
<file path=[Content_Types].xml><?xml version="1.0" encoding="utf-8"?>
<Types xmlns="http://schemas.openxmlformats.org/package/2006/content-types">
  <Default Extension="png" ContentType="image/png"/>
  <Default Extension="bin" ContentType="image/png"/>
  <Default Extension="jpeg" ContentType="image/jpeg"/>
  <Default Extension="emf" ContentType="image/x-emf"/>
  <Default Extension="rels" ContentType="application/vnd.openxmlformats-package.relationships+xml"/>
  <Default Extension="xml" ContentType="application/xml"/>
  <Default Extension="vsdx" ContentType="application/vnd.ms-visio.drawing"/>
  <Default Extension="gif" ContentType="image/gif"/>
  <Default Extension="vml" ContentType="application/vnd.openxmlformats-officedocument.vmlDrawing"/>
  <Default Extension="sigs" ContentType="application/vnd.openxmlformats-package.digital-signature-origin"/>
  <Default Extension="jpg" ContentType="image/jpeg"/>
  <Override PartName="/ppt/diagrams/data1.xml" ContentType="application/vnd.openxmlformats-officedocument.drawingml.diagramData+xml"/>
  <Override PartName="/ppt/diagrams/data3.xml" ContentType="application/vnd.openxmlformats-officedocument.drawingml.diagramData+xml"/>
  <Override PartName="/ppt/diagrams/data4.xml" ContentType="application/vnd.openxmlformats-officedocument.drawingml.diagramData+xml"/>
  <Override PartName="/ppt/diagrams/data5.xml" ContentType="application/vnd.openxmlformats-officedocument.drawingml.diagramData+xml"/>
  <Override PartName="/ppt/diagrams/data2.xml" ContentType="application/vnd.openxmlformats-officedocument.drawingml.diagramData+xml"/>
  <Override PartName="/ppt/presentation.xml" ContentType="application/vnd.openxmlformats-officedocument.presentationml.presentation.main+xml"/>
  <Override PartName="/ppt/slides/slide1.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103.xml" ContentType="application/vnd.openxmlformats-officedocument.presentationml.slide+xml"/>
  <Override PartName="/ppt/slides/slide35.xml" ContentType="application/vnd.openxmlformats-officedocument.presentationml.slide+xml"/>
  <Override PartName="/ppt/slides/slide34.xml" ContentType="application/vnd.openxmlformats-officedocument.presentationml.slide+xml"/>
  <Override PartName="/ppt/slides/slide33.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48.xml" ContentType="application/vnd.openxmlformats-officedocument.presentationml.slide+xml"/>
  <Override PartName="/ppt/slides/slide47.xml" ContentType="application/vnd.openxmlformats-officedocument.presentationml.slide+xml"/>
  <Override PartName="/ppt/slides/slide46.xml" ContentType="application/vnd.openxmlformats-officedocument.presentationml.slide+xml"/>
  <Override PartName="/ppt/slides/slide45.xml" ContentType="application/vnd.openxmlformats-officedocument.presentationml.slide+xml"/>
  <Override PartName="/ppt/slides/slide44.xml" ContentType="application/vnd.openxmlformats-officedocument.presentationml.slide+xml"/>
  <Override PartName="/ppt/slides/slide43.xml" ContentType="application/vnd.openxmlformats-officedocument.presentationml.slide+xml"/>
  <Override PartName="/ppt/slides/slide28.xml" ContentType="application/vnd.openxmlformats-officedocument.presentationml.slide+xml"/>
  <Override PartName="/ppt/slides/slide27.xml" ContentType="application/vnd.openxmlformats-officedocument.presentationml.slide+xml"/>
  <Override PartName="/ppt/slides/slide26.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8.xml" ContentType="application/vnd.openxmlformats-officedocument.presentationml.slide+xml"/>
  <Override PartName="/ppt/slides/slide7.xml" ContentType="application/vnd.openxmlformats-officedocument.presentationml.slide+xml"/>
  <Override PartName="/ppt/slides/slide6.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1.xml" ContentType="application/vnd.openxmlformats-officedocument.presentationml.slide+xml"/>
  <Override PartName="/ppt/slides/slide20.xml" ContentType="application/vnd.openxmlformats-officedocument.presentationml.slide+xml"/>
  <Override PartName="/ppt/slides/slide19.xml" ContentType="application/vnd.openxmlformats-officedocument.presentationml.slide+xml"/>
  <Override PartName="/ppt/slides/slide18.xml" ContentType="application/vnd.openxmlformats-officedocument.presentationml.slide+xml"/>
  <Override PartName="/ppt/slides/slide17.xml" ContentType="application/vnd.openxmlformats-officedocument.presentationml.slide+xml"/>
  <Override PartName="/ppt/slides/slide16.xml" ContentType="application/vnd.openxmlformats-officedocument.presentationml.slide+xml"/>
  <Override PartName="/ppt/slides/slide53.xml" ContentType="application/vnd.openxmlformats-officedocument.presentationml.slide+xml"/>
  <Override PartName="/ppt/slides/slide39.xml" ContentType="application/vnd.openxmlformats-officedocument.presentationml.slide+xml"/>
  <Override PartName="/ppt/slides/slide55.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86.xml" ContentType="application/vnd.openxmlformats-officedocument.presentationml.slide+xml"/>
  <Override PartName="/ppt/slides/slide85.xml" ContentType="application/vnd.openxmlformats-officedocument.presentationml.slide+xml"/>
  <Override PartName="/ppt/slides/slide84.xml" ContentType="application/vnd.openxmlformats-officedocument.presentationml.slide+xml"/>
  <Override PartName="/ppt/slides/slide83.xml" ContentType="application/vnd.openxmlformats-officedocument.presentationml.slide+xml"/>
  <Override PartName="/ppt/slides/slide82.xml" ContentType="application/vnd.openxmlformats-officedocument.presentationml.slide+xml"/>
  <Override PartName="/ppt/slides/slide81.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102.xml" ContentType="application/vnd.openxmlformats-officedocument.presentationml.slide+xml"/>
  <Override PartName="/ppt/slides/slide101.xml" ContentType="application/vnd.openxmlformats-officedocument.presentationml.slide+xml"/>
  <Override PartName="/ppt/slides/slide100.xml" ContentType="application/vnd.openxmlformats-officedocument.presentationml.slide+xml"/>
  <Override PartName="/ppt/slides/slide99.xml" ContentType="application/vnd.openxmlformats-officedocument.presentationml.slide+xml"/>
  <Override PartName="/ppt/slides/slide98.xml" ContentType="application/vnd.openxmlformats-officedocument.presentationml.slide+xml"/>
  <Override PartName="/ppt/slides/slide97.xml" ContentType="application/vnd.openxmlformats-officedocument.presentationml.slide+xml"/>
  <Override PartName="/ppt/slides/slide96.xml" ContentType="application/vnd.openxmlformats-officedocument.presentationml.slide+xml"/>
  <Override PartName="/ppt/slides/slide54.xml" ContentType="application/vnd.openxmlformats-officedocument.presentationml.slide+xml"/>
  <Override PartName="/ppt/slides/slide94.xml" ContentType="application/vnd.openxmlformats-officedocument.presentationml.slide+xml"/>
  <Override PartName="/ppt/slides/slide80.xml" ContentType="application/vnd.openxmlformats-officedocument.presentationml.slide+xml"/>
  <Override PartName="/ppt/slides/slide95.xml" ContentType="application/vnd.openxmlformats-officedocument.presentationml.slide+xml"/>
  <Override PartName="/ppt/slides/slide78.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1.xml" ContentType="application/vnd.openxmlformats-officedocument.presentationml.slide+xml"/>
  <Override PartName="/ppt/slides/slide60.xml" ContentType="application/vnd.openxmlformats-officedocument.presentationml.slide+xml"/>
  <Override PartName="/ppt/slides/slide59.xml" ContentType="application/vnd.openxmlformats-officedocument.presentationml.slide+xml"/>
  <Override PartName="/ppt/slides/slide58.xml" ContentType="application/vnd.openxmlformats-officedocument.presentationml.slide+xml"/>
  <Override PartName="/ppt/slides/slide57.xml" ContentType="application/vnd.openxmlformats-officedocument.presentationml.slide+xml"/>
  <Override PartName="/ppt/slides/slide56.xml" ContentType="application/vnd.openxmlformats-officedocument.presentationml.slide+xml"/>
  <Override PartName="/ppt/slides/slide66.xml" ContentType="application/vnd.openxmlformats-officedocument.presentationml.slide+xml"/>
  <Override PartName="/ppt/slides/slide79.xml" ContentType="application/vnd.openxmlformats-officedocument.presentationml.slide+xml"/>
  <Override PartName="/ppt/slides/slide68.xml" ContentType="application/vnd.openxmlformats-officedocument.presentationml.slide+xml"/>
  <Override PartName="/ppt/slides/slide77.xml" ContentType="application/vnd.openxmlformats-officedocument.presentationml.slide+xml"/>
  <Override PartName="/ppt/slides/slide76.xml" ContentType="application/vnd.openxmlformats-officedocument.presentationml.slide+xml"/>
  <Override PartName="/ppt/slides/slide75.xml" ContentType="application/vnd.openxmlformats-officedocument.presentationml.slide+xml"/>
  <Override PartName="/ppt/slides/slide74.xml" ContentType="application/vnd.openxmlformats-officedocument.presentationml.slide+xml"/>
  <Override PartName="/ppt/slides/slide67.xml" ContentType="application/vnd.openxmlformats-officedocument.presentationml.slide+xml"/>
  <Override PartName="/ppt/slides/slide72.xml" ContentType="application/vnd.openxmlformats-officedocument.presentationml.slide+xml"/>
  <Override PartName="/ppt/slides/slide69.xml" ContentType="application/vnd.openxmlformats-officedocument.presentationml.slide+xml"/>
  <Override PartName="/ppt/slides/slide73.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slideLayouts/slideLayout6.xml" ContentType="application/vnd.openxmlformats-officedocument.presentationml.slideLayout+xml"/>
  <Override PartName="/ppt/notesSlides/notesSlide16.xml" ContentType="application/vnd.openxmlformats-officedocument.presentationml.notesSlide+xml"/>
  <Override PartName="/ppt/notesSlides/notesSlide15.xml" ContentType="application/vnd.openxmlformats-officedocument.presentationml.notesSlide+xml"/>
  <Override PartName="/ppt/notesSlides/notesSlide14.xml" ContentType="application/vnd.openxmlformats-officedocument.presentationml.notesSlide+xml"/>
  <Override PartName="/ppt/notesSlides/notesSlide13.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3.xml" ContentType="application/vnd.openxmlformats-officedocument.presentationml.notesSlide+xml"/>
  <Override PartName="/ppt/notesSlides/notesSlide22.xml" ContentType="application/vnd.openxmlformats-officedocument.presentationml.notesSlide+xml"/>
  <Override PartName="/ppt/notesSlides/notesSlide21.xml" ContentType="application/vnd.openxmlformats-officedocument.presentationml.notesSlide+xml"/>
  <Override PartName="/ppt/notesSlides/notesSlide20.xml" ContentType="application/vnd.openxmlformats-officedocument.presentationml.notesSlide+xml"/>
  <Override PartName="/ppt/notesSlides/notesSlide12.xml" ContentType="application/vnd.openxmlformats-officedocument.presentationml.notesSlide+xml"/>
  <Override PartName="/ppt/notesSlides/notesSlide11.xml" ContentType="application/vnd.openxmlformats-officedocument.presentationml.notesSlide+xml"/>
  <Override PartName="/ppt/notesSlides/notesSlide10.xml" ContentType="application/vnd.openxmlformats-officedocument.presentationml.notesSlide+xml"/>
  <Override PartName="/ppt/notesSlides/notesSlide3.xml" ContentType="application/vnd.openxmlformats-officedocument.presentationml.notesSlide+xml"/>
  <Override PartName="/ppt/notesSlides/notesSlide2.xml" ContentType="application/vnd.openxmlformats-officedocument.presentationml.notesSlide+xml"/>
  <Override PartName="/ppt/notesSlides/notesSlide1.xml" ContentType="application/vnd.openxmlformats-officedocument.presentationml.notesSlide+xml"/>
  <Override PartName="/ppt/slideLayouts/slideLayout5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42.xml" ContentType="application/vnd.openxmlformats-officedocument.presentationml.notesSlide+xml"/>
  <Override PartName="/ppt/notesSlides/notesSlide41.xml" ContentType="application/vnd.openxmlformats-officedocument.presentationml.notesSlide+xml"/>
  <Override PartName="/ppt/notesSlides/notesSlide40.xml" ContentType="application/vnd.openxmlformats-officedocument.presentationml.notesSlide+xml"/>
  <Override PartName="/ppt/notesSlides/notesSlide39.xml" ContentType="application/vnd.openxmlformats-officedocument.presentationml.notesSlide+xml"/>
  <Override PartName="/ppt/notesSlides/notesSlide43.xml" ContentType="application/vnd.openxmlformats-officedocument.presentationml.notesSlide+xml"/>
  <Override PartName="/ppt/slideLayouts/slideLayout5.xml" ContentType="application/vnd.openxmlformats-officedocument.presentationml.slideLayout+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38.xml" ContentType="application/vnd.openxmlformats-officedocument.presentationml.notesSlide+xml"/>
  <Override PartName="/ppt/notesSlides/notesSlide37.xml" ContentType="application/vnd.openxmlformats-officedocument.presentationml.notesSlide+xml"/>
  <Override PartName="/ppt/notesSlides/notesSlide36.xml" ContentType="application/vnd.openxmlformats-officedocument.presentationml.notesSlide+xml"/>
  <Override PartName="/ppt/notesSlides/notesSlide29.xml" ContentType="application/vnd.openxmlformats-officedocument.presentationml.notesSlide+xml"/>
  <Override PartName="/ppt/notesSlides/notesSlide28.xml" ContentType="application/vnd.openxmlformats-officedocument.presentationml.notesSlide+xml"/>
  <Override PartName="/ppt/slideLayouts/slideLayout4.xml" ContentType="application/vnd.openxmlformats-officedocument.presentationml.slideLayout+xml"/>
  <Override PartName="/ppt/notesSlides/notesSlide27.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slideLayouts/slideLayout58.xml" ContentType="application/vnd.openxmlformats-officedocument.presentationml.slideLayout+xml"/>
  <Override PartName="/ppt/slideLayouts/slideLayout57.xml" ContentType="application/vnd.openxmlformats-officedocument.presentationml.slideLayout+xml"/>
  <Override PartName="/ppt/slideLayouts/slideLayout56.xml" ContentType="application/vnd.openxmlformats-officedocument.presentationml.slideLayout+xml"/>
  <Override PartName="/ppt/slideLayouts/slideLayout23.xml" ContentType="application/vnd.openxmlformats-officedocument.presentationml.slideLayout+xml"/>
  <Override PartName="/ppt/slideLayouts/slideLayout22.xml" ContentType="application/vnd.openxmlformats-officedocument.presentationml.slideLayout+xml"/>
  <Override PartName="/ppt/slideLayouts/slideLayout21.xml" ContentType="application/vnd.openxmlformats-officedocument.presentationml.slideLayout+xml"/>
  <Override PartName="/ppt/slideLayouts/slideLayout20.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19.xml" ContentType="application/vnd.openxmlformats-officedocument.presentationml.slideLayout+xml"/>
  <Override PartName="/ppt/slideLayouts/slideLayout18.xml" ContentType="application/vnd.openxmlformats-officedocument.presentationml.slideLayout+xml"/>
  <Override PartName="/ppt/slideLayouts/slideLayout17.xml" ContentType="application/vnd.openxmlformats-officedocument.presentationml.slideLayout+xml"/>
  <Override PartName="/ppt/slideLayouts/slideLayout10.xml" ContentType="application/vnd.openxmlformats-officedocument.presentationml.slideLayout+xml"/>
  <Override PartName="/ppt/slideLayouts/slideLayout9.xml" ContentType="application/vnd.openxmlformats-officedocument.presentationml.slideLayout+xml"/>
  <Override PartName="/ppt/slideLayouts/slideLayout8.xml" ContentType="application/vnd.openxmlformats-officedocument.presentationml.slideLayout+xml"/>
  <Override PartName="/ppt/slideLayouts/slideLayout7.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49.xml" ContentType="application/vnd.openxmlformats-officedocument.presentationml.slideLayout+xml"/>
  <Override PartName="/ppt/slideLayouts/slideLayout48.xml" ContentType="application/vnd.openxmlformats-officedocument.presentationml.slideLayout+xml"/>
  <Override PartName="/ppt/slideLayouts/slideLayout47.xml" ContentType="application/vnd.openxmlformats-officedocument.presentationml.slideLayout+xml"/>
  <Override PartName="/ppt/slideLayouts/slideLayout46.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45.xml" ContentType="application/vnd.openxmlformats-officedocument.presentationml.slideLayout+xml"/>
  <Override PartName="/ppt/slideLayouts/slideLayout44.xml" ContentType="application/vnd.openxmlformats-officedocument.presentationml.slideLayout+xml"/>
  <Override PartName="/ppt/slideLayouts/slideLayout43.xml" ContentType="application/vnd.openxmlformats-officedocument.presentationml.slideLayout+xml"/>
  <Override PartName="/ppt/slideLayouts/slideLayout36.xml" ContentType="application/vnd.openxmlformats-officedocument.presentationml.slideLayout+xml"/>
  <Override PartName="/ppt/slideLayouts/slideLayout35.xml" ContentType="application/vnd.openxmlformats-officedocument.presentationml.slideLayout+xml"/>
  <Override PartName="/ppt/slideLayouts/slideLayout34.xml" ContentType="application/vnd.openxmlformats-officedocument.presentationml.slideLayout+xml"/>
  <Override PartName="/ppt/slideLayouts/slideLayout33.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notesSlides/notesSlide49.xml" ContentType="application/vnd.openxmlformats-officedocument.presentationml.notesSlide+xml"/>
  <Override PartName="/ppt/notesSlides/notesSlide44.xml" ContentType="application/vnd.openxmlformats-officedocument.presentationml.notesSlide+xml"/>
  <Override PartName="/ppt/notesSlides/notesSlide59.xml" ContentType="application/vnd.openxmlformats-officedocument.presentationml.notesSlide+xml"/>
  <Override PartName="/ppt/notesSlides/notesSlide85.xml" ContentType="application/vnd.openxmlformats-officedocument.presentationml.notesSlide+xml"/>
  <Override PartName="/ppt/notesSlides/notesSlide84.xml" ContentType="application/vnd.openxmlformats-officedocument.presentationml.notesSlide+xml"/>
  <Override PartName="/ppt/notesSlides/notesSlide83.xml" ContentType="application/vnd.openxmlformats-officedocument.presentationml.notesSlide+xml"/>
  <Override PartName="/ppt/notesSlides/notesSlide82.xml" ContentType="application/vnd.openxmlformats-officedocument.presentationml.notesSlide+xml"/>
  <Override PartName="/ppt/notesSlides/notesSlide81.xml" ContentType="application/vnd.openxmlformats-officedocument.presentationml.notesSlide+xml"/>
  <Override PartName="/ppt/notesSlides/notesSlide5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51.xml" ContentType="application/vnd.openxmlformats-officedocument.presentationml.notesSlide+xml"/>
  <Override PartName="/ppt/notesSlides/notesSlide60.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62.xml" ContentType="application/vnd.openxmlformats-officedocument.presentationml.notesSlide+xml"/>
  <Override PartName="/ppt/notesSlides/notesSlide80.xml" ContentType="application/vnd.openxmlformats-officedocument.presentationml.notesSlide+xml"/>
  <Override PartName="/ppt/notesSlides/notesSlide79.xml" ContentType="application/vnd.openxmlformats-officedocument.presentationml.notesSlide+xml"/>
  <Override PartName="/ppt/notesSlides/notesSlide78.xml" ContentType="application/vnd.openxmlformats-officedocument.presentationml.notesSlide+xml"/>
  <Override PartName="/ppt/notesSlides/notesSlide72.xml" ContentType="application/vnd.openxmlformats-officedocument.presentationml.notesSlide+xml"/>
  <Override PartName="/ppt/notesSlides/notesSlide71.xml" ContentType="application/vnd.openxmlformats-officedocument.presentationml.notesSlide+xml"/>
  <Override PartName="/ppt/notesSlides/notesSlide70.xml" ContentType="application/vnd.openxmlformats-officedocument.presentationml.notesSlide+xml"/>
  <Override PartName="/ppt/notesSlides/notesSlide69.xml" ContentType="application/vnd.openxmlformats-officedocument.presentationml.notesSlide+xml"/>
  <Override PartName="/ppt/notesSlides/notesSlide61.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58.xml" ContentType="application/vnd.openxmlformats-officedocument.presentationml.notesSlide+xml"/>
  <Override PartName="/ppt/notesSlides/notesSlide77.xml" ContentType="application/vnd.openxmlformats-officedocument.presentationml.notesSlide+xml"/>
  <Override PartName="/ppt/notesSlides/notesSlide56.xml" ContentType="application/vnd.openxmlformats-officedocument.presentationml.notesSlide+xml"/>
  <Override PartName="/ppt/notesSlides/notesSlide76.xml" ContentType="application/vnd.openxmlformats-officedocument.presentationml.notesSlide+xml"/>
  <Override PartName="/ppt/notesSlides/notesSlide57.xml" ContentType="application/vnd.openxmlformats-officedocument.presentationml.notesSlide+xml"/>
  <Override PartName="/ppt/notesSlides/notesSlide75.xml" ContentType="application/vnd.openxmlformats-officedocument.presentationml.notesSlide+xml"/>
  <Override PartName="/ppt/notesSlides/notesSlide88.xml" ContentType="application/vnd.openxmlformats-officedocument.presentationml.notesSlide+xml"/>
  <Override PartName="/ppt/notesSlides/notesSlide52.xml" ContentType="application/vnd.openxmlformats-officedocument.presentationml.notesSlide+xml"/>
  <Override PartName="/ppt/notesSlides/notesSlide89.xml" ContentType="application/vnd.openxmlformats-officedocument.presentationml.notesSlide+xml"/>
  <Override PartName="/ppt/notesSlides/notesSlide50.xml" ContentType="application/vnd.openxmlformats-officedocument.presentationml.notesSlide+xml"/>
  <Override PartName="/ppt/notesSlides/notesSlide99.xml" ContentType="application/vnd.openxmlformats-officedocument.presentationml.notesSlide+xml"/>
  <Override PartName="/ppt/notesSlides/notesSlide66.xml" ContentType="application/vnd.openxmlformats-officedocument.presentationml.notesSlide+xml"/>
  <Override PartName="/ppt/notesSlides/notesSlide98.xml" ContentType="application/vnd.openxmlformats-officedocument.presentationml.notesSlide+xml"/>
  <Override PartName="/ppt/notesSlides/notesSlide97.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slideLayouts/slideLayout2.xml" ContentType="application/vnd.openxmlformats-officedocument.presentationml.slideLayout+xml"/>
  <Override PartName="/ppt/notesSlides/notesSlide67.xml" ContentType="application/vnd.openxmlformats-officedocument.presentationml.notesSlide+xml"/>
  <Override PartName="/ppt/slideLayouts/slideLayout3.xml" ContentType="application/vnd.openxmlformats-officedocument.presentationml.slideLayout+xml"/>
  <Override PartName="/ppt/notesSlides/notesSlide103.xml" ContentType="application/vnd.openxmlformats-officedocument.presentationml.notesSlide+xml"/>
  <Override PartName="/ppt/notesSlides/notesSlide96.xml" ContentType="application/vnd.openxmlformats-officedocument.presentationml.notesSlide+xml"/>
  <Override PartName="/ppt/notesSlides/notesSlide65.xml" ContentType="application/vnd.openxmlformats-officedocument.presentationml.notesSlide+xml"/>
  <Override PartName="/ppt/notesSlides/notesSlide95.xml" ContentType="application/vnd.openxmlformats-officedocument.presentationml.notesSlide+xml"/>
  <Override PartName="/ppt/notesSlides/notesSlide63.xml" ContentType="application/vnd.openxmlformats-officedocument.presentationml.notesSlide+xml"/>
  <Override PartName="/ppt/notesSlides/notesSlide90.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1.xml" ContentType="application/vnd.openxmlformats-officedocument.presentationml.notesSlide+xml"/>
  <Override PartName="/ppt/notesSlides/notesSlide94.xml" ContentType="application/vnd.openxmlformats-officedocument.presentationml.notesSlide+xml"/>
  <Override PartName="/ppt/notesSlides/notesSlide64.xml" ContentType="application/vnd.openxmlformats-officedocument.presentationml.notesSlide+xml"/>
  <Override PartName="/ppt/notesSlides/notesSlide68.xml" ContentType="application/vnd.openxmlformats-officedocument.presentationml.notesSlide+xml"/>
  <Override PartName="/ppt/diagrams/layout5.xml" ContentType="application/vnd.openxmlformats-officedocument.drawingml.diagramLayout+xml"/>
  <Override PartName="/ppt/notesMasters/notesMaster1.xml" ContentType="application/vnd.openxmlformats-officedocument.presentationml.notesMaster+xml"/>
  <Override PartName="/ppt/theme/theme4.xml" ContentType="application/vnd.openxmlformats-officedocument.theme+xml"/>
  <Override PartName="/ppt/diagrams/quickStyle5.xml" ContentType="application/vnd.openxmlformats-officedocument.drawingml.diagramStyle+xml"/>
  <Override PartName="/ppt/theme/theme3.xml" ContentType="application/vnd.openxmlformats-officedocument.theme+xml"/>
  <Override PartName="/ppt/diagrams/colors5.xml" ContentType="application/vnd.openxmlformats-officedocument.drawingml.diagramColors+xml"/>
  <Override PartName="/ppt/diagrams/drawing5.xml" ContentType="application/vnd.ms-office.drawingml.diagramDrawing+xml"/>
  <Override PartName="/ppt/theme/theme2.xml" ContentType="application/vnd.openxmlformats-officedocument.theme+xml"/>
  <Override PartName="/ppt/media/image37.bin" ContentType="image/x-emf"/>
  <Override PartName="/ppt/media/image38.bin" ContentType="image/x-emf"/>
  <Override PartName="/ppt/diagrams/colors3.xml" ContentType="application/vnd.openxmlformats-officedocument.drawingml.diagramColors+xml"/>
  <Override PartName="/ppt/diagrams/drawing3.xml" ContentType="application/vnd.ms-office.drawingml.diagramDrawing+xml"/>
  <Override PartName="/ppt/diagrams/quickStyle3.xml" ContentType="application/vnd.openxmlformats-officedocument.drawingml.diagramStyle+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heme/theme1.xml" ContentType="application/vnd.openxmlformats-officedocument.theme+xml"/>
  <Override PartName="/ppt/diagrams/drawing1.xml" ContentType="application/vnd.ms-office.drawingml.diagramDrawing+xml"/>
  <Override PartName="/ppt/diagrams/layout3.xml" ContentType="application/vnd.openxmlformats-officedocument.drawingml.diagramLayout+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4.xml" ContentType="application/vnd.ms-office.drawingml.diagramDrawing+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docProps/custom.xml" ContentType="application/vnd.openxmlformats-officedocument.custom-properties+xml"/>
  <Override PartName="/docProps/app.xml" ContentType="application/vnd.openxmlformats-officedocument.extended-properties+xml"/>
  <Override PartName="/ppt/revisionInfo.xml" ContentType="application/vnd.ms-powerpoint.revisioninfo+xml"/>
  <Override PartName="/docProps/core.xml" ContentType="application/vnd.openxmlformats-package.core-properties+xml"/>
  <Override PartName="/ppt/tags/tag1.xml" ContentType="application/vnd.openxmlformats-officedocument.presentationml.tags+xml"/>
  <Override PartName="/_xmlsignatures/sig1.xml" ContentType="application/vnd.openxmlformats-package.digital-signature-xmlsignatur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75" r:id="rId2"/>
    <p:sldMasterId id="2147483695" r:id="rId3"/>
  </p:sldMasterIdLst>
  <p:notesMasterIdLst>
    <p:notesMasterId r:id="rId107"/>
  </p:notesMasterIdLst>
  <p:sldIdLst>
    <p:sldId id="327" r:id="rId4"/>
    <p:sldId id="328" r:id="rId5"/>
    <p:sldId id="329"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 id="318" r:id="rId65"/>
    <p:sldId id="319" r:id="rId66"/>
    <p:sldId id="320" r:id="rId67"/>
    <p:sldId id="321" r:id="rId68"/>
    <p:sldId id="322" r:id="rId69"/>
    <p:sldId id="323" r:id="rId70"/>
    <p:sldId id="324" r:id="rId71"/>
    <p:sldId id="325" r:id="rId72"/>
    <p:sldId id="326" r:id="rId73"/>
    <p:sldId id="330" r:id="rId74"/>
    <p:sldId id="331" r:id="rId75"/>
    <p:sldId id="332" r:id="rId76"/>
    <p:sldId id="333" r:id="rId77"/>
    <p:sldId id="334" r:id="rId78"/>
    <p:sldId id="335" r:id="rId79"/>
    <p:sldId id="336" r:id="rId80"/>
    <p:sldId id="337" r:id="rId81"/>
    <p:sldId id="338" r:id="rId82"/>
    <p:sldId id="339" r:id="rId83"/>
    <p:sldId id="340" r:id="rId84"/>
    <p:sldId id="341" r:id="rId85"/>
    <p:sldId id="342" r:id="rId86"/>
    <p:sldId id="343" r:id="rId87"/>
    <p:sldId id="344" r:id="rId88"/>
    <p:sldId id="345" r:id="rId89"/>
    <p:sldId id="346" r:id="rId90"/>
    <p:sldId id="347" r:id="rId91"/>
    <p:sldId id="348" r:id="rId92"/>
    <p:sldId id="349" r:id="rId93"/>
    <p:sldId id="350" r:id="rId94"/>
    <p:sldId id="351" r:id="rId95"/>
    <p:sldId id="352" r:id="rId96"/>
    <p:sldId id="353" r:id="rId97"/>
    <p:sldId id="354" r:id="rId98"/>
    <p:sldId id="355" r:id="rId99"/>
    <p:sldId id="356" r:id="rId100"/>
    <p:sldId id="357" r:id="rId101"/>
    <p:sldId id="358" r:id="rId102"/>
    <p:sldId id="359" r:id="rId103"/>
    <p:sldId id="360" r:id="rId104"/>
    <p:sldId id="361" r:id="rId105"/>
    <p:sldId id="362" r:id="rId10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0" d="100"/>
          <a:sy n="110" d="100"/>
        </p:scale>
        <p:origin x="576"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slide" Target="slides/slide86.xml"/><Relationship Id="rId112" Type="http://schemas.microsoft.com/office/2015/10/relationships/revisionInfo" Target="revisionInfo.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07" Type="http://schemas.openxmlformats.org/officeDocument/2006/relationships/notesMaster" Target="notesMasters/notesMaster1.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slide" Target="slides/slide63.xml"/><Relationship Id="rId74" Type="http://schemas.openxmlformats.org/officeDocument/2006/relationships/slide" Target="slides/slide71.xml"/><Relationship Id="rId79" Type="http://schemas.openxmlformats.org/officeDocument/2006/relationships/slide" Target="slides/slide76.xml"/><Relationship Id="rId87" Type="http://schemas.openxmlformats.org/officeDocument/2006/relationships/slide" Target="slides/slide84.xml"/><Relationship Id="rId102" Type="http://schemas.openxmlformats.org/officeDocument/2006/relationships/slide" Target="slides/slide99.xml"/><Relationship Id="rId110" Type="http://schemas.openxmlformats.org/officeDocument/2006/relationships/theme" Target="theme/theme1.xml"/><Relationship Id="rId5" Type="http://schemas.openxmlformats.org/officeDocument/2006/relationships/slide" Target="slides/slide2.xml"/><Relationship Id="rId61" Type="http://schemas.openxmlformats.org/officeDocument/2006/relationships/slide" Target="slides/slide58.xml"/><Relationship Id="rId82" Type="http://schemas.openxmlformats.org/officeDocument/2006/relationships/slide" Target="slides/slide79.xml"/><Relationship Id="rId90" Type="http://schemas.openxmlformats.org/officeDocument/2006/relationships/slide" Target="slides/slide87.xml"/><Relationship Id="rId95" Type="http://schemas.openxmlformats.org/officeDocument/2006/relationships/slide" Target="slides/slide92.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slide" Target="slides/slide102.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80" Type="http://schemas.openxmlformats.org/officeDocument/2006/relationships/slide" Target="slides/slide77.xml"/><Relationship Id="rId85" Type="http://schemas.openxmlformats.org/officeDocument/2006/relationships/slide" Target="slides/slide82.xml"/><Relationship Id="rId93" Type="http://schemas.openxmlformats.org/officeDocument/2006/relationships/slide" Target="slides/slide90.xml"/><Relationship Id="rId98" Type="http://schemas.openxmlformats.org/officeDocument/2006/relationships/slide" Target="slides/slide9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103" Type="http://schemas.openxmlformats.org/officeDocument/2006/relationships/slide" Target="slides/slide100.xml"/><Relationship Id="rId108" Type="http://schemas.openxmlformats.org/officeDocument/2006/relationships/presProps" Target="presProps.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slide" Target="slides/slide80.xml"/><Relationship Id="rId88" Type="http://schemas.openxmlformats.org/officeDocument/2006/relationships/slide" Target="slides/slide85.xml"/><Relationship Id="rId91" Type="http://schemas.openxmlformats.org/officeDocument/2006/relationships/slide" Target="slides/slide88.xml"/><Relationship Id="rId96" Type="http://schemas.openxmlformats.org/officeDocument/2006/relationships/slide" Target="slides/slide93.xml"/><Relationship Id="rId11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6" Type="http://schemas.openxmlformats.org/officeDocument/2006/relationships/slide" Target="slides/slide103.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slide" Target="slides/slide83.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viewProps" Target="viewProps.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slide" Target="slides/slide101.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32097E0-A856-4138-AF50-A216D77732E5}"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200FF8C5-96F4-43EF-8A28-776F4FD4D0C0}">
      <dgm:prSet phldrT="[Text]" custT="1"/>
      <dgm:spPr>
        <a:xfrm>
          <a:off x="0" y="1399048"/>
          <a:ext cx="4764303" cy="1059840"/>
        </a:xfrm>
        <a:prstGeom prst="rect">
          <a:avLst/>
        </a:prstGeom>
        <a:noFill/>
        <a:ln>
          <a:noFill/>
        </a:ln>
        <a:effectLst/>
      </dgm:spPr>
      <dgm:t>
        <a:bodyPr/>
        <a:lstStyle/>
        <a:p>
          <a:pPr>
            <a:buChar char="•"/>
          </a:pPr>
          <a:r>
            <a:rPr lang="en-US" sz="1800" dirty="0">
              <a:solidFill>
                <a:srgbClr val="505050">
                  <a:hueOff val="0"/>
                  <a:satOff val="0"/>
                  <a:lumOff val="0"/>
                  <a:alphaOff val="0"/>
                </a:srgbClr>
              </a:solidFill>
              <a:latin typeface="Segoe UI Light"/>
              <a:ea typeface="+mn-ea"/>
              <a:cs typeface="+mn-cs"/>
            </a:rPr>
            <a:t>Simplified Subscription Management</a:t>
          </a:r>
        </a:p>
      </dgm:t>
    </dgm:pt>
    <dgm:pt modelId="{9948BE05-809B-470F-8AF5-C409A6F10C92}" type="parTrans" cxnId="{155D5967-A3FF-4FFD-9D30-563C30A86090}">
      <dgm:prSet/>
      <dgm:spPr/>
      <dgm:t>
        <a:bodyPr/>
        <a:lstStyle/>
        <a:p>
          <a:endParaRPr lang="en-US" sz="2800">
            <a:latin typeface="+mj-lt"/>
          </a:endParaRPr>
        </a:p>
      </dgm:t>
    </dgm:pt>
    <dgm:pt modelId="{521DEF91-2934-4084-96A4-C40807F2F7B2}" type="sibTrans" cxnId="{155D5967-A3FF-4FFD-9D30-563C30A86090}">
      <dgm:prSet/>
      <dgm:spPr/>
      <dgm:t>
        <a:bodyPr/>
        <a:lstStyle/>
        <a:p>
          <a:endParaRPr lang="en-US" sz="2800">
            <a:latin typeface="+mj-lt"/>
          </a:endParaRPr>
        </a:p>
      </dgm:t>
    </dgm:pt>
    <dgm:pt modelId="{403EB694-DFDA-4032-B810-7286468834A8}">
      <dgm:prSet phldrT="[Text]" custT="1"/>
      <dgm:spPr>
        <a:xfrm>
          <a:off x="0" y="2458888"/>
          <a:ext cx="4764303" cy="388022"/>
        </a:xfrm>
        <a:prstGeom prst="roundRect">
          <a:avLst/>
        </a:prstGeom>
        <a:solidFill>
          <a:srgbClr val="0078D7">
            <a:hueOff val="0"/>
            <a:satOff val="0"/>
            <a:lumOff val="0"/>
            <a:alphaOff val="0"/>
          </a:srgbClr>
        </a:solidFill>
        <a:ln w="10795" cap="flat" cmpd="sng" algn="ctr">
          <a:solidFill>
            <a:srgbClr val="FFFFFF">
              <a:hueOff val="0"/>
              <a:satOff val="0"/>
              <a:lumOff val="0"/>
              <a:alphaOff val="0"/>
            </a:srgbClr>
          </a:solidFill>
          <a:prstDash val="solid"/>
        </a:ln>
        <a:effectLst/>
      </dgm:spPr>
      <dgm:t>
        <a:bodyPr/>
        <a:lstStyle/>
        <a:p>
          <a:pPr>
            <a:buNone/>
          </a:pPr>
          <a:r>
            <a:rPr lang="en-US" sz="2400" dirty="0">
              <a:solidFill>
                <a:srgbClr val="FFFFFF"/>
              </a:solidFill>
              <a:latin typeface="Segoe UI Light"/>
              <a:ea typeface="+mn-ea"/>
              <a:cs typeface="+mn-cs"/>
            </a:rPr>
            <a:t>Cons</a:t>
          </a:r>
        </a:p>
      </dgm:t>
    </dgm:pt>
    <dgm:pt modelId="{6CB69C15-AABA-4A2E-83C1-1A9B67617584}" type="parTrans" cxnId="{425AF483-51D0-4467-B3FA-F6C8FF869CC3}">
      <dgm:prSet/>
      <dgm:spPr/>
      <dgm:t>
        <a:bodyPr/>
        <a:lstStyle/>
        <a:p>
          <a:endParaRPr lang="en-US" sz="2800">
            <a:latin typeface="+mj-lt"/>
          </a:endParaRPr>
        </a:p>
      </dgm:t>
    </dgm:pt>
    <dgm:pt modelId="{70B81C57-36BE-4F59-903D-1C6EFA8F9E03}" type="sibTrans" cxnId="{425AF483-51D0-4467-B3FA-F6C8FF869CC3}">
      <dgm:prSet/>
      <dgm:spPr/>
      <dgm:t>
        <a:bodyPr/>
        <a:lstStyle/>
        <a:p>
          <a:endParaRPr lang="en-US" sz="2800">
            <a:latin typeface="+mj-lt"/>
          </a:endParaRPr>
        </a:p>
      </dgm:t>
    </dgm:pt>
    <dgm:pt modelId="{1693FADE-F3A9-4B1F-B0F4-814522802027}">
      <dgm:prSet phldrT="[Text]" custT="1"/>
      <dgm:spPr>
        <a:xfrm>
          <a:off x="0" y="2846910"/>
          <a:ext cx="4764303" cy="1887840"/>
        </a:xfrm>
        <a:prstGeom prst="rect">
          <a:avLst/>
        </a:prstGeom>
        <a:noFill/>
        <a:ln>
          <a:noFill/>
        </a:ln>
        <a:effectLst/>
      </dgm:spPr>
      <dgm:t>
        <a:bodyPr/>
        <a:lstStyle/>
        <a:p>
          <a:pPr>
            <a:buChar char="•"/>
          </a:pPr>
          <a:r>
            <a:rPr lang="en-US" sz="1800" dirty="0">
              <a:solidFill>
                <a:srgbClr val="505050">
                  <a:hueOff val="0"/>
                  <a:satOff val="0"/>
                  <a:lumOff val="0"/>
                  <a:alphaOff val="0"/>
                </a:srgbClr>
              </a:solidFill>
              <a:latin typeface="Segoe UI Light"/>
              <a:ea typeface="+mn-ea"/>
              <a:cs typeface="+mn-cs"/>
            </a:rPr>
            <a:t>Granular RBAC model required</a:t>
          </a:r>
        </a:p>
      </dgm:t>
    </dgm:pt>
    <dgm:pt modelId="{D7D5DE70-7FC4-4AE1-8AA6-69C3151C05F5}" type="parTrans" cxnId="{7D3B4032-D47A-470D-BCCF-38C6C268424E}">
      <dgm:prSet/>
      <dgm:spPr/>
      <dgm:t>
        <a:bodyPr/>
        <a:lstStyle/>
        <a:p>
          <a:endParaRPr lang="en-US" sz="2800">
            <a:latin typeface="+mj-lt"/>
          </a:endParaRPr>
        </a:p>
      </dgm:t>
    </dgm:pt>
    <dgm:pt modelId="{B4CFB893-97BC-4A76-8631-2CCAC869C3FB}" type="sibTrans" cxnId="{7D3B4032-D47A-470D-BCCF-38C6C268424E}">
      <dgm:prSet/>
      <dgm:spPr/>
      <dgm:t>
        <a:bodyPr/>
        <a:lstStyle/>
        <a:p>
          <a:endParaRPr lang="en-US" sz="2800">
            <a:latin typeface="+mj-lt"/>
          </a:endParaRPr>
        </a:p>
      </dgm:t>
    </dgm:pt>
    <dgm:pt modelId="{C62D41A3-CC7B-4B9C-92F4-DFE6436B6A9C}">
      <dgm:prSet phldrT="[Text]" custT="1"/>
      <dgm:spPr>
        <a:xfrm>
          <a:off x="0" y="1399048"/>
          <a:ext cx="4764303" cy="1059840"/>
        </a:xfrm>
        <a:prstGeom prst="rect">
          <a:avLst/>
        </a:prstGeom>
        <a:noFill/>
        <a:ln>
          <a:noFill/>
        </a:ln>
        <a:effectLst/>
      </dgm:spPr>
      <dgm:t>
        <a:bodyPr/>
        <a:lstStyle/>
        <a:p>
          <a:pPr>
            <a:buChar char="•"/>
          </a:pPr>
          <a:r>
            <a:rPr lang="en-US" sz="1800" dirty="0">
              <a:solidFill>
                <a:srgbClr val="505050">
                  <a:hueOff val="0"/>
                  <a:satOff val="0"/>
                  <a:lumOff val="0"/>
                  <a:alphaOff val="0"/>
                </a:srgbClr>
              </a:solidFill>
              <a:latin typeface="Segoe UI Light"/>
              <a:ea typeface="+mn-ea"/>
              <a:cs typeface="+mn-cs"/>
            </a:rPr>
            <a:t>Low ExpressRoute Circuit Costs</a:t>
          </a:r>
        </a:p>
      </dgm:t>
    </dgm:pt>
    <dgm:pt modelId="{4526D29A-C5CF-45CA-B0FD-F8F547947669}" type="parTrans" cxnId="{B993BE52-E064-481B-8605-C7D8346EB053}">
      <dgm:prSet/>
      <dgm:spPr/>
      <dgm:t>
        <a:bodyPr/>
        <a:lstStyle/>
        <a:p>
          <a:endParaRPr lang="en-US" sz="2800">
            <a:latin typeface="+mj-lt"/>
          </a:endParaRPr>
        </a:p>
      </dgm:t>
    </dgm:pt>
    <dgm:pt modelId="{076D5DA4-B731-4309-B710-6A7FAE88FC94}" type="sibTrans" cxnId="{B993BE52-E064-481B-8605-C7D8346EB053}">
      <dgm:prSet/>
      <dgm:spPr/>
      <dgm:t>
        <a:bodyPr/>
        <a:lstStyle/>
        <a:p>
          <a:endParaRPr lang="en-US" sz="2800">
            <a:latin typeface="+mj-lt"/>
          </a:endParaRPr>
        </a:p>
      </dgm:t>
    </dgm:pt>
    <dgm:pt modelId="{33D7F814-12A9-403F-B023-8A0793BC3587}">
      <dgm:prSet phldrT="[Text]" custT="1"/>
      <dgm:spPr>
        <a:xfrm>
          <a:off x="0" y="1399048"/>
          <a:ext cx="4764303" cy="1059840"/>
        </a:xfrm>
        <a:prstGeom prst="rect">
          <a:avLst/>
        </a:prstGeom>
        <a:noFill/>
        <a:ln>
          <a:noFill/>
        </a:ln>
        <a:effectLst/>
      </dgm:spPr>
      <dgm:t>
        <a:bodyPr/>
        <a:lstStyle/>
        <a:p>
          <a:pPr>
            <a:buChar char="•"/>
          </a:pPr>
          <a:r>
            <a:rPr lang="en-US" sz="1800" dirty="0">
              <a:solidFill>
                <a:srgbClr val="505050">
                  <a:hueOff val="0"/>
                  <a:satOff val="0"/>
                  <a:lumOff val="0"/>
                  <a:alphaOff val="0"/>
                </a:srgbClr>
              </a:solidFill>
              <a:latin typeface="Segoe UI Light"/>
              <a:ea typeface="+mn-ea"/>
              <a:cs typeface="+mn-cs"/>
            </a:rPr>
            <a:t>No </a:t>
          </a:r>
          <a:r>
            <a:rPr lang="en-US" sz="1800" dirty="0" err="1">
              <a:solidFill>
                <a:srgbClr val="505050">
                  <a:hueOff val="0"/>
                  <a:satOff val="0"/>
                  <a:lumOff val="0"/>
                  <a:alphaOff val="0"/>
                </a:srgbClr>
              </a:solidFill>
              <a:latin typeface="Segoe UI Light"/>
              <a:ea typeface="+mn-ea"/>
              <a:cs typeface="+mn-cs"/>
            </a:rPr>
            <a:t>Vnet</a:t>
          </a:r>
          <a:r>
            <a:rPr lang="en-US" sz="1800" dirty="0">
              <a:solidFill>
                <a:srgbClr val="505050">
                  <a:hueOff val="0"/>
                  <a:satOff val="0"/>
                  <a:lumOff val="0"/>
                  <a:alphaOff val="0"/>
                </a:srgbClr>
              </a:solidFill>
              <a:latin typeface="Segoe UI Light"/>
              <a:ea typeface="+mn-ea"/>
              <a:cs typeface="+mn-cs"/>
            </a:rPr>
            <a:t> Subscription Limit</a:t>
          </a:r>
        </a:p>
      </dgm:t>
    </dgm:pt>
    <dgm:pt modelId="{6475B02A-21A8-436B-BB1D-5B7DFBD4CE3A}" type="parTrans" cxnId="{ABA61FF5-950A-41B4-AF39-FEE22BFFD4F9}">
      <dgm:prSet/>
      <dgm:spPr/>
      <dgm:t>
        <a:bodyPr/>
        <a:lstStyle/>
        <a:p>
          <a:endParaRPr lang="en-US" sz="2800">
            <a:latin typeface="+mj-lt"/>
          </a:endParaRPr>
        </a:p>
      </dgm:t>
    </dgm:pt>
    <dgm:pt modelId="{8542350B-6192-4488-8D77-F4077FC9FBD0}" type="sibTrans" cxnId="{ABA61FF5-950A-41B4-AF39-FEE22BFFD4F9}">
      <dgm:prSet/>
      <dgm:spPr/>
      <dgm:t>
        <a:bodyPr/>
        <a:lstStyle/>
        <a:p>
          <a:endParaRPr lang="en-US" sz="2800">
            <a:latin typeface="+mj-lt"/>
          </a:endParaRPr>
        </a:p>
      </dgm:t>
    </dgm:pt>
    <dgm:pt modelId="{5F2C8CEA-68CA-4E03-A3A9-89A5F7673724}">
      <dgm:prSet phldrT="[Text]" custT="1"/>
      <dgm:spPr>
        <a:xfrm>
          <a:off x="0" y="2846910"/>
          <a:ext cx="4764303" cy="1887840"/>
        </a:xfrm>
        <a:prstGeom prst="rect">
          <a:avLst/>
        </a:prstGeom>
        <a:noFill/>
        <a:ln>
          <a:noFill/>
        </a:ln>
        <a:effectLst/>
      </dgm:spPr>
      <dgm:t>
        <a:bodyPr/>
        <a:lstStyle/>
        <a:p>
          <a:pPr>
            <a:buChar char="•"/>
          </a:pPr>
          <a:r>
            <a:rPr lang="en-US" sz="1800" dirty="0">
              <a:solidFill>
                <a:srgbClr val="505050">
                  <a:hueOff val="0"/>
                  <a:satOff val="0"/>
                  <a:lumOff val="0"/>
                  <a:alphaOff val="0"/>
                </a:srgbClr>
              </a:solidFill>
              <a:latin typeface="Segoe UI Light"/>
              <a:ea typeface="+mn-ea"/>
              <a:cs typeface="+mn-cs"/>
            </a:rPr>
            <a:t>Subscription Limit Issues in Cores, Storage, NSGs</a:t>
          </a:r>
        </a:p>
      </dgm:t>
    </dgm:pt>
    <dgm:pt modelId="{A892838A-6F2C-4A22-843E-07726203A754}" type="parTrans" cxnId="{7E68D173-7567-4D58-B095-7B3DAC496BE7}">
      <dgm:prSet/>
      <dgm:spPr/>
      <dgm:t>
        <a:bodyPr/>
        <a:lstStyle/>
        <a:p>
          <a:endParaRPr lang="en-US" sz="2800">
            <a:latin typeface="+mj-lt"/>
          </a:endParaRPr>
        </a:p>
      </dgm:t>
    </dgm:pt>
    <dgm:pt modelId="{6FDA6EF1-B5C7-4006-B0DD-31DA22C26C6D}" type="sibTrans" cxnId="{7E68D173-7567-4D58-B095-7B3DAC496BE7}">
      <dgm:prSet/>
      <dgm:spPr/>
      <dgm:t>
        <a:bodyPr/>
        <a:lstStyle/>
        <a:p>
          <a:endParaRPr lang="en-US" sz="2800">
            <a:latin typeface="+mj-lt"/>
          </a:endParaRPr>
        </a:p>
      </dgm:t>
    </dgm:pt>
    <dgm:pt modelId="{4B3D4597-5394-4C62-A29C-53C61321F5DB}">
      <dgm:prSet phldrT="[Text]" custT="1"/>
      <dgm:spPr>
        <a:xfrm>
          <a:off x="0" y="2846910"/>
          <a:ext cx="4764303" cy="1887840"/>
        </a:xfrm>
        <a:prstGeom prst="rect">
          <a:avLst/>
        </a:prstGeom>
        <a:noFill/>
        <a:ln>
          <a:noFill/>
        </a:ln>
        <a:effectLst/>
      </dgm:spPr>
      <dgm:t>
        <a:bodyPr/>
        <a:lstStyle/>
        <a:p>
          <a:pPr>
            <a:buChar char="•"/>
          </a:pPr>
          <a:r>
            <a:rPr lang="en-US" sz="1800" dirty="0">
              <a:solidFill>
                <a:srgbClr val="505050">
                  <a:hueOff val="0"/>
                  <a:satOff val="0"/>
                  <a:lumOff val="0"/>
                  <a:alphaOff val="0"/>
                </a:srgbClr>
              </a:solidFill>
              <a:latin typeface="Segoe UI Light"/>
              <a:ea typeface="+mn-ea"/>
              <a:cs typeface="+mn-cs"/>
            </a:rPr>
            <a:t>Complex </a:t>
          </a:r>
          <a:r>
            <a:rPr lang="en-US" sz="1800" dirty="0" err="1">
              <a:solidFill>
                <a:srgbClr val="505050">
                  <a:hueOff val="0"/>
                  <a:satOff val="0"/>
                  <a:lumOff val="0"/>
                  <a:alphaOff val="0"/>
                </a:srgbClr>
              </a:solidFill>
              <a:latin typeface="Segoe UI Light"/>
              <a:ea typeface="+mn-ea"/>
              <a:cs typeface="+mn-cs"/>
            </a:rPr>
            <a:t>Vnet</a:t>
          </a:r>
          <a:r>
            <a:rPr lang="en-US" sz="1800" dirty="0">
              <a:solidFill>
                <a:srgbClr val="505050">
                  <a:hueOff val="0"/>
                  <a:satOff val="0"/>
                  <a:lumOff val="0"/>
                  <a:alphaOff val="0"/>
                </a:srgbClr>
              </a:solidFill>
              <a:latin typeface="Segoe UI Light"/>
              <a:ea typeface="+mn-ea"/>
              <a:cs typeface="+mn-cs"/>
            </a:rPr>
            <a:t> addressing</a:t>
          </a:r>
        </a:p>
      </dgm:t>
    </dgm:pt>
    <dgm:pt modelId="{7D17A338-32A3-4588-AC6F-30CF69CC3812}" type="parTrans" cxnId="{EBF585D0-09A9-404A-A983-8EA135DD5FCA}">
      <dgm:prSet/>
      <dgm:spPr/>
      <dgm:t>
        <a:bodyPr/>
        <a:lstStyle/>
        <a:p>
          <a:endParaRPr lang="en-US" sz="2800">
            <a:latin typeface="+mj-lt"/>
          </a:endParaRPr>
        </a:p>
      </dgm:t>
    </dgm:pt>
    <dgm:pt modelId="{6E348638-2E41-4893-90F3-4FFC4160FD7F}" type="sibTrans" cxnId="{EBF585D0-09A9-404A-A983-8EA135DD5FCA}">
      <dgm:prSet/>
      <dgm:spPr/>
      <dgm:t>
        <a:bodyPr/>
        <a:lstStyle/>
        <a:p>
          <a:endParaRPr lang="en-US" sz="2800">
            <a:latin typeface="+mj-lt"/>
          </a:endParaRPr>
        </a:p>
      </dgm:t>
    </dgm:pt>
    <dgm:pt modelId="{EF69B0A4-5164-4E77-9B70-AD0D3D307657}">
      <dgm:prSet phldrT="[Text]" custT="1"/>
      <dgm:spPr>
        <a:xfrm>
          <a:off x="0" y="2846910"/>
          <a:ext cx="4764303" cy="1887840"/>
        </a:xfrm>
        <a:prstGeom prst="rect">
          <a:avLst/>
        </a:prstGeom>
        <a:noFill/>
        <a:ln>
          <a:noFill/>
        </a:ln>
        <a:effectLst/>
      </dgm:spPr>
      <dgm:t>
        <a:bodyPr/>
        <a:lstStyle/>
        <a:p>
          <a:pPr>
            <a:buChar char="•"/>
          </a:pPr>
          <a:r>
            <a:rPr lang="en-US" sz="1800" dirty="0">
              <a:solidFill>
                <a:srgbClr val="505050">
                  <a:hueOff val="0"/>
                  <a:satOff val="0"/>
                  <a:lumOff val="0"/>
                  <a:alphaOff val="0"/>
                </a:srgbClr>
              </a:solidFill>
              <a:latin typeface="Segoe UI Light"/>
              <a:ea typeface="+mn-ea"/>
              <a:cs typeface="+mn-cs"/>
            </a:rPr>
            <a:t>Mistake in management will affect all environments</a:t>
          </a:r>
        </a:p>
      </dgm:t>
    </dgm:pt>
    <dgm:pt modelId="{4DC0D870-73F2-4042-8539-72E5ECAD3359}" type="parTrans" cxnId="{1A7FC6B8-4794-4D2F-80F6-71EEB8ADB5D4}">
      <dgm:prSet/>
      <dgm:spPr/>
      <dgm:t>
        <a:bodyPr/>
        <a:lstStyle/>
        <a:p>
          <a:endParaRPr lang="en-US" sz="2800">
            <a:latin typeface="+mj-lt"/>
          </a:endParaRPr>
        </a:p>
      </dgm:t>
    </dgm:pt>
    <dgm:pt modelId="{74928E13-B447-498D-B822-09EF8328B640}" type="sibTrans" cxnId="{1A7FC6B8-4794-4D2F-80F6-71EEB8ADB5D4}">
      <dgm:prSet/>
      <dgm:spPr/>
      <dgm:t>
        <a:bodyPr/>
        <a:lstStyle/>
        <a:p>
          <a:endParaRPr lang="en-US" sz="2800">
            <a:latin typeface="+mj-lt"/>
          </a:endParaRPr>
        </a:p>
      </dgm:t>
    </dgm:pt>
    <dgm:pt modelId="{CFBF7F03-02D5-461F-94DE-7CBF9827FBE9}">
      <dgm:prSet phldrT="[Text]" custT="1"/>
      <dgm:spPr>
        <a:xfrm>
          <a:off x="0" y="1066138"/>
          <a:ext cx="4764303" cy="332263"/>
        </a:xfrm>
        <a:prstGeom prst="roundRect">
          <a:avLst/>
        </a:prstGeom>
        <a:solidFill>
          <a:srgbClr val="0078D7">
            <a:hueOff val="0"/>
            <a:satOff val="0"/>
            <a:lumOff val="0"/>
            <a:alphaOff val="0"/>
          </a:srgbClr>
        </a:solidFill>
        <a:ln w="10795" cap="flat" cmpd="sng" algn="ctr">
          <a:solidFill>
            <a:srgbClr val="FFFFFF">
              <a:hueOff val="0"/>
              <a:satOff val="0"/>
              <a:lumOff val="0"/>
              <a:alphaOff val="0"/>
            </a:srgbClr>
          </a:solidFill>
          <a:prstDash val="solid"/>
        </a:ln>
        <a:effectLst/>
      </dgm:spPr>
      <dgm:t>
        <a:bodyPr/>
        <a:lstStyle/>
        <a:p>
          <a:pPr>
            <a:buNone/>
          </a:pPr>
          <a:r>
            <a:rPr lang="en-US" sz="2400" dirty="0">
              <a:solidFill>
                <a:srgbClr val="FFFFFF"/>
              </a:solidFill>
              <a:latin typeface="Segoe UI Light"/>
              <a:ea typeface="+mn-ea"/>
              <a:cs typeface="+mn-cs"/>
            </a:rPr>
            <a:t>Pros</a:t>
          </a:r>
        </a:p>
      </dgm:t>
    </dgm:pt>
    <dgm:pt modelId="{B236AA15-68A3-4BBF-AC6D-9A4FE815B251}" type="sibTrans" cxnId="{F37A16E4-D058-4553-AE5A-74ECBD2C8EFB}">
      <dgm:prSet/>
      <dgm:spPr/>
      <dgm:t>
        <a:bodyPr/>
        <a:lstStyle/>
        <a:p>
          <a:endParaRPr lang="en-US" sz="2800">
            <a:latin typeface="+mj-lt"/>
          </a:endParaRPr>
        </a:p>
      </dgm:t>
    </dgm:pt>
    <dgm:pt modelId="{0E0E6D8D-C4EA-48BA-8FED-86DBED517231}" type="parTrans" cxnId="{F37A16E4-D058-4553-AE5A-74ECBD2C8EFB}">
      <dgm:prSet/>
      <dgm:spPr/>
      <dgm:t>
        <a:bodyPr/>
        <a:lstStyle/>
        <a:p>
          <a:endParaRPr lang="en-US" sz="2800">
            <a:latin typeface="+mj-lt"/>
          </a:endParaRPr>
        </a:p>
      </dgm:t>
    </dgm:pt>
    <dgm:pt modelId="{D9FE7EE9-7594-43B9-99C2-F0D15CF58393}" type="pres">
      <dgm:prSet presAssocID="{F32097E0-A856-4138-AF50-A216D77732E5}" presName="linear" presStyleCnt="0">
        <dgm:presLayoutVars>
          <dgm:animLvl val="lvl"/>
          <dgm:resizeHandles val="exact"/>
        </dgm:presLayoutVars>
      </dgm:prSet>
      <dgm:spPr/>
    </dgm:pt>
    <dgm:pt modelId="{D984B900-CEF5-432C-95F8-07156464780A}" type="pres">
      <dgm:prSet presAssocID="{CFBF7F03-02D5-461F-94DE-7CBF9827FBE9}" presName="parentText" presStyleLbl="node1" presStyleIdx="0" presStyleCnt="2" custScaleY="27733" custLinFactNeighborX="-650" custLinFactNeighborY="-61">
        <dgm:presLayoutVars>
          <dgm:chMax val="0"/>
          <dgm:bulletEnabled val="1"/>
        </dgm:presLayoutVars>
      </dgm:prSet>
      <dgm:spPr/>
    </dgm:pt>
    <dgm:pt modelId="{E331B044-7534-49D0-983D-0BCBAB19C702}" type="pres">
      <dgm:prSet presAssocID="{CFBF7F03-02D5-461F-94DE-7CBF9827FBE9}" presName="childText" presStyleLbl="revTx" presStyleIdx="0" presStyleCnt="2">
        <dgm:presLayoutVars>
          <dgm:bulletEnabled val="1"/>
        </dgm:presLayoutVars>
      </dgm:prSet>
      <dgm:spPr/>
    </dgm:pt>
    <dgm:pt modelId="{81A61170-85C9-4A53-A86E-4416061D3BFC}" type="pres">
      <dgm:prSet presAssocID="{403EB694-DFDA-4032-B810-7286468834A8}" presName="parentText" presStyleLbl="node1" presStyleIdx="1" presStyleCnt="2" custScaleY="32387">
        <dgm:presLayoutVars>
          <dgm:chMax val="0"/>
          <dgm:bulletEnabled val="1"/>
        </dgm:presLayoutVars>
      </dgm:prSet>
      <dgm:spPr/>
    </dgm:pt>
    <dgm:pt modelId="{7B5666AD-71E7-4A20-A46B-E4ACE4420AC0}" type="pres">
      <dgm:prSet presAssocID="{403EB694-DFDA-4032-B810-7286468834A8}" presName="childText" presStyleLbl="revTx" presStyleIdx="1" presStyleCnt="2">
        <dgm:presLayoutVars>
          <dgm:bulletEnabled val="1"/>
        </dgm:presLayoutVars>
      </dgm:prSet>
      <dgm:spPr/>
    </dgm:pt>
  </dgm:ptLst>
  <dgm:cxnLst>
    <dgm:cxn modelId="{B6216012-F815-408B-B424-3F9900505CBF}" type="presOf" srcId="{C62D41A3-CC7B-4B9C-92F4-DFE6436B6A9C}" destId="{E331B044-7534-49D0-983D-0BCBAB19C702}" srcOrd="0" destOrd="0" presId="urn:microsoft.com/office/officeart/2005/8/layout/vList2"/>
    <dgm:cxn modelId="{375B8A15-1B44-4BCA-BAA4-AC4AEB992E9C}" type="presOf" srcId="{200FF8C5-96F4-43EF-8A28-776F4FD4D0C0}" destId="{E331B044-7534-49D0-983D-0BCBAB19C702}" srcOrd="0" destOrd="1" presId="urn:microsoft.com/office/officeart/2005/8/layout/vList2"/>
    <dgm:cxn modelId="{7D3B4032-D47A-470D-BCCF-38C6C268424E}" srcId="{403EB694-DFDA-4032-B810-7286468834A8}" destId="{1693FADE-F3A9-4B1F-B0F4-814522802027}" srcOrd="0" destOrd="0" parTransId="{D7D5DE70-7FC4-4AE1-8AA6-69C3151C05F5}" sibTransId="{B4CFB893-97BC-4A76-8631-2CCAC869C3FB}"/>
    <dgm:cxn modelId="{155D5967-A3FF-4FFD-9D30-563C30A86090}" srcId="{CFBF7F03-02D5-461F-94DE-7CBF9827FBE9}" destId="{200FF8C5-96F4-43EF-8A28-776F4FD4D0C0}" srcOrd="1" destOrd="0" parTransId="{9948BE05-809B-470F-8AF5-C409A6F10C92}" sibTransId="{521DEF91-2934-4084-96A4-C40807F2F7B2}"/>
    <dgm:cxn modelId="{2B4A6968-F7FD-4CCE-ADF7-CAB580C3F50F}" type="presOf" srcId="{F32097E0-A856-4138-AF50-A216D77732E5}" destId="{D9FE7EE9-7594-43B9-99C2-F0D15CF58393}" srcOrd="0" destOrd="0" presId="urn:microsoft.com/office/officeart/2005/8/layout/vList2"/>
    <dgm:cxn modelId="{D396904B-BB1B-4202-B877-4F4AB39954D4}" type="presOf" srcId="{EF69B0A4-5164-4E77-9B70-AD0D3D307657}" destId="{7B5666AD-71E7-4A20-A46B-E4ACE4420AC0}" srcOrd="0" destOrd="3" presId="urn:microsoft.com/office/officeart/2005/8/layout/vList2"/>
    <dgm:cxn modelId="{B993BE52-E064-481B-8605-C7D8346EB053}" srcId="{CFBF7F03-02D5-461F-94DE-7CBF9827FBE9}" destId="{C62D41A3-CC7B-4B9C-92F4-DFE6436B6A9C}" srcOrd="0" destOrd="0" parTransId="{4526D29A-C5CF-45CA-B0FD-F8F547947669}" sibTransId="{076D5DA4-B731-4309-B710-6A7FAE88FC94}"/>
    <dgm:cxn modelId="{7E68D173-7567-4D58-B095-7B3DAC496BE7}" srcId="{403EB694-DFDA-4032-B810-7286468834A8}" destId="{5F2C8CEA-68CA-4E03-A3A9-89A5F7673724}" srcOrd="1" destOrd="0" parTransId="{A892838A-6F2C-4A22-843E-07726203A754}" sibTransId="{6FDA6EF1-B5C7-4006-B0DD-31DA22C26C6D}"/>
    <dgm:cxn modelId="{0D44847F-778E-46EC-B6F7-646E34DD8626}" type="presOf" srcId="{1693FADE-F3A9-4B1F-B0F4-814522802027}" destId="{7B5666AD-71E7-4A20-A46B-E4ACE4420AC0}" srcOrd="0" destOrd="0" presId="urn:microsoft.com/office/officeart/2005/8/layout/vList2"/>
    <dgm:cxn modelId="{425AF483-51D0-4467-B3FA-F6C8FF869CC3}" srcId="{F32097E0-A856-4138-AF50-A216D77732E5}" destId="{403EB694-DFDA-4032-B810-7286468834A8}" srcOrd="1" destOrd="0" parTransId="{6CB69C15-AABA-4A2E-83C1-1A9B67617584}" sibTransId="{70B81C57-36BE-4F59-903D-1C6EFA8F9E03}"/>
    <dgm:cxn modelId="{1A7FC6B8-4794-4D2F-80F6-71EEB8ADB5D4}" srcId="{403EB694-DFDA-4032-B810-7286468834A8}" destId="{EF69B0A4-5164-4E77-9B70-AD0D3D307657}" srcOrd="3" destOrd="0" parTransId="{4DC0D870-73F2-4042-8539-72E5ECAD3359}" sibTransId="{74928E13-B447-498D-B822-09EF8328B640}"/>
    <dgm:cxn modelId="{82E7CEBC-B6AE-4E25-ACBA-29F28837A0C6}" type="presOf" srcId="{CFBF7F03-02D5-461F-94DE-7CBF9827FBE9}" destId="{D984B900-CEF5-432C-95F8-07156464780A}" srcOrd="0" destOrd="0" presId="urn:microsoft.com/office/officeart/2005/8/layout/vList2"/>
    <dgm:cxn modelId="{EBF585D0-09A9-404A-A983-8EA135DD5FCA}" srcId="{403EB694-DFDA-4032-B810-7286468834A8}" destId="{4B3D4597-5394-4C62-A29C-53C61321F5DB}" srcOrd="2" destOrd="0" parTransId="{7D17A338-32A3-4588-AC6F-30CF69CC3812}" sibTransId="{6E348638-2E41-4893-90F3-4FFC4160FD7F}"/>
    <dgm:cxn modelId="{58711DDE-88FB-476D-97FD-6B4771315D7F}" type="presOf" srcId="{5F2C8CEA-68CA-4E03-A3A9-89A5F7673724}" destId="{7B5666AD-71E7-4A20-A46B-E4ACE4420AC0}" srcOrd="0" destOrd="1" presId="urn:microsoft.com/office/officeart/2005/8/layout/vList2"/>
    <dgm:cxn modelId="{D4F599E0-FCD0-4242-8269-8F280B1D7604}" type="presOf" srcId="{403EB694-DFDA-4032-B810-7286468834A8}" destId="{81A61170-85C9-4A53-A86E-4416061D3BFC}" srcOrd="0" destOrd="0" presId="urn:microsoft.com/office/officeart/2005/8/layout/vList2"/>
    <dgm:cxn modelId="{F37A16E4-D058-4553-AE5A-74ECBD2C8EFB}" srcId="{F32097E0-A856-4138-AF50-A216D77732E5}" destId="{CFBF7F03-02D5-461F-94DE-7CBF9827FBE9}" srcOrd="0" destOrd="0" parTransId="{0E0E6D8D-C4EA-48BA-8FED-86DBED517231}" sibTransId="{B236AA15-68A3-4BBF-AC6D-9A4FE815B251}"/>
    <dgm:cxn modelId="{C28516E7-90AD-4F97-88F4-395B2607FE28}" type="presOf" srcId="{4B3D4597-5394-4C62-A29C-53C61321F5DB}" destId="{7B5666AD-71E7-4A20-A46B-E4ACE4420AC0}" srcOrd="0" destOrd="2" presId="urn:microsoft.com/office/officeart/2005/8/layout/vList2"/>
    <dgm:cxn modelId="{A62D04ED-C2CA-4D91-84E1-4DF626367003}" type="presOf" srcId="{33D7F814-12A9-403F-B023-8A0793BC3587}" destId="{E331B044-7534-49D0-983D-0BCBAB19C702}" srcOrd="0" destOrd="2" presId="urn:microsoft.com/office/officeart/2005/8/layout/vList2"/>
    <dgm:cxn modelId="{ABA61FF5-950A-41B4-AF39-FEE22BFFD4F9}" srcId="{CFBF7F03-02D5-461F-94DE-7CBF9827FBE9}" destId="{33D7F814-12A9-403F-B023-8A0793BC3587}" srcOrd="2" destOrd="0" parTransId="{6475B02A-21A8-436B-BB1D-5B7DFBD4CE3A}" sibTransId="{8542350B-6192-4488-8D77-F4077FC9FBD0}"/>
    <dgm:cxn modelId="{C20B9B51-B161-441D-8005-2523C8EEB03C}" type="presParOf" srcId="{D9FE7EE9-7594-43B9-99C2-F0D15CF58393}" destId="{D984B900-CEF5-432C-95F8-07156464780A}" srcOrd="0" destOrd="0" presId="urn:microsoft.com/office/officeart/2005/8/layout/vList2"/>
    <dgm:cxn modelId="{2E4085F7-F803-4141-8263-2664BDB6579B}" type="presParOf" srcId="{D9FE7EE9-7594-43B9-99C2-F0D15CF58393}" destId="{E331B044-7534-49D0-983D-0BCBAB19C702}" srcOrd="1" destOrd="0" presId="urn:microsoft.com/office/officeart/2005/8/layout/vList2"/>
    <dgm:cxn modelId="{34CC5C90-576D-463F-BDDF-2C2C8F1A75AF}" type="presParOf" srcId="{D9FE7EE9-7594-43B9-99C2-F0D15CF58393}" destId="{81A61170-85C9-4A53-A86E-4416061D3BFC}" srcOrd="2" destOrd="0" presId="urn:microsoft.com/office/officeart/2005/8/layout/vList2"/>
    <dgm:cxn modelId="{77B166F3-3ED2-47D0-9858-41AF53B53E6A}" type="presParOf" srcId="{D9FE7EE9-7594-43B9-99C2-F0D15CF58393}" destId="{7B5666AD-71E7-4A20-A46B-E4ACE4420AC0}" srcOrd="3"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32097E0-A856-4138-AF50-A216D77732E5}"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CFBF7F03-02D5-461F-94DE-7CBF9827FBE9}">
      <dgm:prSet phldrT="[Text]" custT="1"/>
      <dgm:spPr/>
      <dgm:t>
        <a:bodyPr/>
        <a:lstStyle/>
        <a:p>
          <a:r>
            <a:rPr lang="en-US" sz="2000" dirty="0">
              <a:latin typeface="+mj-lt"/>
            </a:rPr>
            <a:t>Pros</a:t>
          </a:r>
        </a:p>
      </dgm:t>
    </dgm:pt>
    <dgm:pt modelId="{0E0E6D8D-C4EA-48BA-8FED-86DBED517231}" type="parTrans" cxnId="{F37A16E4-D058-4553-AE5A-74ECBD2C8EFB}">
      <dgm:prSet/>
      <dgm:spPr/>
      <dgm:t>
        <a:bodyPr/>
        <a:lstStyle/>
        <a:p>
          <a:endParaRPr lang="en-US" sz="2400">
            <a:latin typeface="+mj-lt"/>
          </a:endParaRPr>
        </a:p>
      </dgm:t>
    </dgm:pt>
    <dgm:pt modelId="{B236AA15-68A3-4BBF-AC6D-9A4FE815B251}" type="sibTrans" cxnId="{F37A16E4-D058-4553-AE5A-74ECBD2C8EFB}">
      <dgm:prSet/>
      <dgm:spPr/>
      <dgm:t>
        <a:bodyPr/>
        <a:lstStyle/>
        <a:p>
          <a:endParaRPr lang="en-US" sz="2400">
            <a:latin typeface="+mj-lt"/>
          </a:endParaRPr>
        </a:p>
      </dgm:t>
    </dgm:pt>
    <dgm:pt modelId="{403EB694-DFDA-4032-B810-7286468834A8}">
      <dgm:prSet phldrT="[Text]" custT="1"/>
      <dgm:spPr/>
      <dgm:t>
        <a:bodyPr/>
        <a:lstStyle/>
        <a:p>
          <a:r>
            <a:rPr lang="en-US" sz="2000" dirty="0">
              <a:latin typeface="+mj-lt"/>
            </a:rPr>
            <a:t>Cons</a:t>
          </a:r>
        </a:p>
      </dgm:t>
    </dgm:pt>
    <dgm:pt modelId="{6CB69C15-AABA-4A2E-83C1-1A9B67617584}" type="parTrans" cxnId="{425AF483-51D0-4467-B3FA-F6C8FF869CC3}">
      <dgm:prSet/>
      <dgm:spPr/>
      <dgm:t>
        <a:bodyPr/>
        <a:lstStyle/>
        <a:p>
          <a:endParaRPr lang="en-US" sz="2400">
            <a:latin typeface="+mj-lt"/>
          </a:endParaRPr>
        </a:p>
      </dgm:t>
    </dgm:pt>
    <dgm:pt modelId="{70B81C57-36BE-4F59-903D-1C6EFA8F9E03}" type="sibTrans" cxnId="{425AF483-51D0-4467-B3FA-F6C8FF869CC3}">
      <dgm:prSet/>
      <dgm:spPr/>
      <dgm:t>
        <a:bodyPr/>
        <a:lstStyle/>
        <a:p>
          <a:endParaRPr lang="en-US" sz="2400">
            <a:latin typeface="+mj-lt"/>
          </a:endParaRPr>
        </a:p>
      </dgm:t>
    </dgm:pt>
    <dgm:pt modelId="{1693FADE-F3A9-4B1F-B0F4-814522802027}">
      <dgm:prSet phldrT="[Text]" custT="1"/>
      <dgm:spPr/>
      <dgm:t>
        <a:bodyPr/>
        <a:lstStyle/>
        <a:p>
          <a:r>
            <a:rPr lang="en-US" sz="1600" dirty="0">
              <a:latin typeface="+mj-lt"/>
            </a:rPr>
            <a:t>New ExpressRoute circuit required per 10</a:t>
          </a:r>
          <a:r>
            <a:rPr lang="en-US" sz="1600" baseline="30000" dirty="0">
              <a:latin typeface="+mj-lt"/>
            </a:rPr>
            <a:t>th</a:t>
          </a:r>
          <a:r>
            <a:rPr lang="en-US" sz="1600" dirty="0">
              <a:latin typeface="+mj-lt"/>
            </a:rPr>
            <a:t> application, or ER Premium</a:t>
          </a:r>
        </a:p>
      </dgm:t>
    </dgm:pt>
    <dgm:pt modelId="{D7D5DE70-7FC4-4AE1-8AA6-69C3151C05F5}" type="parTrans" cxnId="{7D3B4032-D47A-470D-BCCF-38C6C268424E}">
      <dgm:prSet/>
      <dgm:spPr/>
      <dgm:t>
        <a:bodyPr/>
        <a:lstStyle/>
        <a:p>
          <a:endParaRPr lang="en-US" sz="2400">
            <a:latin typeface="+mj-lt"/>
          </a:endParaRPr>
        </a:p>
      </dgm:t>
    </dgm:pt>
    <dgm:pt modelId="{B4CFB893-97BC-4A76-8631-2CCAC869C3FB}" type="sibTrans" cxnId="{7D3B4032-D47A-470D-BCCF-38C6C268424E}">
      <dgm:prSet/>
      <dgm:spPr/>
      <dgm:t>
        <a:bodyPr/>
        <a:lstStyle/>
        <a:p>
          <a:endParaRPr lang="en-US" sz="2400">
            <a:latin typeface="+mj-lt"/>
          </a:endParaRPr>
        </a:p>
      </dgm:t>
    </dgm:pt>
    <dgm:pt modelId="{C62D41A3-CC7B-4B9C-92F4-DFE6436B6A9C}">
      <dgm:prSet phldrT="[Text]" custT="1"/>
      <dgm:spPr/>
      <dgm:t>
        <a:bodyPr/>
        <a:lstStyle/>
        <a:p>
          <a:r>
            <a:rPr lang="en-US" sz="1600" dirty="0">
              <a:latin typeface="+mj-lt"/>
            </a:rPr>
            <a:t>Shared ExpressRoute circuit model</a:t>
          </a:r>
        </a:p>
      </dgm:t>
    </dgm:pt>
    <dgm:pt modelId="{4526D29A-C5CF-45CA-B0FD-F8F547947669}" type="parTrans" cxnId="{B993BE52-E064-481B-8605-C7D8346EB053}">
      <dgm:prSet/>
      <dgm:spPr/>
      <dgm:t>
        <a:bodyPr/>
        <a:lstStyle/>
        <a:p>
          <a:endParaRPr lang="en-US" sz="2400">
            <a:latin typeface="+mj-lt"/>
          </a:endParaRPr>
        </a:p>
      </dgm:t>
    </dgm:pt>
    <dgm:pt modelId="{076D5DA4-B731-4309-B710-6A7FAE88FC94}" type="sibTrans" cxnId="{B993BE52-E064-481B-8605-C7D8346EB053}">
      <dgm:prSet/>
      <dgm:spPr/>
      <dgm:t>
        <a:bodyPr/>
        <a:lstStyle/>
        <a:p>
          <a:endParaRPr lang="en-US" sz="2400">
            <a:latin typeface="+mj-lt"/>
          </a:endParaRPr>
        </a:p>
      </dgm:t>
    </dgm:pt>
    <dgm:pt modelId="{4B3D4597-5394-4C62-A29C-53C61321F5DB}">
      <dgm:prSet phldrT="[Text]" custT="1"/>
      <dgm:spPr/>
      <dgm:t>
        <a:bodyPr/>
        <a:lstStyle/>
        <a:p>
          <a:r>
            <a:rPr lang="en-US" sz="1600" dirty="0">
              <a:latin typeface="+mj-lt"/>
            </a:rPr>
            <a:t>Requires medium capacity planning</a:t>
          </a:r>
        </a:p>
      </dgm:t>
    </dgm:pt>
    <dgm:pt modelId="{7D17A338-32A3-4588-AC6F-30CF69CC3812}" type="parTrans" cxnId="{EBF585D0-09A9-404A-A983-8EA135DD5FCA}">
      <dgm:prSet/>
      <dgm:spPr/>
      <dgm:t>
        <a:bodyPr/>
        <a:lstStyle/>
        <a:p>
          <a:endParaRPr lang="en-US" sz="2400">
            <a:latin typeface="+mj-lt"/>
          </a:endParaRPr>
        </a:p>
      </dgm:t>
    </dgm:pt>
    <dgm:pt modelId="{6E348638-2E41-4893-90F3-4FFC4160FD7F}" type="sibTrans" cxnId="{EBF585D0-09A9-404A-A983-8EA135DD5FCA}">
      <dgm:prSet/>
      <dgm:spPr/>
      <dgm:t>
        <a:bodyPr/>
        <a:lstStyle/>
        <a:p>
          <a:endParaRPr lang="en-US" sz="2400">
            <a:latin typeface="+mj-lt"/>
          </a:endParaRPr>
        </a:p>
      </dgm:t>
    </dgm:pt>
    <dgm:pt modelId="{EF69B0A4-5164-4E77-9B70-AD0D3D307657}">
      <dgm:prSet phldrT="[Text]" custT="1"/>
      <dgm:spPr/>
      <dgm:t>
        <a:bodyPr/>
        <a:lstStyle/>
        <a:p>
          <a:r>
            <a:rPr lang="en-US" sz="1600" dirty="0">
              <a:latin typeface="+mj-lt"/>
            </a:rPr>
            <a:t>Max of 10 dedicated circuits per subscription, max of 100 applications</a:t>
          </a:r>
        </a:p>
      </dgm:t>
    </dgm:pt>
    <dgm:pt modelId="{4DC0D870-73F2-4042-8539-72E5ECAD3359}" type="parTrans" cxnId="{1A7FC6B8-4794-4D2F-80F6-71EEB8ADB5D4}">
      <dgm:prSet/>
      <dgm:spPr/>
      <dgm:t>
        <a:bodyPr/>
        <a:lstStyle/>
        <a:p>
          <a:endParaRPr lang="en-US" sz="2400">
            <a:latin typeface="+mj-lt"/>
          </a:endParaRPr>
        </a:p>
      </dgm:t>
    </dgm:pt>
    <dgm:pt modelId="{74928E13-B447-498D-B822-09EF8328B640}" type="sibTrans" cxnId="{1A7FC6B8-4794-4D2F-80F6-71EEB8ADB5D4}">
      <dgm:prSet/>
      <dgm:spPr/>
      <dgm:t>
        <a:bodyPr/>
        <a:lstStyle/>
        <a:p>
          <a:endParaRPr lang="en-US" sz="2400">
            <a:latin typeface="+mj-lt"/>
          </a:endParaRPr>
        </a:p>
      </dgm:t>
    </dgm:pt>
    <dgm:pt modelId="{B497D66A-B7CF-474A-B2CB-CE5599F85AD0}">
      <dgm:prSet phldrT="[Text]" custT="1"/>
      <dgm:spPr/>
      <dgm:t>
        <a:bodyPr/>
        <a:lstStyle/>
        <a:p>
          <a:r>
            <a:rPr lang="en-US" sz="1600" dirty="0">
              <a:latin typeface="+mj-lt"/>
            </a:rPr>
            <a:t>Low </a:t>
          </a:r>
          <a:r>
            <a:rPr lang="en-US" sz="1600" dirty="0" err="1">
              <a:latin typeface="+mj-lt"/>
            </a:rPr>
            <a:t>Vnet</a:t>
          </a:r>
          <a:r>
            <a:rPr lang="en-US" sz="1600" dirty="0">
              <a:latin typeface="+mj-lt"/>
            </a:rPr>
            <a:t> subscription limit issues (Limit Per 100</a:t>
          </a:r>
          <a:r>
            <a:rPr lang="en-US" sz="1600" baseline="30000" dirty="0">
              <a:latin typeface="+mj-lt"/>
            </a:rPr>
            <a:t>th</a:t>
          </a:r>
          <a:r>
            <a:rPr lang="en-US" sz="1600" dirty="0">
              <a:latin typeface="+mj-lt"/>
            </a:rPr>
            <a:t> application)</a:t>
          </a:r>
        </a:p>
      </dgm:t>
    </dgm:pt>
    <dgm:pt modelId="{5C9C1214-87BF-4E14-827C-CFD43C9C9F5E}" type="parTrans" cxnId="{B3D26025-768D-4FEC-B9A2-4CA45E7D6F5B}">
      <dgm:prSet/>
      <dgm:spPr/>
      <dgm:t>
        <a:bodyPr/>
        <a:lstStyle/>
        <a:p>
          <a:endParaRPr lang="en-US" sz="2400">
            <a:latin typeface="+mj-lt"/>
          </a:endParaRPr>
        </a:p>
      </dgm:t>
    </dgm:pt>
    <dgm:pt modelId="{C8AC4C46-6F38-4D8A-B6AC-69DD95DF9B7E}" type="sibTrans" cxnId="{B3D26025-768D-4FEC-B9A2-4CA45E7D6F5B}">
      <dgm:prSet/>
      <dgm:spPr/>
      <dgm:t>
        <a:bodyPr/>
        <a:lstStyle/>
        <a:p>
          <a:endParaRPr lang="en-US" sz="2400">
            <a:latin typeface="+mj-lt"/>
          </a:endParaRPr>
        </a:p>
      </dgm:t>
    </dgm:pt>
    <dgm:pt modelId="{A55FC345-40F6-47A2-B57D-55A4D118233C}">
      <dgm:prSet phldrT="[Text]" custT="1"/>
      <dgm:spPr/>
      <dgm:t>
        <a:bodyPr/>
        <a:lstStyle/>
        <a:p>
          <a:r>
            <a:rPr lang="en-US" sz="1600" dirty="0" err="1">
              <a:latin typeface="+mj-lt"/>
            </a:rPr>
            <a:t>Vnet</a:t>
          </a:r>
          <a:r>
            <a:rPr lang="en-US" sz="1600" dirty="0">
              <a:latin typeface="+mj-lt"/>
            </a:rPr>
            <a:t> address spaces can be tailored per application</a:t>
          </a:r>
        </a:p>
      </dgm:t>
    </dgm:pt>
    <dgm:pt modelId="{B8E8E3BC-B291-4083-B27A-B4EDE191A649}" type="parTrans" cxnId="{C280D154-BCC3-4CBE-A371-F9B3EBDE6EB5}">
      <dgm:prSet/>
      <dgm:spPr/>
      <dgm:t>
        <a:bodyPr/>
        <a:lstStyle/>
        <a:p>
          <a:endParaRPr lang="en-US" sz="2400">
            <a:latin typeface="+mj-lt"/>
          </a:endParaRPr>
        </a:p>
      </dgm:t>
    </dgm:pt>
    <dgm:pt modelId="{481393DB-4333-4A59-AE7B-F831CAA51553}" type="sibTrans" cxnId="{C280D154-BCC3-4CBE-A371-F9B3EBDE6EB5}">
      <dgm:prSet/>
      <dgm:spPr/>
      <dgm:t>
        <a:bodyPr/>
        <a:lstStyle/>
        <a:p>
          <a:endParaRPr lang="en-US" sz="2400">
            <a:latin typeface="+mj-lt"/>
          </a:endParaRPr>
        </a:p>
      </dgm:t>
    </dgm:pt>
    <dgm:pt modelId="{9AFF84A1-0A80-444E-8156-6B12693A81A2}">
      <dgm:prSet phldrT="[Text]" custT="1"/>
      <dgm:spPr/>
      <dgm:t>
        <a:bodyPr/>
        <a:lstStyle/>
        <a:p>
          <a:r>
            <a:rPr lang="en-US" sz="1600" dirty="0">
              <a:latin typeface="+mj-lt"/>
            </a:rPr>
            <a:t>Granulated Application RBAC model</a:t>
          </a:r>
        </a:p>
      </dgm:t>
    </dgm:pt>
    <dgm:pt modelId="{C7BA1752-18F3-4741-A33A-A2CADBBF48CF}" type="parTrans" cxnId="{52069029-7C85-4BAC-B77F-44B15705817C}">
      <dgm:prSet/>
      <dgm:spPr/>
      <dgm:t>
        <a:bodyPr/>
        <a:lstStyle/>
        <a:p>
          <a:endParaRPr lang="en-US"/>
        </a:p>
      </dgm:t>
    </dgm:pt>
    <dgm:pt modelId="{57676C7C-FA64-42CE-B0E1-BAB16EC42700}" type="sibTrans" cxnId="{52069029-7C85-4BAC-B77F-44B15705817C}">
      <dgm:prSet/>
      <dgm:spPr/>
      <dgm:t>
        <a:bodyPr/>
        <a:lstStyle/>
        <a:p>
          <a:endParaRPr lang="en-US"/>
        </a:p>
      </dgm:t>
    </dgm:pt>
    <dgm:pt modelId="{D9FE7EE9-7594-43B9-99C2-F0D15CF58393}" type="pres">
      <dgm:prSet presAssocID="{F32097E0-A856-4138-AF50-A216D77732E5}" presName="linear" presStyleCnt="0">
        <dgm:presLayoutVars>
          <dgm:animLvl val="lvl"/>
          <dgm:resizeHandles val="exact"/>
        </dgm:presLayoutVars>
      </dgm:prSet>
      <dgm:spPr/>
    </dgm:pt>
    <dgm:pt modelId="{D984B900-CEF5-432C-95F8-07156464780A}" type="pres">
      <dgm:prSet presAssocID="{CFBF7F03-02D5-461F-94DE-7CBF9827FBE9}" presName="parentText" presStyleLbl="node1" presStyleIdx="0" presStyleCnt="2" custScaleY="27733" custLinFactNeighborX="-25000" custLinFactNeighborY="-1729">
        <dgm:presLayoutVars>
          <dgm:chMax val="0"/>
          <dgm:bulletEnabled val="1"/>
        </dgm:presLayoutVars>
      </dgm:prSet>
      <dgm:spPr/>
    </dgm:pt>
    <dgm:pt modelId="{E331B044-7534-49D0-983D-0BCBAB19C702}" type="pres">
      <dgm:prSet presAssocID="{CFBF7F03-02D5-461F-94DE-7CBF9827FBE9}" presName="childText" presStyleLbl="revTx" presStyleIdx="0" presStyleCnt="2">
        <dgm:presLayoutVars>
          <dgm:bulletEnabled val="1"/>
        </dgm:presLayoutVars>
      </dgm:prSet>
      <dgm:spPr/>
    </dgm:pt>
    <dgm:pt modelId="{81A61170-85C9-4A53-A86E-4416061D3BFC}" type="pres">
      <dgm:prSet presAssocID="{403EB694-DFDA-4032-B810-7286468834A8}" presName="parentText" presStyleLbl="node1" presStyleIdx="1" presStyleCnt="2" custScaleY="32387">
        <dgm:presLayoutVars>
          <dgm:chMax val="0"/>
          <dgm:bulletEnabled val="1"/>
        </dgm:presLayoutVars>
      </dgm:prSet>
      <dgm:spPr/>
    </dgm:pt>
    <dgm:pt modelId="{7B5666AD-71E7-4A20-A46B-E4ACE4420AC0}" type="pres">
      <dgm:prSet presAssocID="{403EB694-DFDA-4032-B810-7286468834A8}" presName="childText" presStyleLbl="revTx" presStyleIdx="1" presStyleCnt="2">
        <dgm:presLayoutVars>
          <dgm:bulletEnabled val="1"/>
        </dgm:presLayoutVars>
      </dgm:prSet>
      <dgm:spPr/>
    </dgm:pt>
  </dgm:ptLst>
  <dgm:cxnLst>
    <dgm:cxn modelId="{2760560E-81DA-40AC-9B64-3A9A5A585882}" type="presOf" srcId="{4B3D4597-5394-4C62-A29C-53C61321F5DB}" destId="{7B5666AD-71E7-4A20-A46B-E4ACE4420AC0}" srcOrd="0" destOrd="2" presId="urn:microsoft.com/office/officeart/2005/8/layout/vList2"/>
    <dgm:cxn modelId="{59167423-ABD8-4F53-8BE1-F2BC5985BC44}" type="presOf" srcId="{F32097E0-A856-4138-AF50-A216D77732E5}" destId="{D9FE7EE9-7594-43B9-99C2-F0D15CF58393}" srcOrd="0" destOrd="0" presId="urn:microsoft.com/office/officeart/2005/8/layout/vList2"/>
    <dgm:cxn modelId="{B3D26025-768D-4FEC-B9A2-4CA45E7D6F5B}" srcId="{CFBF7F03-02D5-461F-94DE-7CBF9827FBE9}" destId="{B497D66A-B7CF-474A-B2CB-CE5599F85AD0}" srcOrd="1" destOrd="0" parTransId="{5C9C1214-87BF-4E14-827C-CFD43C9C9F5E}" sibTransId="{C8AC4C46-6F38-4D8A-B6AC-69DD95DF9B7E}"/>
    <dgm:cxn modelId="{52069029-7C85-4BAC-B77F-44B15705817C}" srcId="{403EB694-DFDA-4032-B810-7286468834A8}" destId="{9AFF84A1-0A80-444E-8156-6B12693A81A2}" srcOrd="1" destOrd="0" parTransId="{C7BA1752-18F3-4741-A33A-A2CADBBF48CF}" sibTransId="{57676C7C-FA64-42CE-B0E1-BAB16EC42700}"/>
    <dgm:cxn modelId="{7D3B4032-D47A-470D-BCCF-38C6C268424E}" srcId="{403EB694-DFDA-4032-B810-7286468834A8}" destId="{1693FADE-F3A9-4B1F-B0F4-814522802027}" srcOrd="0" destOrd="0" parTransId="{D7D5DE70-7FC4-4AE1-8AA6-69C3151C05F5}" sibTransId="{B4CFB893-97BC-4A76-8631-2CCAC869C3FB}"/>
    <dgm:cxn modelId="{0F491C3A-A7FC-41F3-BFFF-99C165BC3FF2}" type="presOf" srcId="{CFBF7F03-02D5-461F-94DE-7CBF9827FBE9}" destId="{D984B900-CEF5-432C-95F8-07156464780A}" srcOrd="0" destOrd="0" presId="urn:microsoft.com/office/officeart/2005/8/layout/vList2"/>
    <dgm:cxn modelId="{ED62E142-833B-4A4A-8996-3A01B27B649F}" type="presOf" srcId="{403EB694-DFDA-4032-B810-7286468834A8}" destId="{81A61170-85C9-4A53-A86E-4416061D3BFC}" srcOrd="0" destOrd="0" presId="urn:microsoft.com/office/officeart/2005/8/layout/vList2"/>
    <dgm:cxn modelId="{B993BE52-E064-481B-8605-C7D8346EB053}" srcId="{CFBF7F03-02D5-461F-94DE-7CBF9827FBE9}" destId="{C62D41A3-CC7B-4B9C-92F4-DFE6436B6A9C}" srcOrd="0" destOrd="0" parTransId="{4526D29A-C5CF-45CA-B0FD-F8F547947669}" sibTransId="{076D5DA4-B731-4309-B710-6A7FAE88FC94}"/>
    <dgm:cxn modelId="{C280D154-BCC3-4CBE-A371-F9B3EBDE6EB5}" srcId="{CFBF7F03-02D5-461F-94DE-7CBF9827FBE9}" destId="{A55FC345-40F6-47A2-B57D-55A4D118233C}" srcOrd="2" destOrd="0" parTransId="{B8E8E3BC-B291-4083-B27A-B4EDE191A649}" sibTransId="{481393DB-4333-4A59-AE7B-F831CAA51553}"/>
    <dgm:cxn modelId="{9A9D277E-69ED-42B3-81DE-5A47E19E0440}" type="presOf" srcId="{C62D41A3-CC7B-4B9C-92F4-DFE6436B6A9C}" destId="{E331B044-7534-49D0-983D-0BCBAB19C702}" srcOrd="0" destOrd="0" presId="urn:microsoft.com/office/officeart/2005/8/layout/vList2"/>
    <dgm:cxn modelId="{75E9E980-88FD-49D9-A273-67CCE07F9812}" type="presOf" srcId="{EF69B0A4-5164-4E77-9B70-AD0D3D307657}" destId="{7B5666AD-71E7-4A20-A46B-E4ACE4420AC0}" srcOrd="0" destOrd="3" presId="urn:microsoft.com/office/officeart/2005/8/layout/vList2"/>
    <dgm:cxn modelId="{425AF483-51D0-4467-B3FA-F6C8FF869CC3}" srcId="{F32097E0-A856-4138-AF50-A216D77732E5}" destId="{403EB694-DFDA-4032-B810-7286468834A8}" srcOrd="1" destOrd="0" parTransId="{6CB69C15-AABA-4A2E-83C1-1A9B67617584}" sibTransId="{70B81C57-36BE-4F59-903D-1C6EFA8F9E03}"/>
    <dgm:cxn modelId="{5D718698-307C-43B3-B240-F15982B5FF9D}" type="presOf" srcId="{A55FC345-40F6-47A2-B57D-55A4D118233C}" destId="{E331B044-7534-49D0-983D-0BCBAB19C702}" srcOrd="0" destOrd="2" presId="urn:microsoft.com/office/officeart/2005/8/layout/vList2"/>
    <dgm:cxn modelId="{616E1E99-79E4-4BBC-BFC5-D02B8EF1F5F5}" type="presOf" srcId="{1693FADE-F3A9-4B1F-B0F4-814522802027}" destId="{7B5666AD-71E7-4A20-A46B-E4ACE4420AC0}" srcOrd="0" destOrd="0" presId="urn:microsoft.com/office/officeart/2005/8/layout/vList2"/>
    <dgm:cxn modelId="{1A7FC6B8-4794-4D2F-80F6-71EEB8ADB5D4}" srcId="{403EB694-DFDA-4032-B810-7286468834A8}" destId="{EF69B0A4-5164-4E77-9B70-AD0D3D307657}" srcOrd="3" destOrd="0" parTransId="{4DC0D870-73F2-4042-8539-72E5ECAD3359}" sibTransId="{74928E13-B447-498D-B822-09EF8328B640}"/>
    <dgm:cxn modelId="{EBF585D0-09A9-404A-A983-8EA135DD5FCA}" srcId="{403EB694-DFDA-4032-B810-7286468834A8}" destId="{4B3D4597-5394-4C62-A29C-53C61321F5DB}" srcOrd="2" destOrd="0" parTransId="{7D17A338-32A3-4588-AC6F-30CF69CC3812}" sibTransId="{6E348638-2E41-4893-90F3-4FFC4160FD7F}"/>
    <dgm:cxn modelId="{D75FF4D6-447D-4A9B-A9F7-FD20EB0E21E2}" type="presOf" srcId="{9AFF84A1-0A80-444E-8156-6B12693A81A2}" destId="{7B5666AD-71E7-4A20-A46B-E4ACE4420AC0}" srcOrd="0" destOrd="1" presId="urn:microsoft.com/office/officeart/2005/8/layout/vList2"/>
    <dgm:cxn modelId="{4517DCD7-8EB1-424F-957A-A0E4FDE4090C}" type="presOf" srcId="{B497D66A-B7CF-474A-B2CB-CE5599F85AD0}" destId="{E331B044-7534-49D0-983D-0BCBAB19C702}" srcOrd="0" destOrd="1" presId="urn:microsoft.com/office/officeart/2005/8/layout/vList2"/>
    <dgm:cxn modelId="{F37A16E4-D058-4553-AE5A-74ECBD2C8EFB}" srcId="{F32097E0-A856-4138-AF50-A216D77732E5}" destId="{CFBF7F03-02D5-461F-94DE-7CBF9827FBE9}" srcOrd="0" destOrd="0" parTransId="{0E0E6D8D-C4EA-48BA-8FED-86DBED517231}" sibTransId="{B236AA15-68A3-4BBF-AC6D-9A4FE815B251}"/>
    <dgm:cxn modelId="{400E7E5B-01D3-4C72-9818-524DA5A57264}" type="presParOf" srcId="{D9FE7EE9-7594-43B9-99C2-F0D15CF58393}" destId="{D984B900-CEF5-432C-95F8-07156464780A}" srcOrd="0" destOrd="0" presId="urn:microsoft.com/office/officeart/2005/8/layout/vList2"/>
    <dgm:cxn modelId="{7D52853B-0113-4445-958B-F80E1639E23C}" type="presParOf" srcId="{D9FE7EE9-7594-43B9-99C2-F0D15CF58393}" destId="{E331B044-7534-49D0-983D-0BCBAB19C702}" srcOrd="1" destOrd="0" presId="urn:microsoft.com/office/officeart/2005/8/layout/vList2"/>
    <dgm:cxn modelId="{ECC5D1D8-6166-488E-8CD0-2FA9363FC8D1}" type="presParOf" srcId="{D9FE7EE9-7594-43B9-99C2-F0D15CF58393}" destId="{81A61170-85C9-4A53-A86E-4416061D3BFC}" srcOrd="2" destOrd="0" presId="urn:microsoft.com/office/officeart/2005/8/layout/vList2"/>
    <dgm:cxn modelId="{AE7DAB93-4FCD-44A2-900B-A0C9078F436C}" type="presParOf" srcId="{D9FE7EE9-7594-43B9-99C2-F0D15CF58393}" destId="{7B5666AD-71E7-4A20-A46B-E4ACE4420AC0}" srcOrd="3"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32097E0-A856-4138-AF50-A216D77732E5}"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CFBF7F03-02D5-461F-94DE-7CBF9827FBE9}">
      <dgm:prSet phldrT="[Text]" custT="1"/>
      <dgm:spPr/>
      <dgm:t>
        <a:bodyPr/>
        <a:lstStyle/>
        <a:p>
          <a:r>
            <a:rPr lang="en-US" sz="2400" dirty="0">
              <a:latin typeface="+mj-lt"/>
            </a:rPr>
            <a:t>Pros</a:t>
          </a:r>
        </a:p>
      </dgm:t>
    </dgm:pt>
    <dgm:pt modelId="{0E0E6D8D-C4EA-48BA-8FED-86DBED517231}" type="parTrans" cxnId="{F37A16E4-D058-4553-AE5A-74ECBD2C8EFB}">
      <dgm:prSet/>
      <dgm:spPr/>
      <dgm:t>
        <a:bodyPr/>
        <a:lstStyle/>
        <a:p>
          <a:endParaRPr lang="en-US" sz="2800">
            <a:latin typeface="+mj-lt"/>
          </a:endParaRPr>
        </a:p>
      </dgm:t>
    </dgm:pt>
    <dgm:pt modelId="{B236AA15-68A3-4BBF-AC6D-9A4FE815B251}" type="sibTrans" cxnId="{F37A16E4-D058-4553-AE5A-74ECBD2C8EFB}">
      <dgm:prSet/>
      <dgm:spPr/>
      <dgm:t>
        <a:bodyPr/>
        <a:lstStyle/>
        <a:p>
          <a:endParaRPr lang="en-US" sz="2800">
            <a:latin typeface="+mj-lt"/>
          </a:endParaRPr>
        </a:p>
      </dgm:t>
    </dgm:pt>
    <dgm:pt modelId="{403EB694-DFDA-4032-B810-7286468834A8}">
      <dgm:prSet phldrT="[Text]" custT="1"/>
      <dgm:spPr/>
      <dgm:t>
        <a:bodyPr/>
        <a:lstStyle/>
        <a:p>
          <a:r>
            <a:rPr lang="en-US" sz="2400" dirty="0">
              <a:latin typeface="+mj-lt"/>
            </a:rPr>
            <a:t>Cons</a:t>
          </a:r>
        </a:p>
      </dgm:t>
    </dgm:pt>
    <dgm:pt modelId="{6CB69C15-AABA-4A2E-83C1-1A9B67617584}" type="parTrans" cxnId="{425AF483-51D0-4467-B3FA-F6C8FF869CC3}">
      <dgm:prSet/>
      <dgm:spPr/>
      <dgm:t>
        <a:bodyPr/>
        <a:lstStyle/>
        <a:p>
          <a:endParaRPr lang="en-US" sz="2800">
            <a:latin typeface="+mj-lt"/>
          </a:endParaRPr>
        </a:p>
      </dgm:t>
    </dgm:pt>
    <dgm:pt modelId="{70B81C57-36BE-4F59-903D-1C6EFA8F9E03}" type="sibTrans" cxnId="{425AF483-51D0-4467-B3FA-F6C8FF869CC3}">
      <dgm:prSet/>
      <dgm:spPr/>
      <dgm:t>
        <a:bodyPr/>
        <a:lstStyle/>
        <a:p>
          <a:endParaRPr lang="en-US" sz="2800">
            <a:latin typeface="+mj-lt"/>
          </a:endParaRPr>
        </a:p>
      </dgm:t>
    </dgm:pt>
    <dgm:pt modelId="{33D7F814-12A9-403F-B023-8A0793BC3587}">
      <dgm:prSet phldrT="[Text]" custT="1"/>
      <dgm:spPr/>
      <dgm:t>
        <a:bodyPr/>
        <a:lstStyle/>
        <a:p>
          <a:r>
            <a:rPr lang="en-US" sz="2000" dirty="0">
              <a:latin typeface="+mj-lt"/>
            </a:rPr>
            <a:t>Minimal Capacity Planning</a:t>
          </a:r>
        </a:p>
      </dgm:t>
    </dgm:pt>
    <dgm:pt modelId="{6475B02A-21A8-436B-BB1D-5B7DFBD4CE3A}" type="parTrans" cxnId="{ABA61FF5-950A-41B4-AF39-FEE22BFFD4F9}">
      <dgm:prSet/>
      <dgm:spPr/>
      <dgm:t>
        <a:bodyPr/>
        <a:lstStyle/>
        <a:p>
          <a:endParaRPr lang="en-US" sz="2800">
            <a:latin typeface="+mj-lt"/>
          </a:endParaRPr>
        </a:p>
      </dgm:t>
    </dgm:pt>
    <dgm:pt modelId="{8542350B-6192-4488-8D77-F4077FC9FBD0}" type="sibTrans" cxnId="{ABA61FF5-950A-41B4-AF39-FEE22BFFD4F9}">
      <dgm:prSet/>
      <dgm:spPr/>
      <dgm:t>
        <a:bodyPr/>
        <a:lstStyle/>
        <a:p>
          <a:endParaRPr lang="en-US" sz="2800">
            <a:latin typeface="+mj-lt"/>
          </a:endParaRPr>
        </a:p>
      </dgm:t>
    </dgm:pt>
    <dgm:pt modelId="{67CD498D-F47D-404D-A95D-7FF9D9B846D1}">
      <dgm:prSet phldrT="[Text]" custT="1"/>
      <dgm:spPr/>
      <dgm:t>
        <a:bodyPr/>
        <a:lstStyle/>
        <a:p>
          <a:r>
            <a:rPr lang="en-US" sz="2000" dirty="0">
              <a:latin typeface="+mj-lt"/>
            </a:rPr>
            <a:t>Per Application RBAC model</a:t>
          </a:r>
        </a:p>
      </dgm:t>
    </dgm:pt>
    <dgm:pt modelId="{27B5AF33-A7B4-4812-9EBE-F6B7DA7D7E5B}" type="parTrans" cxnId="{26673D49-22A6-45F4-8F6B-FB3D1ABC151D}">
      <dgm:prSet/>
      <dgm:spPr/>
      <dgm:t>
        <a:bodyPr/>
        <a:lstStyle/>
        <a:p>
          <a:endParaRPr lang="en-US" sz="2800">
            <a:latin typeface="+mj-lt"/>
          </a:endParaRPr>
        </a:p>
      </dgm:t>
    </dgm:pt>
    <dgm:pt modelId="{BFC4D362-882F-479E-A79F-85164D6646E7}" type="sibTrans" cxnId="{26673D49-22A6-45F4-8F6B-FB3D1ABC151D}">
      <dgm:prSet/>
      <dgm:spPr/>
      <dgm:t>
        <a:bodyPr/>
        <a:lstStyle/>
        <a:p>
          <a:endParaRPr lang="en-US" sz="2800">
            <a:latin typeface="+mj-lt"/>
          </a:endParaRPr>
        </a:p>
      </dgm:t>
    </dgm:pt>
    <dgm:pt modelId="{0229C653-8136-493E-B106-744CC0E9F765}">
      <dgm:prSet phldrT="[Text]" custT="1"/>
      <dgm:spPr/>
      <dgm:t>
        <a:bodyPr/>
        <a:lstStyle/>
        <a:p>
          <a:r>
            <a:rPr lang="en-US" sz="2000" dirty="0">
              <a:latin typeface="+mj-lt"/>
            </a:rPr>
            <a:t>Management Complexity</a:t>
          </a:r>
        </a:p>
      </dgm:t>
    </dgm:pt>
    <dgm:pt modelId="{A2070251-9F67-4698-A3D1-08DDA2B3A106}" type="parTrans" cxnId="{668CFFEF-15DC-4622-87B7-BA4BFDDBE48E}">
      <dgm:prSet/>
      <dgm:spPr/>
      <dgm:t>
        <a:bodyPr/>
        <a:lstStyle/>
        <a:p>
          <a:endParaRPr lang="en-US" sz="2800">
            <a:latin typeface="+mj-lt"/>
          </a:endParaRPr>
        </a:p>
      </dgm:t>
    </dgm:pt>
    <dgm:pt modelId="{7A3E0AE9-45B6-4233-8F1A-28443FCDA59E}" type="sibTrans" cxnId="{668CFFEF-15DC-4622-87B7-BA4BFDDBE48E}">
      <dgm:prSet/>
      <dgm:spPr/>
      <dgm:t>
        <a:bodyPr/>
        <a:lstStyle/>
        <a:p>
          <a:endParaRPr lang="en-US" sz="2800">
            <a:latin typeface="+mj-lt"/>
          </a:endParaRPr>
        </a:p>
      </dgm:t>
    </dgm:pt>
    <dgm:pt modelId="{3CCB614C-E6FE-4586-8387-21F023B308BD}">
      <dgm:prSet phldrT="[Text]" custT="1"/>
      <dgm:spPr/>
      <dgm:t>
        <a:bodyPr/>
        <a:lstStyle/>
        <a:p>
          <a:endParaRPr lang="en-US" sz="2000" dirty="0">
            <a:latin typeface="+mj-lt"/>
          </a:endParaRPr>
        </a:p>
      </dgm:t>
    </dgm:pt>
    <dgm:pt modelId="{7A956680-DA96-43AB-A368-F0936CCA4F5C}" type="parTrans" cxnId="{CDCFBEDC-DCA9-4A2F-888F-5B78914444E7}">
      <dgm:prSet/>
      <dgm:spPr/>
      <dgm:t>
        <a:bodyPr/>
        <a:lstStyle/>
        <a:p>
          <a:endParaRPr lang="en-US" sz="2800">
            <a:latin typeface="+mj-lt"/>
          </a:endParaRPr>
        </a:p>
      </dgm:t>
    </dgm:pt>
    <dgm:pt modelId="{E77BD9D4-410C-4BC9-ACE2-A4A7F79DA9BA}" type="sibTrans" cxnId="{CDCFBEDC-DCA9-4A2F-888F-5B78914444E7}">
      <dgm:prSet/>
      <dgm:spPr/>
      <dgm:t>
        <a:bodyPr/>
        <a:lstStyle/>
        <a:p>
          <a:endParaRPr lang="en-US" sz="2800">
            <a:latin typeface="+mj-lt"/>
          </a:endParaRPr>
        </a:p>
      </dgm:t>
    </dgm:pt>
    <dgm:pt modelId="{7C64C0A3-5460-4525-BCC3-75C1F32F440B}">
      <dgm:prSet phldrT="[Text]" custT="1"/>
      <dgm:spPr/>
      <dgm:t>
        <a:bodyPr/>
        <a:lstStyle/>
        <a:p>
          <a:r>
            <a:rPr lang="en-US" sz="2000" dirty="0">
              <a:latin typeface="+mj-lt"/>
            </a:rPr>
            <a:t>Minimal Subscription limit issues.</a:t>
          </a:r>
        </a:p>
      </dgm:t>
    </dgm:pt>
    <dgm:pt modelId="{3F41FA93-6817-45D5-8591-149A60DCA561}" type="parTrans" cxnId="{DF9E9D62-176D-463A-B683-58A767FB0F9C}">
      <dgm:prSet/>
      <dgm:spPr/>
      <dgm:t>
        <a:bodyPr/>
        <a:lstStyle/>
        <a:p>
          <a:endParaRPr lang="en-US" sz="2800">
            <a:latin typeface="+mj-lt"/>
          </a:endParaRPr>
        </a:p>
      </dgm:t>
    </dgm:pt>
    <dgm:pt modelId="{2D6A06C6-3252-4D4D-9DA5-9D881BF9C110}" type="sibTrans" cxnId="{DF9E9D62-176D-463A-B683-58A767FB0F9C}">
      <dgm:prSet/>
      <dgm:spPr/>
      <dgm:t>
        <a:bodyPr/>
        <a:lstStyle/>
        <a:p>
          <a:endParaRPr lang="en-US" sz="2800">
            <a:latin typeface="+mj-lt"/>
          </a:endParaRPr>
        </a:p>
      </dgm:t>
    </dgm:pt>
    <dgm:pt modelId="{932E581C-47D7-4305-A7A6-33FB5776AE34}">
      <dgm:prSet phldrT="[Text]" custT="1"/>
      <dgm:spPr/>
      <dgm:t>
        <a:bodyPr/>
        <a:lstStyle/>
        <a:p>
          <a:r>
            <a:rPr lang="en-US" sz="2000" dirty="0">
              <a:latin typeface="+mj-lt"/>
            </a:rPr>
            <a:t>Increased Network Costs</a:t>
          </a:r>
        </a:p>
      </dgm:t>
    </dgm:pt>
    <dgm:pt modelId="{0E963CFA-291F-47C9-8CA8-874814A2FF65}" type="parTrans" cxnId="{7CABA659-319F-4412-BB8A-DF94671A6C28}">
      <dgm:prSet/>
      <dgm:spPr/>
      <dgm:t>
        <a:bodyPr/>
        <a:lstStyle/>
        <a:p>
          <a:endParaRPr lang="en-US" sz="2800">
            <a:latin typeface="+mj-lt"/>
          </a:endParaRPr>
        </a:p>
      </dgm:t>
    </dgm:pt>
    <dgm:pt modelId="{334A5866-A4F8-4EBA-946C-3748E609F6ED}" type="sibTrans" cxnId="{7CABA659-319F-4412-BB8A-DF94671A6C28}">
      <dgm:prSet/>
      <dgm:spPr/>
      <dgm:t>
        <a:bodyPr/>
        <a:lstStyle/>
        <a:p>
          <a:endParaRPr lang="en-US" sz="2800">
            <a:latin typeface="+mj-lt"/>
          </a:endParaRPr>
        </a:p>
      </dgm:t>
    </dgm:pt>
    <dgm:pt modelId="{D9FE7EE9-7594-43B9-99C2-F0D15CF58393}" type="pres">
      <dgm:prSet presAssocID="{F32097E0-A856-4138-AF50-A216D77732E5}" presName="linear" presStyleCnt="0">
        <dgm:presLayoutVars>
          <dgm:animLvl val="lvl"/>
          <dgm:resizeHandles val="exact"/>
        </dgm:presLayoutVars>
      </dgm:prSet>
      <dgm:spPr/>
    </dgm:pt>
    <dgm:pt modelId="{D984B900-CEF5-432C-95F8-07156464780A}" type="pres">
      <dgm:prSet presAssocID="{CFBF7F03-02D5-461F-94DE-7CBF9827FBE9}" presName="parentText" presStyleLbl="node1" presStyleIdx="0" presStyleCnt="2" custScaleY="27733" custLinFactNeighborX="-25000" custLinFactNeighborY="-1729">
        <dgm:presLayoutVars>
          <dgm:chMax val="0"/>
          <dgm:bulletEnabled val="1"/>
        </dgm:presLayoutVars>
      </dgm:prSet>
      <dgm:spPr/>
    </dgm:pt>
    <dgm:pt modelId="{E331B044-7534-49D0-983D-0BCBAB19C702}" type="pres">
      <dgm:prSet presAssocID="{CFBF7F03-02D5-461F-94DE-7CBF9827FBE9}" presName="childText" presStyleLbl="revTx" presStyleIdx="0" presStyleCnt="2">
        <dgm:presLayoutVars>
          <dgm:bulletEnabled val="1"/>
        </dgm:presLayoutVars>
      </dgm:prSet>
      <dgm:spPr/>
    </dgm:pt>
    <dgm:pt modelId="{81A61170-85C9-4A53-A86E-4416061D3BFC}" type="pres">
      <dgm:prSet presAssocID="{403EB694-DFDA-4032-B810-7286468834A8}" presName="parentText" presStyleLbl="node1" presStyleIdx="1" presStyleCnt="2" custScaleY="32387">
        <dgm:presLayoutVars>
          <dgm:chMax val="0"/>
          <dgm:bulletEnabled val="1"/>
        </dgm:presLayoutVars>
      </dgm:prSet>
      <dgm:spPr/>
    </dgm:pt>
    <dgm:pt modelId="{7B5666AD-71E7-4A20-A46B-E4ACE4420AC0}" type="pres">
      <dgm:prSet presAssocID="{403EB694-DFDA-4032-B810-7286468834A8}" presName="childText" presStyleLbl="revTx" presStyleIdx="1" presStyleCnt="2">
        <dgm:presLayoutVars>
          <dgm:bulletEnabled val="1"/>
        </dgm:presLayoutVars>
      </dgm:prSet>
      <dgm:spPr/>
    </dgm:pt>
  </dgm:ptLst>
  <dgm:cxnLst>
    <dgm:cxn modelId="{C9468F08-2CC7-4B67-AF47-D6E8E84A468A}" type="presOf" srcId="{7C64C0A3-5460-4525-BCC3-75C1F32F440B}" destId="{E331B044-7534-49D0-983D-0BCBAB19C702}" srcOrd="0" destOrd="0" presId="urn:microsoft.com/office/officeart/2005/8/layout/vList2"/>
    <dgm:cxn modelId="{4BF5C524-046F-4227-81F6-FAFB6D08A954}" type="presOf" srcId="{932E581C-47D7-4305-A7A6-33FB5776AE34}" destId="{7B5666AD-71E7-4A20-A46B-E4ACE4420AC0}" srcOrd="0" destOrd="0" presId="urn:microsoft.com/office/officeart/2005/8/layout/vList2"/>
    <dgm:cxn modelId="{A67D632A-CC18-4AA3-869D-980CE94BC8CE}" type="presOf" srcId="{33D7F814-12A9-403F-B023-8A0793BC3587}" destId="{E331B044-7534-49D0-983D-0BCBAB19C702}" srcOrd="0" destOrd="1" presId="urn:microsoft.com/office/officeart/2005/8/layout/vList2"/>
    <dgm:cxn modelId="{DF9E9D62-176D-463A-B683-58A767FB0F9C}" srcId="{CFBF7F03-02D5-461F-94DE-7CBF9827FBE9}" destId="{7C64C0A3-5460-4525-BCC3-75C1F32F440B}" srcOrd="0" destOrd="0" parTransId="{3F41FA93-6817-45D5-8591-149A60DCA561}" sibTransId="{2D6A06C6-3252-4D4D-9DA5-9D881BF9C110}"/>
    <dgm:cxn modelId="{26673D49-22A6-45F4-8F6B-FB3D1ABC151D}" srcId="{CFBF7F03-02D5-461F-94DE-7CBF9827FBE9}" destId="{67CD498D-F47D-404D-A95D-7FF9D9B846D1}" srcOrd="2" destOrd="0" parTransId="{27B5AF33-A7B4-4812-9EBE-F6B7DA7D7E5B}" sibTransId="{BFC4D362-882F-479E-A79F-85164D6646E7}"/>
    <dgm:cxn modelId="{7CABA659-319F-4412-BB8A-DF94671A6C28}" srcId="{403EB694-DFDA-4032-B810-7286468834A8}" destId="{932E581C-47D7-4305-A7A6-33FB5776AE34}" srcOrd="0" destOrd="0" parTransId="{0E963CFA-291F-47C9-8CA8-874814A2FF65}" sibTransId="{334A5866-A4F8-4EBA-946C-3748E609F6ED}"/>
    <dgm:cxn modelId="{425AF483-51D0-4467-B3FA-F6C8FF869CC3}" srcId="{F32097E0-A856-4138-AF50-A216D77732E5}" destId="{403EB694-DFDA-4032-B810-7286468834A8}" srcOrd="1" destOrd="0" parTransId="{6CB69C15-AABA-4A2E-83C1-1A9B67617584}" sibTransId="{70B81C57-36BE-4F59-903D-1C6EFA8F9E03}"/>
    <dgm:cxn modelId="{F0357391-EDD9-4291-AFC2-AB041780C738}" type="presOf" srcId="{CFBF7F03-02D5-461F-94DE-7CBF9827FBE9}" destId="{D984B900-CEF5-432C-95F8-07156464780A}" srcOrd="0" destOrd="0" presId="urn:microsoft.com/office/officeart/2005/8/layout/vList2"/>
    <dgm:cxn modelId="{4EC2249C-9B7D-4D95-B8D3-91E331E29336}" type="presOf" srcId="{3CCB614C-E6FE-4586-8387-21F023B308BD}" destId="{7B5666AD-71E7-4A20-A46B-E4ACE4420AC0}" srcOrd="0" destOrd="2" presId="urn:microsoft.com/office/officeart/2005/8/layout/vList2"/>
    <dgm:cxn modelId="{D9A3D8DB-9667-4430-AEA4-3777F8FFFAFA}" type="presOf" srcId="{F32097E0-A856-4138-AF50-A216D77732E5}" destId="{D9FE7EE9-7594-43B9-99C2-F0D15CF58393}" srcOrd="0" destOrd="0" presId="urn:microsoft.com/office/officeart/2005/8/layout/vList2"/>
    <dgm:cxn modelId="{B499BDDC-5D79-43A9-9156-D1BE28AF4FDA}" type="presOf" srcId="{403EB694-DFDA-4032-B810-7286468834A8}" destId="{81A61170-85C9-4A53-A86E-4416061D3BFC}" srcOrd="0" destOrd="0" presId="urn:microsoft.com/office/officeart/2005/8/layout/vList2"/>
    <dgm:cxn modelId="{CDCFBEDC-DCA9-4A2F-888F-5B78914444E7}" srcId="{403EB694-DFDA-4032-B810-7286468834A8}" destId="{3CCB614C-E6FE-4586-8387-21F023B308BD}" srcOrd="2" destOrd="0" parTransId="{7A956680-DA96-43AB-A368-F0936CCA4F5C}" sibTransId="{E77BD9D4-410C-4BC9-ACE2-A4A7F79DA9BA}"/>
    <dgm:cxn modelId="{F37A16E4-D058-4553-AE5A-74ECBD2C8EFB}" srcId="{F32097E0-A856-4138-AF50-A216D77732E5}" destId="{CFBF7F03-02D5-461F-94DE-7CBF9827FBE9}" srcOrd="0" destOrd="0" parTransId="{0E0E6D8D-C4EA-48BA-8FED-86DBED517231}" sibTransId="{B236AA15-68A3-4BBF-AC6D-9A4FE815B251}"/>
    <dgm:cxn modelId="{D41A00EE-AABF-4179-BA09-D94578FFFAFC}" type="presOf" srcId="{0229C653-8136-493E-B106-744CC0E9F765}" destId="{7B5666AD-71E7-4A20-A46B-E4ACE4420AC0}" srcOrd="0" destOrd="1" presId="urn:microsoft.com/office/officeart/2005/8/layout/vList2"/>
    <dgm:cxn modelId="{668CFFEF-15DC-4622-87B7-BA4BFDDBE48E}" srcId="{403EB694-DFDA-4032-B810-7286468834A8}" destId="{0229C653-8136-493E-B106-744CC0E9F765}" srcOrd="1" destOrd="0" parTransId="{A2070251-9F67-4698-A3D1-08DDA2B3A106}" sibTransId="{7A3E0AE9-45B6-4233-8F1A-28443FCDA59E}"/>
    <dgm:cxn modelId="{ABA61FF5-950A-41B4-AF39-FEE22BFFD4F9}" srcId="{CFBF7F03-02D5-461F-94DE-7CBF9827FBE9}" destId="{33D7F814-12A9-403F-B023-8A0793BC3587}" srcOrd="1" destOrd="0" parTransId="{6475B02A-21A8-436B-BB1D-5B7DFBD4CE3A}" sibTransId="{8542350B-6192-4488-8D77-F4077FC9FBD0}"/>
    <dgm:cxn modelId="{553321FB-B2A3-4E50-9367-33A246E768EF}" type="presOf" srcId="{67CD498D-F47D-404D-A95D-7FF9D9B846D1}" destId="{E331B044-7534-49D0-983D-0BCBAB19C702}" srcOrd="0" destOrd="2" presId="urn:microsoft.com/office/officeart/2005/8/layout/vList2"/>
    <dgm:cxn modelId="{F22ED7BA-37AF-4B42-81C9-ABED3B89C806}" type="presParOf" srcId="{D9FE7EE9-7594-43B9-99C2-F0D15CF58393}" destId="{D984B900-CEF5-432C-95F8-07156464780A}" srcOrd="0" destOrd="0" presId="urn:microsoft.com/office/officeart/2005/8/layout/vList2"/>
    <dgm:cxn modelId="{5FD12E0F-7FEE-48AE-AC15-C8F2BE38A135}" type="presParOf" srcId="{D9FE7EE9-7594-43B9-99C2-F0D15CF58393}" destId="{E331B044-7534-49D0-983D-0BCBAB19C702}" srcOrd="1" destOrd="0" presId="urn:microsoft.com/office/officeart/2005/8/layout/vList2"/>
    <dgm:cxn modelId="{B8558943-8921-4ECF-9629-440D4BCB7B60}" type="presParOf" srcId="{D9FE7EE9-7594-43B9-99C2-F0D15CF58393}" destId="{81A61170-85C9-4A53-A86E-4416061D3BFC}" srcOrd="2" destOrd="0" presId="urn:microsoft.com/office/officeart/2005/8/layout/vList2"/>
    <dgm:cxn modelId="{7165A7A8-BA69-4245-841B-4734E5C0EAC2}" type="presParOf" srcId="{D9FE7EE9-7594-43B9-99C2-F0D15CF58393}" destId="{7B5666AD-71E7-4A20-A46B-E4ACE4420AC0}" srcOrd="3"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CEF823B-AC39-47B9-8DB4-A49B1CE287DC}" type="doc">
      <dgm:prSet loTypeId="urn:diagrams.loki3.com/BracketList" loCatId="list" qsTypeId="urn:microsoft.com/office/officeart/2005/8/quickstyle/simple1" qsCatId="simple" csTypeId="urn:microsoft.com/office/officeart/2005/8/colors/accent1_2" csCatId="accent1" phldr="1"/>
      <dgm:spPr/>
      <dgm:t>
        <a:bodyPr/>
        <a:lstStyle/>
        <a:p>
          <a:endParaRPr lang="en-US"/>
        </a:p>
      </dgm:t>
    </dgm:pt>
    <dgm:pt modelId="{8C77F85D-79B5-4576-8244-35BF5B4A1C7C}">
      <dgm:prSet phldrT="[Text]"/>
      <dgm:spPr/>
      <dgm:t>
        <a:bodyPr/>
        <a:lstStyle/>
        <a:p>
          <a:r>
            <a:rPr lang="en-US" dirty="0"/>
            <a:t>Classic</a:t>
          </a:r>
        </a:p>
        <a:p>
          <a:r>
            <a:rPr lang="en-US" dirty="0"/>
            <a:t>(v1)</a:t>
          </a:r>
        </a:p>
      </dgm:t>
    </dgm:pt>
    <dgm:pt modelId="{48C1100C-C8A6-4F95-BD86-5F287029B06F}" type="parTrans" cxnId="{4EF58D28-5C01-44D0-B455-9336C54D44F8}">
      <dgm:prSet/>
      <dgm:spPr/>
      <dgm:t>
        <a:bodyPr/>
        <a:lstStyle/>
        <a:p>
          <a:endParaRPr lang="en-US"/>
        </a:p>
      </dgm:t>
    </dgm:pt>
    <dgm:pt modelId="{95CC2E90-D399-46F6-96C9-526B62A78794}" type="sibTrans" cxnId="{4EF58D28-5C01-44D0-B455-9336C54D44F8}">
      <dgm:prSet/>
      <dgm:spPr/>
      <dgm:t>
        <a:bodyPr/>
        <a:lstStyle/>
        <a:p>
          <a:endParaRPr lang="en-US"/>
        </a:p>
      </dgm:t>
    </dgm:pt>
    <dgm:pt modelId="{B18C4768-422F-4533-A5C8-4E8C84900369}">
      <dgm:prSet phldrT="[Text]"/>
      <dgm:spPr/>
      <dgm:t>
        <a:bodyPr/>
        <a:lstStyle/>
        <a:p>
          <a:r>
            <a:rPr lang="en-US" dirty="0"/>
            <a:t>Azure Service Management (ASM)</a:t>
          </a:r>
        </a:p>
      </dgm:t>
    </dgm:pt>
    <dgm:pt modelId="{0D4A828A-E6C5-4823-A327-2FEDDBA6A354}" type="parTrans" cxnId="{E5031D91-46CB-405A-ADEF-FE7D028509B9}">
      <dgm:prSet/>
      <dgm:spPr/>
      <dgm:t>
        <a:bodyPr/>
        <a:lstStyle/>
        <a:p>
          <a:endParaRPr lang="en-US"/>
        </a:p>
      </dgm:t>
    </dgm:pt>
    <dgm:pt modelId="{C3C07AE7-9988-46E7-8076-C16F0BA3BE69}" type="sibTrans" cxnId="{E5031D91-46CB-405A-ADEF-FE7D028509B9}">
      <dgm:prSet/>
      <dgm:spPr/>
      <dgm:t>
        <a:bodyPr/>
        <a:lstStyle/>
        <a:p>
          <a:endParaRPr lang="en-US"/>
        </a:p>
      </dgm:t>
    </dgm:pt>
    <dgm:pt modelId="{84E599FC-5B0B-4BE6-A1C4-001259643739}">
      <dgm:prSet phldrT="[Text]"/>
      <dgm:spPr/>
      <dgm:t>
        <a:bodyPr/>
        <a:lstStyle/>
        <a:p>
          <a:r>
            <a:rPr lang="en-US" dirty="0"/>
            <a:t>Resource Manager (v2)</a:t>
          </a:r>
        </a:p>
      </dgm:t>
    </dgm:pt>
    <dgm:pt modelId="{6AEFD8AE-FBD1-4526-9BC7-95F1CAFC1E5C}" type="parTrans" cxnId="{FE237815-BD82-4444-8EDF-E1010071A413}">
      <dgm:prSet/>
      <dgm:spPr/>
      <dgm:t>
        <a:bodyPr/>
        <a:lstStyle/>
        <a:p>
          <a:endParaRPr lang="en-US"/>
        </a:p>
      </dgm:t>
    </dgm:pt>
    <dgm:pt modelId="{087E4B29-1312-4EA8-B10F-EAA2CDD31FE7}" type="sibTrans" cxnId="{FE237815-BD82-4444-8EDF-E1010071A413}">
      <dgm:prSet/>
      <dgm:spPr/>
      <dgm:t>
        <a:bodyPr/>
        <a:lstStyle/>
        <a:p>
          <a:endParaRPr lang="en-US"/>
        </a:p>
      </dgm:t>
    </dgm:pt>
    <dgm:pt modelId="{06226B68-A3E1-4944-B430-15D9F1B0A047}">
      <dgm:prSet phldrT="[Text]"/>
      <dgm:spPr/>
      <dgm:t>
        <a:bodyPr/>
        <a:lstStyle/>
        <a:p>
          <a:r>
            <a:rPr lang="en-US" dirty="0"/>
            <a:t>Azure Resource Manager (ARM)</a:t>
          </a:r>
        </a:p>
      </dgm:t>
    </dgm:pt>
    <dgm:pt modelId="{C55B9DC6-2545-4940-9801-3C73C23C3553}" type="parTrans" cxnId="{7F0DDA3D-8FA1-4C3D-8B03-E2B2EE1C2B5C}">
      <dgm:prSet/>
      <dgm:spPr/>
      <dgm:t>
        <a:bodyPr/>
        <a:lstStyle/>
        <a:p>
          <a:endParaRPr lang="en-US"/>
        </a:p>
      </dgm:t>
    </dgm:pt>
    <dgm:pt modelId="{3272B38D-B8BF-4A75-AE3E-FFC413D3D725}" type="sibTrans" cxnId="{7F0DDA3D-8FA1-4C3D-8B03-E2B2EE1C2B5C}">
      <dgm:prSet/>
      <dgm:spPr/>
      <dgm:t>
        <a:bodyPr/>
        <a:lstStyle/>
        <a:p>
          <a:endParaRPr lang="en-US"/>
        </a:p>
      </dgm:t>
    </dgm:pt>
    <dgm:pt modelId="{BC1461D7-6466-4949-A19E-AF22633F17FE}" type="pres">
      <dgm:prSet presAssocID="{FCEF823B-AC39-47B9-8DB4-A49B1CE287DC}" presName="Name0" presStyleCnt="0">
        <dgm:presLayoutVars>
          <dgm:dir/>
          <dgm:animLvl val="lvl"/>
          <dgm:resizeHandles val="exact"/>
        </dgm:presLayoutVars>
      </dgm:prSet>
      <dgm:spPr/>
    </dgm:pt>
    <dgm:pt modelId="{DA93BFF4-8A16-42B0-A8BD-1A0B50F1A7BD}" type="pres">
      <dgm:prSet presAssocID="{8C77F85D-79B5-4576-8244-35BF5B4A1C7C}" presName="linNode" presStyleCnt="0"/>
      <dgm:spPr/>
    </dgm:pt>
    <dgm:pt modelId="{E17FE746-91E0-44EF-BFC1-4C40225CA031}" type="pres">
      <dgm:prSet presAssocID="{8C77F85D-79B5-4576-8244-35BF5B4A1C7C}" presName="parTx" presStyleLbl="revTx" presStyleIdx="0" presStyleCnt="2">
        <dgm:presLayoutVars>
          <dgm:chMax val="1"/>
          <dgm:bulletEnabled val="1"/>
        </dgm:presLayoutVars>
      </dgm:prSet>
      <dgm:spPr/>
    </dgm:pt>
    <dgm:pt modelId="{A38FABC2-E48D-4FEE-9536-63DD34F2D4ED}" type="pres">
      <dgm:prSet presAssocID="{8C77F85D-79B5-4576-8244-35BF5B4A1C7C}" presName="bracket" presStyleLbl="parChTrans1D1" presStyleIdx="0" presStyleCnt="2"/>
      <dgm:spPr/>
    </dgm:pt>
    <dgm:pt modelId="{A69C7E26-DA3C-4D58-B558-CA8493223DEF}" type="pres">
      <dgm:prSet presAssocID="{8C77F85D-79B5-4576-8244-35BF5B4A1C7C}" presName="spH" presStyleCnt="0"/>
      <dgm:spPr/>
    </dgm:pt>
    <dgm:pt modelId="{8D35436B-8DBC-4303-8A35-433983CAC35A}" type="pres">
      <dgm:prSet presAssocID="{8C77F85D-79B5-4576-8244-35BF5B4A1C7C}" presName="desTx" presStyleLbl="node1" presStyleIdx="0" presStyleCnt="2">
        <dgm:presLayoutVars>
          <dgm:bulletEnabled val="1"/>
        </dgm:presLayoutVars>
      </dgm:prSet>
      <dgm:spPr/>
    </dgm:pt>
    <dgm:pt modelId="{F3A829E6-B8FB-45F3-A1B9-A02744EC1703}" type="pres">
      <dgm:prSet presAssocID="{95CC2E90-D399-46F6-96C9-526B62A78794}" presName="spV" presStyleCnt="0"/>
      <dgm:spPr/>
    </dgm:pt>
    <dgm:pt modelId="{DFAFC56A-DD80-4E25-8515-0BB00616D35A}" type="pres">
      <dgm:prSet presAssocID="{84E599FC-5B0B-4BE6-A1C4-001259643739}" presName="linNode" presStyleCnt="0"/>
      <dgm:spPr/>
    </dgm:pt>
    <dgm:pt modelId="{AF0529F9-A10A-4938-94A7-2891C549E74D}" type="pres">
      <dgm:prSet presAssocID="{84E599FC-5B0B-4BE6-A1C4-001259643739}" presName="parTx" presStyleLbl="revTx" presStyleIdx="1" presStyleCnt="2">
        <dgm:presLayoutVars>
          <dgm:chMax val="1"/>
          <dgm:bulletEnabled val="1"/>
        </dgm:presLayoutVars>
      </dgm:prSet>
      <dgm:spPr/>
    </dgm:pt>
    <dgm:pt modelId="{B6FB9AA7-114F-4070-AABA-65EFEE8D20A0}" type="pres">
      <dgm:prSet presAssocID="{84E599FC-5B0B-4BE6-A1C4-001259643739}" presName="bracket" presStyleLbl="parChTrans1D1" presStyleIdx="1" presStyleCnt="2"/>
      <dgm:spPr/>
    </dgm:pt>
    <dgm:pt modelId="{64BA1D45-341A-469A-BCC5-F9F5FBAF7007}" type="pres">
      <dgm:prSet presAssocID="{84E599FC-5B0B-4BE6-A1C4-001259643739}" presName="spH" presStyleCnt="0"/>
      <dgm:spPr/>
    </dgm:pt>
    <dgm:pt modelId="{9B2F0E70-80D1-454E-A56B-B63E255B6012}" type="pres">
      <dgm:prSet presAssocID="{84E599FC-5B0B-4BE6-A1C4-001259643739}" presName="desTx" presStyleLbl="node1" presStyleIdx="1" presStyleCnt="2">
        <dgm:presLayoutVars>
          <dgm:bulletEnabled val="1"/>
        </dgm:presLayoutVars>
      </dgm:prSet>
      <dgm:spPr/>
    </dgm:pt>
  </dgm:ptLst>
  <dgm:cxnLst>
    <dgm:cxn modelId="{FE237815-BD82-4444-8EDF-E1010071A413}" srcId="{FCEF823B-AC39-47B9-8DB4-A49B1CE287DC}" destId="{84E599FC-5B0B-4BE6-A1C4-001259643739}" srcOrd="1" destOrd="0" parTransId="{6AEFD8AE-FBD1-4526-9BC7-95F1CAFC1E5C}" sibTransId="{087E4B29-1312-4EA8-B10F-EAA2CDD31FE7}"/>
    <dgm:cxn modelId="{4EF58D28-5C01-44D0-B455-9336C54D44F8}" srcId="{FCEF823B-AC39-47B9-8DB4-A49B1CE287DC}" destId="{8C77F85D-79B5-4576-8244-35BF5B4A1C7C}" srcOrd="0" destOrd="0" parTransId="{48C1100C-C8A6-4F95-BD86-5F287029B06F}" sibTransId="{95CC2E90-D399-46F6-96C9-526B62A78794}"/>
    <dgm:cxn modelId="{7F0DDA3D-8FA1-4C3D-8B03-E2B2EE1C2B5C}" srcId="{84E599FC-5B0B-4BE6-A1C4-001259643739}" destId="{06226B68-A3E1-4944-B430-15D9F1B0A047}" srcOrd="0" destOrd="0" parTransId="{C55B9DC6-2545-4940-9801-3C73C23C3553}" sibTransId="{3272B38D-B8BF-4A75-AE3E-FFC413D3D725}"/>
    <dgm:cxn modelId="{47456148-8D8A-4794-B914-BBBA931CAD06}" type="presOf" srcId="{84E599FC-5B0B-4BE6-A1C4-001259643739}" destId="{AF0529F9-A10A-4938-94A7-2891C549E74D}" srcOrd="0" destOrd="0" presId="urn:diagrams.loki3.com/BracketList"/>
    <dgm:cxn modelId="{B34E6985-37DD-4A68-95FE-E829E1FF6D23}" type="presOf" srcId="{FCEF823B-AC39-47B9-8DB4-A49B1CE287DC}" destId="{BC1461D7-6466-4949-A19E-AF22633F17FE}" srcOrd="0" destOrd="0" presId="urn:diagrams.loki3.com/BracketList"/>
    <dgm:cxn modelId="{E5031D91-46CB-405A-ADEF-FE7D028509B9}" srcId="{8C77F85D-79B5-4576-8244-35BF5B4A1C7C}" destId="{B18C4768-422F-4533-A5C8-4E8C84900369}" srcOrd="0" destOrd="0" parTransId="{0D4A828A-E6C5-4823-A327-2FEDDBA6A354}" sibTransId="{C3C07AE7-9988-46E7-8076-C16F0BA3BE69}"/>
    <dgm:cxn modelId="{62C4C0D6-5F59-4C08-B66F-AA4C6D743885}" type="presOf" srcId="{06226B68-A3E1-4944-B430-15D9F1B0A047}" destId="{9B2F0E70-80D1-454E-A56B-B63E255B6012}" srcOrd="0" destOrd="0" presId="urn:diagrams.loki3.com/BracketList"/>
    <dgm:cxn modelId="{57934DF3-896B-497F-BF5D-FE947AF6F0AE}" type="presOf" srcId="{B18C4768-422F-4533-A5C8-4E8C84900369}" destId="{8D35436B-8DBC-4303-8A35-433983CAC35A}" srcOrd="0" destOrd="0" presId="urn:diagrams.loki3.com/BracketList"/>
    <dgm:cxn modelId="{6B4F76F5-90D9-4A10-8CE8-AC62D65F6365}" type="presOf" srcId="{8C77F85D-79B5-4576-8244-35BF5B4A1C7C}" destId="{E17FE746-91E0-44EF-BFC1-4C40225CA031}" srcOrd="0" destOrd="0" presId="urn:diagrams.loki3.com/BracketList"/>
    <dgm:cxn modelId="{404D0A1C-8A58-443B-8275-55B72C6119E5}" type="presParOf" srcId="{BC1461D7-6466-4949-A19E-AF22633F17FE}" destId="{DA93BFF4-8A16-42B0-A8BD-1A0B50F1A7BD}" srcOrd="0" destOrd="0" presId="urn:diagrams.loki3.com/BracketList"/>
    <dgm:cxn modelId="{F1379B43-9CD8-4BC2-8FD9-067AF843D0FE}" type="presParOf" srcId="{DA93BFF4-8A16-42B0-A8BD-1A0B50F1A7BD}" destId="{E17FE746-91E0-44EF-BFC1-4C40225CA031}" srcOrd="0" destOrd="0" presId="urn:diagrams.loki3.com/BracketList"/>
    <dgm:cxn modelId="{D9628D65-3A9B-4A52-82D8-2538B3319210}" type="presParOf" srcId="{DA93BFF4-8A16-42B0-A8BD-1A0B50F1A7BD}" destId="{A38FABC2-E48D-4FEE-9536-63DD34F2D4ED}" srcOrd="1" destOrd="0" presId="urn:diagrams.loki3.com/BracketList"/>
    <dgm:cxn modelId="{8A4E487C-B6A2-417F-AD9B-76606E956DD3}" type="presParOf" srcId="{DA93BFF4-8A16-42B0-A8BD-1A0B50F1A7BD}" destId="{A69C7E26-DA3C-4D58-B558-CA8493223DEF}" srcOrd="2" destOrd="0" presId="urn:diagrams.loki3.com/BracketList"/>
    <dgm:cxn modelId="{C9C416BB-79B6-4327-8522-07E8F5FB812B}" type="presParOf" srcId="{DA93BFF4-8A16-42B0-A8BD-1A0B50F1A7BD}" destId="{8D35436B-8DBC-4303-8A35-433983CAC35A}" srcOrd="3" destOrd="0" presId="urn:diagrams.loki3.com/BracketList"/>
    <dgm:cxn modelId="{9CDE9961-B188-4621-A3A4-4B5D1FB5B513}" type="presParOf" srcId="{BC1461D7-6466-4949-A19E-AF22633F17FE}" destId="{F3A829E6-B8FB-45F3-A1B9-A02744EC1703}" srcOrd="1" destOrd="0" presId="urn:diagrams.loki3.com/BracketList"/>
    <dgm:cxn modelId="{D18A8FEE-515D-4988-ADEC-9C1C9D743573}" type="presParOf" srcId="{BC1461D7-6466-4949-A19E-AF22633F17FE}" destId="{DFAFC56A-DD80-4E25-8515-0BB00616D35A}" srcOrd="2" destOrd="0" presId="urn:diagrams.loki3.com/BracketList"/>
    <dgm:cxn modelId="{D35D1BE7-A476-4508-875E-C4AE902FB5D2}" type="presParOf" srcId="{DFAFC56A-DD80-4E25-8515-0BB00616D35A}" destId="{AF0529F9-A10A-4938-94A7-2891C549E74D}" srcOrd="0" destOrd="0" presId="urn:diagrams.loki3.com/BracketList"/>
    <dgm:cxn modelId="{64CA5AFA-E8EC-4740-9342-AAB587583B1D}" type="presParOf" srcId="{DFAFC56A-DD80-4E25-8515-0BB00616D35A}" destId="{B6FB9AA7-114F-4070-AABA-65EFEE8D20A0}" srcOrd="1" destOrd="0" presId="urn:diagrams.loki3.com/BracketList"/>
    <dgm:cxn modelId="{89CA68BF-4C04-4A49-9D04-6EF90BB01576}" type="presParOf" srcId="{DFAFC56A-DD80-4E25-8515-0BB00616D35A}" destId="{64BA1D45-341A-469A-BCC5-F9F5FBAF7007}" srcOrd="2" destOrd="0" presId="urn:diagrams.loki3.com/BracketList"/>
    <dgm:cxn modelId="{0E34D443-9516-4B97-9A0C-9F6D704B1B2D}" type="presParOf" srcId="{DFAFC56A-DD80-4E25-8515-0BB00616D35A}" destId="{9B2F0E70-80D1-454E-A56B-B63E255B6012}" srcOrd="3" destOrd="0" presId="urn:diagrams.loki3.com/Bracket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FC004B98-E6E1-4833-89C4-BF2E327CDF94}"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en-US"/>
        </a:p>
      </dgm:t>
    </dgm:pt>
    <dgm:pt modelId="{F4666DA4-2EA9-444F-AEB3-857E4D3894D5}">
      <dgm:prSet phldrT="[Text]"/>
      <dgm:spPr/>
      <dgm:t>
        <a:bodyPr/>
        <a:lstStyle/>
        <a:p>
          <a:r>
            <a:rPr lang="en-US" dirty="0"/>
            <a:t>Owner</a:t>
          </a:r>
        </a:p>
      </dgm:t>
    </dgm:pt>
    <dgm:pt modelId="{8D8EE7D9-2291-4904-81B9-87A016CE04E4}" type="parTrans" cxnId="{41616454-8138-443D-A598-4F52BD6B82B0}">
      <dgm:prSet/>
      <dgm:spPr/>
      <dgm:t>
        <a:bodyPr/>
        <a:lstStyle/>
        <a:p>
          <a:endParaRPr lang="en-US"/>
        </a:p>
      </dgm:t>
    </dgm:pt>
    <dgm:pt modelId="{1040B4BD-15EA-403C-928C-C81B58D8556E}" type="sibTrans" cxnId="{41616454-8138-443D-A598-4F52BD6B82B0}">
      <dgm:prSet/>
      <dgm:spPr/>
      <dgm:t>
        <a:bodyPr/>
        <a:lstStyle/>
        <a:p>
          <a:endParaRPr lang="en-US"/>
        </a:p>
      </dgm:t>
    </dgm:pt>
    <dgm:pt modelId="{098CA321-A8C9-4055-82F0-2C6CFDCA526A}">
      <dgm:prSet phldrT="[Text]"/>
      <dgm:spPr/>
      <dgm:t>
        <a:bodyPr/>
        <a:lstStyle/>
        <a:p>
          <a:r>
            <a:rPr lang="en-US" dirty="0"/>
            <a:t>Can perform all management operations for a resource and its child resources including access management and granting access to others.</a:t>
          </a:r>
        </a:p>
      </dgm:t>
    </dgm:pt>
    <dgm:pt modelId="{4DD7A632-663B-4A00-98F6-7461FF428D55}" type="parTrans" cxnId="{69C6E51E-9C43-4030-AD3C-1CFCEF8E59AE}">
      <dgm:prSet/>
      <dgm:spPr/>
      <dgm:t>
        <a:bodyPr/>
        <a:lstStyle/>
        <a:p>
          <a:endParaRPr lang="en-US"/>
        </a:p>
      </dgm:t>
    </dgm:pt>
    <dgm:pt modelId="{81196BE1-C9CD-4F11-8C14-20D601A4D264}" type="sibTrans" cxnId="{69C6E51E-9C43-4030-AD3C-1CFCEF8E59AE}">
      <dgm:prSet/>
      <dgm:spPr/>
      <dgm:t>
        <a:bodyPr/>
        <a:lstStyle/>
        <a:p>
          <a:endParaRPr lang="en-US"/>
        </a:p>
      </dgm:t>
    </dgm:pt>
    <dgm:pt modelId="{47D3C7F2-02BD-4348-9343-EA01C47A957E}">
      <dgm:prSet phldrT="[Text]"/>
      <dgm:spPr/>
      <dgm:t>
        <a:bodyPr/>
        <a:lstStyle/>
        <a:p>
          <a:r>
            <a:rPr lang="en-US" dirty="0"/>
            <a:t>Contributor</a:t>
          </a:r>
        </a:p>
      </dgm:t>
    </dgm:pt>
    <dgm:pt modelId="{570D69B4-00F4-4393-896A-BD416E421775}" type="parTrans" cxnId="{D1E62090-FBBC-4FA6-BA4F-9AD2975D2908}">
      <dgm:prSet/>
      <dgm:spPr/>
      <dgm:t>
        <a:bodyPr/>
        <a:lstStyle/>
        <a:p>
          <a:endParaRPr lang="en-US"/>
        </a:p>
      </dgm:t>
    </dgm:pt>
    <dgm:pt modelId="{F63FC4A4-CCBB-4B95-8BD4-4D95DA691301}" type="sibTrans" cxnId="{D1E62090-FBBC-4FA6-BA4F-9AD2975D2908}">
      <dgm:prSet/>
      <dgm:spPr/>
      <dgm:t>
        <a:bodyPr/>
        <a:lstStyle/>
        <a:p>
          <a:endParaRPr lang="en-US"/>
        </a:p>
      </dgm:t>
    </dgm:pt>
    <dgm:pt modelId="{E5A0FE00-A3FB-4730-A4C3-DC4D0F452BCF}">
      <dgm:prSet phldrT="[Text]"/>
      <dgm:spPr/>
      <dgm:t>
        <a:bodyPr/>
        <a:lstStyle/>
        <a:p>
          <a:r>
            <a:rPr lang="en-US" dirty="0"/>
            <a:t>Can perform all management operations for a resource including create and delete resources. A contributor cannot grant access to other.</a:t>
          </a:r>
        </a:p>
      </dgm:t>
    </dgm:pt>
    <dgm:pt modelId="{3E0A7069-CA3A-4CD4-8F4B-86852B654BE0}" type="parTrans" cxnId="{AA02B632-98C9-4D3B-B918-76013204FCE8}">
      <dgm:prSet/>
      <dgm:spPr/>
      <dgm:t>
        <a:bodyPr/>
        <a:lstStyle/>
        <a:p>
          <a:endParaRPr lang="en-US"/>
        </a:p>
      </dgm:t>
    </dgm:pt>
    <dgm:pt modelId="{389A5474-9AE6-4E31-885F-8B93AFAEA2FF}" type="sibTrans" cxnId="{AA02B632-98C9-4D3B-B918-76013204FCE8}">
      <dgm:prSet/>
      <dgm:spPr/>
      <dgm:t>
        <a:bodyPr/>
        <a:lstStyle/>
        <a:p>
          <a:endParaRPr lang="en-US"/>
        </a:p>
      </dgm:t>
    </dgm:pt>
    <dgm:pt modelId="{D045E789-1A34-4F59-B413-7097C0444B3B}">
      <dgm:prSet phldrT="[Text]"/>
      <dgm:spPr/>
      <dgm:t>
        <a:bodyPr/>
        <a:lstStyle/>
        <a:p>
          <a:r>
            <a:rPr lang="en-US" dirty="0"/>
            <a:t>Reader</a:t>
          </a:r>
        </a:p>
      </dgm:t>
    </dgm:pt>
    <dgm:pt modelId="{AFF3DC7D-9F3B-495C-82D0-863D2DB539DA}" type="parTrans" cxnId="{7DDD1307-B78B-4CE7-8326-5D4803862C7E}">
      <dgm:prSet/>
      <dgm:spPr/>
      <dgm:t>
        <a:bodyPr/>
        <a:lstStyle/>
        <a:p>
          <a:endParaRPr lang="en-US"/>
        </a:p>
      </dgm:t>
    </dgm:pt>
    <dgm:pt modelId="{3807B3D1-9E69-42BA-8312-5DBFF30642F9}" type="sibTrans" cxnId="{7DDD1307-B78B-4CE7-8326-5D4803862C7E}">
      <dgm:prSet/>
      <dgm:spPr/>
      <dgm:t>
        <a:bodyPr/>
        <a:lstStyle/>
        <a:p>
          <a:endParaRPr lang="en-US"/>
        </a:p>
      </dgm:t>
    </dgm:pt>
    <dgm:pt modelId="{E32B6046-3D2D-46E4-9D41-C9AFAB84A7A6}">
      <dgm:prSet phldrT="[Text]"/>
      <dgm:spPr/>
      <dgm:t>
        <a:bodyPr/>
        <a:lstStyle/>
        <a:p>
          <a:r>
            <a:rPr lang="en-US" dirty="0"/>
            <a:t>Has read-only access to a resource and its child resources. A reader cannot read secrets.</a:t>
          </a:r>
        </a:p>
      </dgm:t>
    </dgm:pt>
    <dgm:pt modelId="{29AA90A5-354C-4B75-B175-EF93B6D7899E}" type="parTrans" cxnId="{ED3986B0-FC9B-4010-A34E-4EF9C5E59180}">
      <dgm:prSet/>
      <dgm:spPr/>
      <dgm:t>
        <a:bodyPr/>
        <a:lstStyle/>
        <a:p>
          <a:endParaRPr lang="en-US"/>
        </a:p>
      </dgm:t>
    </dgm:pt>
    <dgm:pt modelId="{417FED98-8A07-44FA-80EE-B9AF25B96E41}" type="sibTrans" cxnId="{ED3986B0-FC9B-4010-A34E-4EF9C5E59180}">
      <dgm:prSet/>
      <dgm:spPr/>
      <dgm:t>
        <a:bodyPr/>
        <a:lstStyle/>
        <a:p>
          <a:endParaRPr lang="en-US"/>
        </a:p>
      </dgm:t>
    </dgm:pt>
    <dgm:pt modelId="{26EB68F3-BE31-43E9-B630-888D1976C792}" type="pres">
      <dgm:prSet presAssocID="{FC004B98-E6E1-4833-89C4-BF2E327CDF94}" presName="linearFlow" presStyleCnt="0">
        <dgm:presLayoutVars>
          <dgm:dir/>
          <dgm:animLvl val="lvl"/>
          <dgm:resizeHandles val="exact"/>
        </dgm:presLayoutVars>
      </dgm:prSet>
      <dgm:spPr/>
    </dgm:pt>
    <dgm:pt modelId="{FF0FD548-F668-4996-B303-B6259773469B}" type="pres">
      <dgm:prSet presAssocID="{F4666DA4-2EA9-444F-AEB3-857E4D3894D5}" presName="composite" presStyleCnt="0"/>
      <dgm:spPr/>
    </dgm:pt>
    <dgm:pt modelId="{6FB27D7A-0FB1-4ABC-9667-9A44708F74EA}" type="pres">
      <dgm:prSet presAssocID="{F4666DA4-2EA9-444F-AEB3-857E4D3894D5}" presName="parentText" presStyleLbl="alignNode1" presStyleIdx="0" presStyleCnt="3">
        <dgm:presLayoutVars>
          <dgm:chMax val="1"/>
          <dgm:bulletEnabled val="1"/>
        </dgm:presLayoutVars>
      </dgm:prSet>
      <dgm:spPr/>
    </dgm:pt>
    <dgm:pt modelId="{12923025-AE3B-40AF-B1D2-E78836227FD8}" type="pres">
      <dgm:prSet presAssocID="{F4666DA4-2EA9-444F-AEB3-857E4D3894D5}" presName="descendantText" presStyleLbl="alignAcc1" presStyleIdx="0" presStyleCnt="3">
        <dgm:presLayoutVars>
          <dgm:bulletEnabled val="1"/>
        </dgm:presLayoutVars>
      </dgm:prSet>
      <dgm:spPr/>
    </dgm:pt>
    <dgm:pt modelId="{897E390C-B751-4E24-BC70-DB039384F034}" type="pres">
      <dgm:prSet presAssocID="{1040B4BD-15EA-403C-928C-C81B58D8556E}" presName="sp" presStyleCnt="0"/>
      <dgm:spPr/>
    </dgm:pt>
    <dgm:pt modelId="{7D4F6C0F-2C55-46E9-9011-07B662026041}" type="pres">
      <dgm:prSet presAssocID="{47D3C7F2-02BD-4348-9343-EA01C47A957E}" presName="composite" presStyleCnt="0"/>
      <dgm:spPr/>
    </dgm:pt>
    <dgm:pt modelId="{DFA55E7A-D3B2-4BF1-96AB-BABCAD2B3D69}" type="pres">
      <dgm:prSet presAssocID="{47D3C7F2-02BD-4348-9343-EA01C47A957E}" presName="parentText" presStyleLbl="alignNode1" presStyleIdx="1" presStyleCnt="3">
        <dgm:presLayoutVars>
          <dgm:chMax val="1"/>
          <dgm:bulletEnabled val="1"/>
        </dgm:presLayoutVars>
      </dgm:prSet>
      <dgm:spPr/>
    </dgm:pt>
    <dgm:pt modelId="{1910F92D-45ED-4648-951A-0B47B09C495B}" type="pres">
      <dgm:prSet presAssocID="{47D3C7F2-02BD-4348-9343-EA01C47A957E}" presName="descendantText" presStyleLbl="alignAcc1" presStyleIdx="1" presStyleCnt="3">
        <dgm:presLayoutVars>
          <dgm:bulletEnabled val="1"/>
        </dgm:presLayoutVars>
      </dgm:prSet>
      <dgm:spPr/>
    </dgm:pt>
    <dgm:pt modelId="{4203E78F-B859-4CBE-AA69-7B950C795C3B}" type="pres">
      <dgm:prSet presAssocID="{F63FC4A4-CCBB-4B95-8BD4-4D95DA691301}" presName="sp" presStyleCnt="0"/>
      <dgm:spPr/>
    </dgm:pt>
    <dgm:pt modelId="{FC399805-47F7-4662-99D2-A8F9D6B05339}" type="pres">
      <dgm:prSet presAssocID="{D045E789-1A34-4F59-B413-7097C0444B3B}" presName="composite" presStyleCnt="0"/>
      <dgm:spPr/>
    </dgm:pt>
    <dgm:pt modelId="{B65AE470-89C8-40AB-8C4E-74DF3082D5DB}" type="pres">
      <dgm:prSet presAssocID="{D045E789-1A34-4F59-B413-7097C0444B3B}" presName="parentText" presStyleLbl="alignNode1" presStyleIdx="2" presStyleCnt="3">
        <dgm:presLayoutVars>
          <dgm:chMax val="1"/>
          <dgm:bulletEnabled val="1"/>
        </dgm:presLayoutVars>
      </dgm:prSet>
      <dgm:spPr/>
    </dgm:pt>
    <dgm:pt modelId="{318D6716-B916-46A1-95E7-58B4DF5345D4}" type="pres">
      <dgm:prSet presAssocID="{D045E789-1A34-4F59-B413-7097C0444B3B}" presName="descendantText" presStyleLbl="alignAcc1" presStyleIdx="2" presStyleCnt="3">
        <dgm:presLayoutVars>
          <dgm:bulletEnabled val="1"/>
        </dgm:presLayoutVars>
      </dgm:prSet>
      <dgm:spPr/>
    </dgm:pt>
  </dgm:ptLst>
  <dgm:cxnLst>
    <dgm:cxn modelId="{7DDD1307-B78B-4CE7-8326-5D4803862C7E}" srcId="{FC004B98-E6E1-4833-89C4-BF2E327CDF94}" destId="{D045E789-1A34-4F59-B413-7097C0444B3B}" srcOrd="2" destOrd="0" parTransId="{AFF3DC7D-9F3B-495C-82D0-863D2DB539DA}" sibTransId="{3807B3D1-9E69-42BA-8312-5DBFF30642F9}"/>
    <dgm:cxn modelId="{69C6E51E-9C43-4030-AD3C-1CFCEF8E59AE}" srcId="{F4666DA4-2EA9-444F-AEB3-857E4D3894D5}" destId="{098CA321-A8C9-4055-82F0-2C6CFDCA526A}" srcOrd="0" destOrd="0" parTransId="{4DD7A632-663B-4A00-98F6-7461FF428D55}" sibTransId="{81196BE1-C9CD-4F11-8C14-20D601A4D264}"/>
    <dgm:cxn modelId="{AA02B632-98C9-4D3B-B918-76013204FCE8}" srcId="{47D3C7F2-02BD-4348-9343-EA01C47A957E}" destId="{E5A0FE00-A3FB-4730-A4C3-DC4D0F452BCF}" srcOrd="0" destOrd="0" parTransId="{3E0A7069-CA3A-4CD4-8F4B-86852B654BE0}" sibTransId="{389A5474-9AE6-4E31-885F-8B93AFAEA2FF}"/>
    <dgm:cxn modelId="{1063DB38-767D-40A1-9D61-7FB6D10DCDF8}" type="presOf" srcId="{D045E789-1A34-4F59-B413-7097C0444B3B}" destId="{B65AE470-89C8-40AB-8C4E-74DF3082D5DB}" srcOrd="0" destOrd="0" presId="urn:microsoft.com/office/officeart/2005/8/layout/chevron2"/>
    <dgm:cxn modelId="{EDC2FB64-B8D4-4E75-86CC-73555737DFA9}" type="presOf" srcId="{E5A0FE00-A3FB-4730-A4C3-DC4D0F452BCF}" destId="{1910F92D-45ED-4648-951A-0B47B09C495B}" srcOrd="0" destOrd="0" presId="urn:microsoft.com/office/officeart/2005/8/layout/chevron2"/>
    <dgm:cxn modelId="{12CB7353-CF41-445E-99D9-C8F7B7257B4D}" type="presOf" srcId="{E32B6046-3D2D-46E4-9D41-C9AFAB84A7A6}" destId="{318D6716-B916-46A1-95E7-58B4DF5345D4}" srcOrd="0" destOrd="0" presId="urn:microsoft.com/office/officeart/2005/8/layout/chevron2"/>
    <dgm:cxn modelId="{41616454-8138-443D-A598-4F52BD6B82B0}" srcId="{FC004B98-E6E1-4833-89C4-BF2E327CDF94}" destId="{F4666DA4-2EA9-444F-AEB3-857E4D3894D5}" srcOrd="0" destOrd="0" parTransId="{8D8EE7D9-2291-4904-81B9-87A016CE04E4}" sibTransId="{1040B4BD-15EA-403C-928C-C81B58D8556E}"/>
    <dgm:cxn modelId="{D1E62090-FBBC-4FA6-BA4F-9AD2975D2908}" srcId="{FC004B98-E6E1-4833-89C4-BF2E327CDF94}" destId="{47D3C7F2-02BD-4348-9343-EA01C47A957E}" srcOrd="1" destOrd="0" parTransId="{570D69B4-00F4-4393-896A-BD416E421775}" sibTransId="{F63FC4A4-CCBB-4B95-8BD4-4D95DA691301}"/>
    <dgm:cxn modelId="{C4320BA5-E0DD-448D-A21A-551595D42E8F}" type="presOf" srcId="{47D3C7F2-02BD-4348-9343-EA01C47A957E}" destId="{DFA55E7A-D3B2-4BF1-96AB-BABCAD2B3D69}" srcOrd="0" destOrd="0" presId="urn:microsoft.com/office/officeart/2005/8/layout/chevron2"/>
    <dgm:cxn modelId="{9070BDA9-0E2F-4CF1-BC64-7281A3179D41}" type="presOf" srcId="{F4666DA4-2EA9-444F-AEB3-857E4D3894D5}" destId="{6FB27D7A-0FB1-4ABC-9667-9A44708F74EA}" srcOrd="0" destOrd="0" presId="urn:microsoft.com/office/officeart/2005/8/layout/chevron2"/>
    <dgm:cxn modelId="{ED3986B0-FC9B-4010-A34E-4EF9C5E59180}" srcId="{D045E789-1A34-4F59-B413-7097C0444B3B}" destId="{E32B6046-3D2D-46E4-9D41-C9AFAB84A7A6}" srcOrd="0" destOrd="0" parTransId="{29AA90A5-354C-4B75-B175-EF93B6D7899E}" sibTransId="{417FED98-8A07-44FA-80EE-B9AF25B96E41}"/>
    <dgm:cxn modelId="{2FC967B7-3EFE-400C-83F7-3C41E70C9089}" type="presOf" srcId="{098CA321-A8C9-4055-82F0-2C6CFDCA526A}" destId="{12923025-AE3B-40AF-B1D2-E78836227FD8}" srcOrd="0" destOrd="0" presId="urn:microsoft.com/office/officeart/2005/8/layout/chevron2"/>
    <dgm:cxn modelId="{4467E8BF-EDA6-4999-AB84-75D191958EDC}" type="presOf" srcId="{FC004B98-E6E1-4833-89C4-BF2E327CDF94}" destId="{26EB68F3-BE31-43E9-B630-888D1976C792}" srcOrd="0" destOrd="0" presId="urn:microsoft.com/office/officeart/2005/8/layout/chevron2"/>
    <dgm:cxn modelId="{E7299C2D-BB65-42CF-A735-75DE91B89779}" type="presParOf" srcId="{26EB68F3-BE31-43E9-B630-888D1976C792}" destId="{FF0FD548-F668-4996-B303-B6259773469B}" srcOrd="0" destOrd="0" presId="urn:microsoft.com/office/officeart/2005/8/layout/chevron2"/>
    <dgm:cxn modelId="{55A806D6-85C9-4B1F-89A1-3FED9690120F}" type="presParOf" srcId="{FF0FD548-F668-4996-B303-B6259773469B}" destId="{6FB27D7A-0FB1-4ABC-9667-9A44708F74EA}" srcOrd="0" destOrd="0" presId="urn:microsoft.com/office/officeart/2005/8/layout/chevron2"/>
    <dgm:cxn modelId="{26409A80-6151-4AE2-9780-A138B692DAFF}" type="presParOf" srcId="{FF0FD548-F668-4996-B303-B6259773469B}" destId="{12923025-AE3B-40AF-B1D2-E78836227FD8}" srcOrd="1" destOrd="0" presId="urn:microsoft.com/office/officeart/2005/8/layout/chevron2"/>
    <dgm:cxn modelId="{66775872-CAC6-4D1A-8AD3-E9287FB3A7E9}" type="presParOf" srcId="{26EB68F3-BE31-43E9-B630-888D1976C792}" destId="{897E390C-B751-4E24-BC70-DB039384F034}" srcOrd="1" destOrd="0" presId="urn:microsoft.com/office/officeart/2005/8/layout/chevron2"/>
    <dgm:cxn modelId="{BA6446E7-45BD-4789-9DEB-758995DFA849}" type="presParOf" srcId="{26EB68F3-BE31-43E9-B630-888D1976C792}" destId="{7D4F6C0F-2C55-46E9-9011-07B662026041}" srcOrd="2" destOrd="0" presId="urn:microsoft.com/office/officeart/2005/8/layout/chevron2"/>
    <dgm:cxn modelId="{82630765-0F51-4D85-BFEE-0289BA3C93F6}" type="presParOf" srcId="{7D4F6C0F-2C55-46E9-9011-07B662026041}" destId="{DFA55E7A-D3B2-4BF1-96AB-BABCAD2B3D69}" srcOrd="0" destOrd="0" presId="urn:microsoft.com/office/officeart/2005/8/layout/chevron2"/>
    <dgm:cxn modelId="{FE25878C-B27A-4DB7-80E0-8868322505A3}" type="presParOf" srcId="{7D4F6C0F-2C55-46E9-9011-07B662026041}" destId="{1910F92D-45ED-4648-951A-0B47B09C495B}" srcOrd="1" destOrd="0" presId="urn:microsoft.com/office/officeart/2005/8/layout/chevron2"/>
    <dgm:cxn modelId="{06B0958C-AF61-4A9A-8F9E-354CB49380D1}" type="presParOf" srcId="{26EB68F3-BE31-43E9-B630-888D1976C792}" destId="{4203E78F-B859-4CBE-AA69-7B950C795C3B}" srcOrd="3" destOrd="0" presId="urn:microsoft.com/office/officeart/2005/8/layout/chevron2"/>
    <dgm:cxn modelId="{965D775A-517F-44C8-ADD3-499E32FF485F}" type="presParOf" srcId="{26EB68F3-BE31-43E9-B630-888D1976C792}" destId="{FC399805-47F7-4662-99D2-A8F9D6B05339}" srcOrd="4" destOrd="0" presId="urn:microsoft.com/office/officeart/2005/8/layout/chevron2"/>
    <dgm:cxn modelId="{882764B9-2638-41C9-BAEF-E1A2EBBFE2F9}" type="presParOf" srcId="{FC399805-47F7-4662-99D2-A8F9D6B05339}" destId="{B65AE470-89C8-40AB-8C4E-74DF3082D5DB}" srcOrd="0" destOrd="0" presId="urn:microsoft.com/office/officeart/2005/8/layout/chevron2"/>
    <dgm:cxn modelId="{065B476D-6A21-4EBA-B50F-D673931AEBC7}" type="presParOf" srcId="{FC399805-47F7-4662-99D2-A8F9D6B05339}" destId="{318D6716-B916-46A1-95E7-58B4DF5345D4}" srcOrd="1" destOrd="0" presId="urn:microsoft.com/office/officeart/2005/8/layout/chevron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84B900-CEF5-432C-95F8-07156464780A}">
      <dsp:nvSpPr>
        <dsp:cNvPr id="0" name=""/>
        <dsp:cNvSpPr/>
      </dsp:nvSpPr>
      <dsp:spPr>
        <a:xfrm>
          <a:off x="0" y="1066138"/>
          <a:ext cx="4764303" cy="332263"/>
        </a:xfrm>
        <a:prstGeom prst="roundRect">
          <a:avLst/>
        </a:prstGeom>
        <a:solidFill>
          <a:srgbClr val="0078D7">
            <a:hueOff val="0"/>
            <a:satOff val="0"/>
            <a:lumOff val="0"/>
            <a:alphaOff val="0"/>
          </a:srgbClr>
        </a:solidFill>
        <a:ln w="10795"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solidFill>
                <a:srgbClr val="FFFFFF"/>
              </a:solidFill>
              <a:latin typeface="Segoe UI Light"/>
              <a:ea typeface="+mn-ea"/>
              <a:cs typeface="+mn-cs"/>
            </a:rPr>
            <a:t>Pros</a:t>
          </a:r>
        </a:p>
      </dsp:txBody>
      <dsp:txXfrm>
        <a:off x="16220" y="1082358"/>
        <a:ext cx="4731863" cy="299823"/>
      </dsp:txXfrm>
    </dsp:sp>
    <dsp:sp modelId="{E331B044-7534-49D0-983D-0BCBAB19C702}">
      <dsp:nvSpPr>
        <dsp:cNvPr id="0" name=""/>
        <dsp:cNvSpPr/>
      </dsp:nvSpPr>
      <dsp:spPr>
        <a:xfrm>
          <a:off x="0" y="1399048"/>
          <a:ext cx="4764303" cy="10598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1267" tIns="22860" rIns="128016" bIns="22860" numCol="1" spcCol="1270" anchor="t" anchorCtr="0">
          <a:noAutofit/>
        </a:bodyPr>
        <a:lstStyle/>
        <a:p>
          <a:pPr marL="171450" lvl="1" indent="-171450" algn="l" defTabSz="800100">
            <a:lnSpc>
              <a:spcPct val="90000"/>
            </a:lnSpc>
            <a:spcBef>
              <a:spcPct val="0"/>
            </a:spcBef>
            <a:spcAft>
              <a:spcPct val="20000"/>
            </a:spcAft>
            <a:buChar char="•"/>
          </a:pPr>
          <a:r>
            <a:rPr lang="en-US" sz="1800" kern="1200" dirty="0">
              <a:solidFill>
                <a:srgbClr val="505050">
                  <a:hueOff val="0"/>
                  <a:satOff val="0"/>
                  <a:lumOff val="0"/>
                  <a:alphaOff val="0"/>
                </a:srgbClr>
              </a:solidFill>
              <a:latin typeface="Segoe UI Light"/>
              <a:ea typeface="+mn-ea"/>
              <a:cs typeface="+mn-cs"/>
            </a:rPr>
            <a:t>Low ExpressRoute Circuit Costs</a:t>
          </a:r>
        </a:p>
        <a:p>
          <a:pPr marL="171450" lvl="1" indent="-171450" algn="l" defTabSz="800100">
            <a:lnSpc>
              <a:spcPct val="90000"/>
            </a:lnSpc>
            <a:spcBef>
              <a:spcPct val="0"/>
            </a:spcBef>
            <a:spcAft>
              <a:spcPct val="20000"/>
            </a:spcAft>
            <a:buChar char="•"/>
          </a:pPr>
          <a:r>
            <a:rPr lang="en-US" sz="1800" kern="1200" dirty="0">
              <a:solidFill>
                <a:srgbClr val="505050">
                  <a:hueOff val="0"/>
                  <a:satOff val="0"/>
                  <a:lumOff val="0"/>
                  <a:alphaOff val="0"/>
                </a:srgbClr>
              </a:solidFill>
              <a:latin typeface="Segoe UI Light"/>
              <a:ea typeface="+mn-ea"/>
              <a:cs typeface="+mn-cs"/>
            </a:rPr>
            <a:t>Simplified Subscription Management</a:t>
          </a:r>
        </a:p>
        <a:p>
          <a:pPr marL="171450" lvl="1" indent="-171450" algn="l" defTabSz="800100">
            <a:lnSpc>
              <a:spcPct val="90000"/>
            </a:lnSpc>
            <a:spcBef>
              <a:spcPct val="0"/>
            </a:spcBef>
            <a:spcAft>
              <a:spcPct val="20000"/>
            </a:spcAft>
            <a:buChar char="•"/>
          </a:pPr>
          <a:r>
            <a:rPr lang="en-US" sz="1800" kern="1200" dirty="0">
              <a:solidFill>
                <a:srgbClr val="505050">
                  <a:hueOff val="0"/>
                  <a:satOff val="0"/>
                  <a:lumOff val="0"/>
                  <a:alphaOff val="0"/>
                </a:srgbClr>
              </a:solidFill>
              <a:latin typeface="Segoe UI Light"/>
              <a:ea typeface="+mn-ea"/>
              <a:cs typeface="+mn-cs"/>
            </a:rPr>
            <a:t>No </a:t>
          </a:r>
          <a:r>
            <a:rPr lang="en-US" sz="1800" kern="1200" dirty="0" err="1">
              <a:solidFill>
                <a:srgbClr val="505050">
                  <a:hueOff val="0"/>
                  <a:satOff val="0"/>
                  <a:lumOff val="0"/>
                  <a:alphaOff val="0"/>
                </a:srgbClr>
              </a:solidFill>
              <a:latin typeface="Segoe UI Light"/>
              <a:ea typeface="+mn-ea"/>
              <a:cs typeface="+mn-cs"/>
            </a:rPr>
            <a:t>Vnet</a:t>
          </a:r>
          <a:r>
            <a:rPr lang="en-US" sz="1800" kern="1200" dirty="0">
              <a:solidFill>
                <a:srgbClr val="505050">
                  <a:hueOff val="0"/>
                  <a:satOff val="0"/>
                  <a:lumOff val="0"/>
                  <a:alphaOff val="0"/>
                </a:srgbClr>
              </a:solidFill>
              <a:latin typeface="Segoe UI Light"/>
              <a:ea typeface="+mn-ea"/>
              <a:cs typeface="+mn-cs"/>
            </a:rPr>
            <a:t> Subscription Limit</a:t>
          </a:r>
        </a:p>
      </dsp:txBody>
      <dsp:txXfrm>
        <a:off x="0" y="1399048"/>
        <a:ext cx="4764303" cy="1059840"/>
      </dsp:txXfrm>
    </dsp:sp>
    <dsp:sp modelId="{81A61170-85C9-4A53-A86E-4416061D3BFC}">
      <dsp:nvSpPr>
        <dsp:cNvPr id="0" name=""/>
        <dsp:cNvSpPr/>
      </dsp:nvSpPr>
      <dsp:spPr>
        <a:xfrm>
          <a:off x="0" y="2458888"/>
          <a:ext cx="4764303" cy="388022"/>
        </a:xfrm>
        <a:prstGeom prst="roundRect">
          <a:avLst/>
        </a:prstGeom>
        <a:solidFill>
          <a:srgbClr val="0078D7">
            <a:hueOff val="0"/>
            <a:satOff val="0"/>
            <a:lumOff val="0"/>
            <a:alphaOff val="0"/>
          </a:srgbClr>
        </a:solidFill>
        <a:ln w="10795"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solidFill>
                <a:srgbClr val="FFFFFF"/>
              </a:solidFill>
              <a:latin typeface="Segoe UI Light"/>
              <a:ea typeface="+mn-ea"/>
              <a:cs typeface="+mn-cs"/>
            </a:rPr>
            <a:t>Cons</a:t>
          </a:r>
        </a:p>
      </dsp:txBody>
      <dsp:txXfrm>
        <a:off x="18942" y="2477830"/>
        <a:ext cx="4726419" cy="350138"/>
      </dsp:txXfrm>
    </dsp:sp>
    <dsp:sp modelId="{7B5666AD-71E7-4A20-A46B-E4ACE4420AC0}">
      <dsp:nvSpPr>
        <dsp:cNvPr id="0" name=""/>
        <dsp:cNvSpPr/>
      </dsp:nvSpPr>
      <dsp:spPr>
        <a:xfrm>
          <a:off x="0" y="2846910"/>
          <a:ext cx="4764303" cy="18878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1267" tIns="22860" rIns="128016" bIns="22860" numCol="1" spcCol="1270" anchor="t" anchorCtr="0">
          <a:noAutofit/>
        </a:bodyPr>
        <a:lstStyle/>
        <a:p>
          <a:pPr marL="171450" lvl="1" indent="-171450" algn="l" defTabSz="800100">
            <a:lnSpc>
              <a:spcPct val="90000"/>
            </a:lnSpc>
            <a:spcBef>
              <a:spcPct val="0"/>
            </a:spcBef>
            <a:spcAft>
              <a:spcPct val="20000"/>
            </a:spcAft>
            <a:buChar char="•"/>
          </a:pPr>
          <a:r>
            <a:rPr lang="en-US" sz="1800" kern="1200" dirty="0">
              <a:solidFill>
                <a:srgbClr val="505050">
                  <a:hueOff val="0"/>
                  <a:satOff val="0"/>
                  <a:lumOff val="0"/>
                  <a:alphaOff val="0"/>
                </a:srgbClr>
              </a:solidFill>
              <a:latin typeface="Segoe UI Light"/>
              <a:ea typeface="+mn-ea"/>
              <a:cs typeface="+mn-cs"/>
            </a:rPr>
            <a:t>Granular RBAC model required</a:t>
          </a:r>
        </a:p>
        <a:p>
          <a:pPr marL="171450" lvl="1" indent="-171450" algn="l" defTabSz="800100">
            <a:lnSpc>
              <a:spcPct val="90000"/>
            </a:lnSpc>
            <a:spcBef>
              <a:spcPct val="0"/>
            </a:spcBef>
            <a:spcAft>
              <a:spcPct val="20000"/>
            </a:spcAft>
            <a:buChar char="•"/>
          </a:pPr>
          <a:r>
            <a:rPr lang="en-US" sz="1800" kern="1200" dirty="0">
              <a:solidFill>
                <a:srgbClr val="505050">
                  <a:hueOff val="0"/>
                  <a:satOff val="0"/>
                  <a:lumOff val="0"/>
                  <a:alphaOff val="0"/>
                </a:srgbClr>
              </a:solidFill>
              <a:latin typeface="Segoe UI Light"/>
              <a:ea typeface="+mn-ea"/>
              <a:cs typeface="+mn-cs"/>
            </a:rPr>
            <a:t>Subscription Limit Issues in Cores, Storage, NSGs</a:t>
          </a:r>
        </a:p>
        <a:p>
          <a:pPr marL="171450" lvl="1" indent="-171450" algn="l" defTabSz="800100">
            <a:lnSpc>
              <a:spcPct val="90000"/>
            </a:lnSpc>
            <a:spcBef>
              <a:spcPct val="0"/>
            </a:spcBef>
            <a:spcAft>
              <a:spcPct val="20000"/>
            </a:spcAft>
            <a:buChar char="•"/>
          </a:pPr>
          <a:r>
            <a:rPr lang="en-US" sz="1800" kern="1200" dirty="0">
              <a:solidFill>
                <a:srgbClr val="505050">
                  <a:hueOff val="0"/>
                  <a:satOff val="0"/>
                  <a:lumOff val="0"/>
                  <a:alphaOff val="0"/>
                </a:srgbClr>
              </a:solidFill>
              <a:latin typeface="Segoe UI Light"/>
              <a:ea typeface="+mn-ea"/>
              <a:cs typeface="+mn-cs"/>
            </a:rPr>
            <a:t>Complex </a:t>
          </a:r>
          <a:r>
            <a:rPr lang="en-US" sz="1800" kern="1200" dirty="0" err="1">
              <a:solidFill>
                <a:srgbClr val="505050">
                  <a:hueOff val="0"/>
                  <a:satOff val="0"/>
                  <a:lumOff val="0"/>
                  <a:alphaOff val="0"/>
                </a:srgbClr>
              </a:solidFill>
              <a:latin typeface="Segoe UI Light"/>
              <a:ea typeface="+mn-ea"/>
              <a:cs typeface="+mn-cs"/>
            </a:rPr>
            <a:t>Vnet</a:t>
          </a:r>
          <a:r>
            <a:rPr lang="en-US" sz="1800" kern="1200" dirty="0">
              <a:solidFill>
                <a:srgbClr val="505050">
                  <a:hueOff val="0"/>
                  <a:satOff val="0"/>
                  <a:lumOff val="0"/>
                  <a:alphaOff val="0"/>
                </a:srgbClr>
              </a:solidFill>
              <a:latin typeface="Segoe UI Light"/>
              <a:ea typeface="+mn-ea"/>
              <a:cs typeface="+mn-cs"/>
            </a:rPr>
            <a:t> addressing</a:t>
          </a:r>
        </a:p>
        <a:p>
          <a:pPr marL="171450" lvl="1" indent="-171450" algn="l" defTabSz="800100">
            <a:lnSpc>
              <a:spcPct val="90000"/>
            </a:lnSpc>
            <a:spcBef>
              <a:spcPct val="0"/>
            </a:spcBef>
            <a:spcAft>
              <a:spcPct val="20000"/>
            </a:spcAft>
            <a:buChar char="•"/>
          </a:pPr>
          <a:r>
            <a:rPr lang="en-US" sz="1800" kern="1200" dirty="0">
              <a:solidFill>
                <a:srgbClr val="505050">
                  <a:hueOff val="0"/>
                  <a:satOff val="0"/>
                  <a:lumOff val="0"/>
                  <a:alphaOff val="0"/>
                </a:srgbClr>
              </a:solidFill>
              <a:latin typeface="Segoe UI Light"/>
              <a:ea typeface="+mn-ea"/>
              <a:cs typeface="+mn-cs"/>
            </a:rPr>
            <a:t>Mistake in management will affect all environments</a:t>
          </a:r>
        </a:p>
      </dsp:txBody>
      <dsp:txXfrm>
        <a:off x="0" y="2846910"/>
        <a:ext cx="4764303" cy="188784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84B900-CEF5-432C-95F8-07156464780A}">
      <dsp:nvSpPr>
        <dsp:cNvPr id="0" name=""/>
        <dsp:cNvSpPr/>
      </dsp:nvSpPr>
      <dsp:spPr>
        <a:xfrm>
          <a:off x="0" y="1014257"/>
          <a:ext cx="4407985" cy="332263"/>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latin typeface="+mj-lt"/>
            </a:rPr>
            <a:t>Pros</a:t>
          </a:r>
        </a:p>
      </dsp:txBody>
      <dsp:txXfrm>
        <a:off x="16220" y="1030477"/>
        <a:ext cx="4375545" cy="299823"/>
      </dsp:txXfrm>
    </dsp:sp>
    <dsp:sp modelId="{E331B044-7534-49D0-983D-0BCBAB19C702}">
      <dsp:nvSpPr>
        <dsp:cNvPr id="0" name=""/>
        <dsp:cNvSpPr/>
      </dsp:nvSpPr>
      <dsp:spPr>
        <a:xfrm>
          <a:off x="0" y="1370572"/>
          <a:ext cx="4407985" cy="13910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9954" tIns="20320" rIns="113792" bIns="20320" numCol="1" spcCol="1270" anchor="t" anchorCtr="0">
          <a:noAutofit/>
        </a:bodyPr>
        <a:lstStyle/>
        <a:p>
          <a:pPr marL="171450" lvl="1" indent="-171450" algn="l" defTabSz="711200">
            <a:lnSpc>
              <a:spcPct val="90000"/>
            </a:lnSpc>
            <a:spcBef>
              <a:spcPct val="0"/>
            </a:spcBef>
            <a:spcAft>
              <a:spcPct val="20000"/>
            </a:spcAft>
            <a:buChar char="•"/>
          </a:pPr>
          <a:r>
            <a:rPr lang="en-US" sz="1600" kern="1200" dirty="0">
              <a:latin typeface="+mj-lt"/>
            </a:rPr>
            <a:t>Shared ExpressRoute circuit model</a:t>
          </a:r>
        </a:p>
        <a:p>
          <a:pPr marL="171450" lvl="1" indent="-171450" algn="l" defTabSz="711200">
            <a:lnSpc>
              <a:spcPct val="90000"/>
            </a:lnSpc>
            <a:spcBef>
              <a:spcPct val="0"/>
            </a:spcBef>
            <a:spcAft>
              <a:spcPct val="20000"/>
            </a:spcAft>
            <a:buChar char="•"/>
          </a:pPr>
          <a:r>
            <a:rPr lang="en-US" sz="1600" kern="1200" dirty="0">
              <a:latin typeface="+mj-lt"/>
            </a:rPr>
            <a:t>Low </a:t>
          </a:r>
          <a:r>
            <a:rPr lang="en-US" sz="1600" kern="1200" dirty="0" err="1">
              <a:latin typeface="+mj-lt"/>
            </a:rPr>
            <a:t>Vnet</a:t>
          </a:r>
          <a:r>
            <a:rPr lang="en-US" sz="1600" kern="1200" dirty="0">
              <a:latin typeface="+mj-lt"/>
            </a:rPr>
            <a:t> subscription limit issues (Limit Per 100</a:t>
          </a:r>
          <a:r>
            <a:rPr lang="en-US" sz="1600" kern="1200" baseline="30000" dirty="0">
              <a:latin typeface="+mj-lt"/>
            </a:rPr>
            <a:t>th</a:t>
          </a:r>
          <a:r>
            <a:rPr lang="en-US" sz="1600" kern="1200" dirty="0">
              <a:latin typeface="+mj-lt"/>
            </a:rPr>
            <a:t> application)</a:t>
          </a:r>
        </a:p>
        <a:p>
          <a:pPr marL="171450" lvl="1" indent="-171450" algn="l" defTabSz="711200">
            <a:lnSpc>
              <a:spcPct val="90000"/>
            </a:lnSpc>
            <a:spcBef>
              <a:spcPct val="0"/>
            </a:spcBef>
            <a:spcAft>
              <a:spcPct val="20000"/>
            </a:spcAft>
            <a:buChar char="•"/>
          </a:pPr>
          <a:r>
            <a:rPr lang="en-US" sz="1600" kern="1200" dirty="0" err="1">
              <a:latin typeface="+mj-lt"/>
            </a:rPr>
            <a:t>Vnet</a:t>
          </a:r>
          <a:r>
            <a:rPr lang="en-US" sz="1600" kern="1200" dirty="0">
              <a:latin typeface="+mj-lt"/>
            </a:rPr>
            <a:t> address spaces can be tailored per application</a:t>
          </a:r>
        </a:p>
      </dsp:txBody>
      <dsp:txXfrm>
        <a:off x="0" y="1370572"/>
        <a:ext cx="4407985" cy="1391040"/>
      </dsp:txXfrm>
    </dsp:sp>
    <dsp:sp modelId="{81A61170-85C9-4A53-A86E-4416061D3BFC}">
      <dsp:nvSpPr>
        <dsp:cNvPr id="0" name=""/>
        <dsp:cNvSpPr/>
      </dsp:nvSpPr>
      <dsp:spPr>
        <a:xfrm>
          <a:off x="0" y="2761612"/>
          <a:ext cx="4407985" cy="388022"/>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latin typeface="+mj-lt"/>
            </a:rPr>
            <a:t>Cons</a:t>
          </a:r>
        </a:p>
      </dsp:txBody>
      <dsp:txXfrm>
        <a:off x="18942" y="2780554"/>
        <a:ext cx="4370101" cy="350138"/>
      </dsp:txXfrm>
    </dsp:sp>
    <dsp:sp modelId="{7B5666AD-71E7-4A20-A46B-E4ACE4420AC0}">
      <dsp:nvSpPr>
        <dsp:cNvPr id="0" name=""/>
        <dsp:cNvSpPr/>
      </dsp:nvSpPr>
      <dsp:spPr>
        <a:xfrm>
          <a:off x="0" y="3149634"/>
          <a:ext cx="4407985" cy="16891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9954" tIns="20320" rIns="113792" bIns="20320" numCol="1" spcCol="1270" anchor="t" anchorCtr="0">
          <a:noAutofit/>
        </a:bodyPr>
        <a:lstStyle/>
        <a:p>
          <a:pPr marL="171450" lvl="1" indent="-171450" algn="l" defTabSz="711200">
            <a:lnSpc>
              <a:spcPct val="90000"/>
            </a:lnSpc>
            <a:spcBef>
              <a:spcPct val="0"/>
            </a:spcBef>
            <a:spcAft>
              <a:spcPct val="20000"/>
            </a:spcAft>
            <a:buChar char="•"/>
          </a:pPr>
          <a:r>
            <a:rPr lang="en-US" sz="1600" kern="1200" dirty="0">
              <a:latin typeface="+mj-lt"/>
            </a:rPr>
            <a:t>New ExpressRoute circuit required per 10</a:t>
          </a:r>
          <a:r>
            <a:rPr lang="en-US" sz="1600" kern="1200" baseline="30000" dirty="0">
              <a:latin typeface="+mj-lt"/>
            </a:rPr>
            <a:t>th</a:t>
          </a:r>
          <a:r>
            <a:rPr lang="en-US" sz="1600" kern="1200" dirty="0">
              <a:latin typeface="+mj-lt"/>
            </a:rPr>
            <a:t> application, or ER Premium</a:t>
          </a:r>
        </a:p>
        <a:p>
          <a:pPr marL="171450" lvl="1" indent="-171450" algn="l" defTabSz="711200">
            <a:lnSpc>
              <a:spcPct val="90000"/>
            </a:lnSpc>
            <a:spcBef>
              <a:spcPct val="0"/>
            </a:spcBef>
            <a:spcAft>
              <a:spcPct val="20000"/>
            </a:spcAft>
            <a:buChar char="•"/>
          </a:pPr>
          <a:r>
            <a:rPr lang="en-US" sz="1600" kern="1200" dirty="0">
              <a:latin typeface="+mj-lt"/>
            </a:rPr>
            <a:t>Granulated Application RBAC model</a:t>
          </a:r>
        </a:p>
        <a:p>
          <a:pPr marL="171450" lvl="1" indent="-171450" algn="l" defTabSz="711200">
            <a:lnSpc>
              <a:spcPct val="90000"/>
            </a:lnSpc>
            <a:spcBef>
              <a:spcPct val="0"/>
            </a:spcBef>
            <a:spcAft>
              <a:spcPct val="20000"/>
            </a:spcAft>
            <a:buChar char="•"/>
          </a:pPr>
          <a:r>
            <a:rPr lang="en-US" sz="1600" kern="1200" dirty="0">
              <a:latin typeface="+mj-lt"/>
            </a:rPr>
            <a:t>Requires medium capacity planning</a:t>
          </a:r>
        </a:p>
        <a:p>
          <a:pPr marL="171450" lvl="1" indent="-171450" algn="l" defTabSz="711200">
            <a:lnSpc>
              <a:spcPct val="90000"/>
            </a:lnSpc>
            <a:spcBef>
              <a:spcPct val="0"/>
            </a:spcBef>
            <a:spcAft>
              <a:spcPct val="20000"/>
            </a:spcAft>
            <a:buChar char="•"/>
          </a:pPr>
          <a:r>
            <a:rPr lang="en-US" sz="1600" kern="1200" dirty="0">
              <a:latin typeface="+mj-lt"/>
            </a:rPr>
            <a:t>Max of 10 dedicated circuits per subscription, max of 100 applications</a:t>
          </a:r>
        </a:p>
      </dsp:txBody>
      <dsp:txXfrm>
        <a:off x="0" y="3149634"/>
        <a:ext cx="4407985" cy="168912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84B900-CEF5-432C-95F8-07156464780A}">
      <dsp:nvSpPr>
        <dsp:cNvPr id="0" name=""/>
        <dsp:cNvSpPr/>
      </dsp:nvSpPr>
      <dsp:spPr>
        <a:xfrm>
          <a:off x="0" y="389912"/>
          <a:ext cx="3436734" cy="332263"/>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latin typeface="+mj-lt"/>
            </a:rPr>
            <a:t>Pros</a:t>
          </a:r>
        </a:p>
      </dsp:txBody>
      <dsp:txXfrm>
        <a:off x="16220" y="406132"/>
        <a:ext cx="3404294" cy="299823"/>
      </dsp:txXfrm>
    </dsp:sp>
    <dsp:sp modelId="{E331B044-7534-49D0-983D-0BCBAB19C702}">
      <dsp:nvSpPr>
        <dsp:cNvPr id="0" name=""/>
        <dsp:cNvSpPr/>
      </dsp:nvSpPr>
      <dsp:spPr>
        <a:xfrm>
          <a:off x="0" y="751953"/>
          <a:ext cx="3436734" cy="17222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9116" tIns="25400" rIns="142240" bIns="25400" numCol="1" spcCol="1270" anchor="t" anchorCtr="0">
          <a:noAutofit/>
        </a:bodyPr>
        <a:lstStyle/>
        <a:p>
          <a:pPr marL="228600" lvl="1" indent="-228600" algn="l" defTabSz="889000">
            <a:lnSpc>
              <a:spcPct val="90000"/>
            </a:lnSpc>
            <a:spcBef>
              <a:spcPct val="0"/>
            </a:spcBef>
            <a:spcAft>
              <a:spcPct val="20000"/>
            </a:spcAft>
            <a:buChar char="•"/>
          </a:pPr>
          <a:r>
            <a:rPr lang="en-US" sz="2000" kern="1200" dirty="0">
              <a:latin typeface="+mj-lt"/>
            </a:rPr>
            <a:t>Minimal Subscription limit issues.</a:t>
          </a:r>
        </a:p>
        <a:p>
          <a:pPr marL="228600" lvl="1" indent="-228600" algn="l" defTabSz="889000">
            <a:lnSpc>
              <a:spcPct val="90000"/>
            </a:lnSpc>
            <a:spcBef>
              <a:spcPct val="0"/>
            </a:spcBef>
            <a:spcAft>
              <a:spcPct val="20000"/>
            </a:spcAft>
            <a:buChar char="•"/>
          </a:pPr>
          <a:r>
            <a:rPr lang="en-US" sz="2000" kern="1200" dirty="0">
              <a:latin typeface="+mj-lt"/>
            </a:rPr>
            <a:t>Minimal Capacity Planning</a:t>
          </a:r>
        </a:p>
        <a:p>
          <a:pPr marL="228600" lvl="1" indent="-228600" algn="l" defTabSz="889000">
            <a:lnSpc>
              <a:spcPct val="90000"/>
            </a:lnSpc>
            <a:spcBef>
              <a:spcPct val="0"/>
            </a:spcBef>
            <a:spcAft>
              <a:spcPct val="20000"/>
            </a:spcAft>
            <a:buChar char="•"/>
          </a:pPr>
          <a:r>
            <a:rPr lang="en-US" sz="2000" kern="1200" dirty="0">
              <a:latin typeface="+mj-lt"/>
            </a:rPr>
            <a:t>Per Application RBAC model</a:t>
          </a:r>
        </a:p>
      </dsp:txBody>
      <dsp:txXfrm>
        <a:off x="0" y="751953"/>
        <a:ext cx="3436734" cy="1722240"/>
      </dsp:txXfrm>
    </dsp:sp>
    <dsp:sp modelId="{81A61170-85C9-4A53-A86E-4416061D3BFC}">
      <dsp:nvSpPr>
        <dsp:cNvPr id="0" name=""/>
        <dsp:cNvSpPr/>
      </dsp:nvSpPr>
      <dsp:spPr>
        <a:xfrm>
          <a:off x="0" y="2474193"/>
          <a:ext cx="3436734" cy="388022"/>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latin typeface="+mj-lt"/>
            </a:rPr>
            <a:t>Cons</a:t>
          </a:r>
        </a:p>
      </dsp:txBody>
      <dsp:txXfrm>
        <a:off x="18942" y="2493135"/>
        <a:ext cx="3398850" cy="350138"/>
      </dsp:txXfrm>
    </dsp:sp>
    <dsp:sp modelId="{7B5666AD-71E7-4A20-A46B-E4ACE4420AC0}">
      <dsp:nvSpPr>
        <dsp:cNvPr id="0" name=""/>
        <dsp:cNvSpPr/>
      </dsp:nvSpPr>
      <dsp:spPr>
        <a:xfrm>
          <a:off x="0" y="2862215"/>
          <a:ext cx="3436734" cy="1126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9116" tIns="25400" rIns="142240" bIns="25400" numCol="1" spcCol="1270" anchor="t" anchorCtr="0">
          <a:noAutofit/>
        </a:bodyPr>
        <a:lstStyle/>
        <a:p>
          <a:pPr marL="228600" lvl="1" indent="-228600" algn="l" defTabSz="889000">
            <a:lnSpc>
              <a:spcPct val="90000"/>
            </a:lnSpc>
            <a:spcBef>
              <a:spcPct val="0"/>
            </a:spcBef>
            <a:spcAft>
              <a:spcPct val="20000"/>
            </a:spcAft>
            <a:buChar char="•"/>
          </a:pPr>
          <a:r>
            <a:rPr lang="en-US" sz="2000" kern="1200" dirty="0">
              <a:latin typeface="+mj-lt"/>
            </a:rPr>
            <a:t>Increased Network Costs</a:t>
          </a:r>
        </a:p>
        <a:p>
          <a:pPr marL="228600" lvl="1" indent="-228600" algn="l" defTabSz="889000">
            <a:lnSpc>
              <a:spcPct val="90000"/>
            </a:lnSpc>
            <a:spcBef>
              <a:spcPct val="0"/>
            </a:spcBef>
            <a:spcAft>
              <a:spcPct val="20000"/>
            </a:spcAft>
            <a:buChar char="•"/>
          </a:pPr>
          <a:r>
            <a:rPr lang="en-US" sz="2000" kern="1200" dirty="0">
              <a:latin typeface="+mj-lt"/>
            </a:rPr>
            <a:t>Management Complexity</a:t>
          </a:r>
        </a:p>
        <a:p>
          <a:pPr marL="228600" lvl="1" indent="-228600" algn="l" defTabSz="889000">
            <a:lnSpc>
              <a:spcPct val="90000"/>
            </a:lnSpc>
            <a:spcBef>
              <a:spcPct val="0"/>
            </a:spcBef>
            <a:spcAft>
              <a:spcPct val="20000"/>
            </a:spcAft>
            <a:buChar char="•"/>
          </a:pPr>
          <a:endParaRPr lang="en-US" sz="2000" kern="1200" dirty="0">
            <a:latin typeface="+mj-lt"/>
          </a:endParaRPr>
        </a:p>
      </dsp:txBody>
      <dsp:txXfrm>
        <a:off x="0" y="2862215"/>
        <a:ext cx="3436734" cy="112608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7FE746-91E0-44EF-BFC1-4C40225CA031}">
      <dsp:nvSpPr>
        <dsp:cNvPr id="0" name=""/>
        <dsp:cNvSpPr/>
      </dsp:nvSpPr>
      <dsp:spPr>
        <a:xfrm>
          <a:off x="3969" y="1215285"/>
          <a:ext cx="2030274" cy="13043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0472" tIns="78740" rIns="220472" bIns="78740" numCol="1" spcCol="1270" anchor="ctr" anchorCtr="0">
          <a:noAutofit/>
        </a:bodyPr>
        <a:lstStyle/>
        <a:p>
          <a:pPr marL="0" lvl="0" indent="0" algn="r" defTabSz="1377950">
            <a:lnSpc>
              <a:spcPct val="90000"/>
            </a:lnSpc>
            <a:spcBef>
              <a:spcPct val="0"/>
            </a:spcBef>
            <a:spcAft>
              <a:spcPct val="35000"/>
            </a:spcAft>
            <a:buNone/>
          </a:pPr>
          <a:r>
            <a:rPr lang="en-US" sz="3100" kern="1200" dirty="0"/>
            <a:t>Classic</a:t>
          </a:r>
        </a:p>
        <a:p>
          <a:pPr marL="0" lvl="0" indent="0" algn="r" defTabSz="1377950">
            <a:lnSpc>
              <a:spcPct val="90000"/>
            </a:lnSpc>
            <a:spcBef>
              <a:spcPct val="0"/>
            </a:spcBef>
            <a:spcAft>
              <a:spcPct val="35000"/>
            </a:spcAft>
            <a:buNone/>
          </a:pPr>
          <a:r>
            <a:rPr lang="en-US" sz="3100" kern="1200" dirty="0"/>
            <a:t>(v1)</a:t>
          </a:r>
        </a:p>
      </dsp:txBody>
      <dsp:txXfrm>
        <a:off x="3969" y="1215285"/>
        <a:ext cx="2030274" cy="1304325"/>
      </dsp:txXfrm>
    </dsp:sp>
    <dsp:sp modelId="{A38FABC2-E48D-4FEE-9536-63DD34F2D4ED}">
      <dsp:nvSpPr>
        <dsp:cNvPr id="0" name=""/>
        <dsp:cNvSpPr/>
      </dsp:nvSpPr>
      <dsp:spPr>
        <a:xfrm>
          <a:off x="2034243" y="1215285"/>
          <a:ext cx="406054" cy="1304325"/>
        </a:xfrm>
        <a:prstGeom prst="leftBrace">
          <a:avLst>
            <a:gd name="adj1" fmla="val 35000"/>
            <a:gd name="adj2" fmla="val 50000"/>
          </a:avLst>
        </a:pr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D35436B-8DBC-4303-8A35-433983CAC35A}">
      <dsp:nvSpPr>
        <dsp:cNvPr id="0" name=""/>
        <dsp:cNvSpPr/>
      </dsp:nvSpPr>
      <dsp:spPr>
        <a:xfrm>
          <a:off x="2602720" y="1215285"/>
          <a:ext cx="5522346" cy="1304325"/>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285750" lvl="1" indent="-285750" algn="l" defTabSz="1377950">
            <a:lnSpc>
              <a:spcPct val="90000"/>
            </a:lnSpc>
            <a:spcBef>
              <a:spcPct val="0"/>
            </a:spcBef>
            <a:spcAft>
              <a:spcPct val="15000"/>
            </a:spcAft>
            <a:buChar char="•"/>
          </a:pPr>
          <a:r>
            <a:rPr lang="en-US" sz="3100" kern="1200" dirty="0"/>
            <a:t>Azure Service Management (ASM)</a:t>
          </a:r>
        </a:p>
      </dsp:txBody>
      <dsp:txXfrm>
        <a:off x="2602720" y="1215285"/>
        <a:ext cx="5522346" cy="1304325"/>
      </dsp:txXfrm>
    </dsp:sp>
    <dsp:sp modelId="{AF0529F9-A10A-4938-94A7-2891C549E74D}">
      <dsp:nvSpPr>
        <dsp:cNvPr id="0" name=""/>
        <dsp:cNvSpPr/>
      </dsp:nvSpPr>
      <dsp:spPr>
        <a:xfrm>
          <a:off x="3969" y="2631210"/>
          <a:ext cx="2030274" cy="15728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0472" tIns="78740" rIns="220472" bIns="78740" numCol="1" spcCol="1270" anchor="ctr" anchorCtr="0">
          <a:noAutofit/>
        </a:bodyPr>
        <a:lstStyle/>
        <a:p>
          <a:pPr marL="0" lvl="0" indent="0" algn="r" defTabSz="1377950">
            <a:lnSpc>
              <a:spcPct val="90000"/>
            </a:lnSpc>
            <a:spcBef>
              <a:spcPct val="0"/>
            </a:spcBef>
            <a:spcAft>
              <a:spcPct val="35000"/>
            </a:spcAft>
            <a:buNone/>
          </a:pPr>
          <a:r>
            <a:rPr lang="en-US" sz="3100" kern="1200" dirty="0"/>
            <a:t>Resource Manager (v2)</a:t>
          </a:r>
        </a:p>
      </dsp:txBody>
      <dsp:txXfrm>
        <a:off x="3969" y="2631210"/>
        <a:ext cx="2030274" cy="1572862"/>
      </dsp:txXfrm>
    </dsp:sp>
    <dsp:sp modelId="{B6FB9AA7-114F-4070-AABA-65EFEE8D20A0}">
      <dsp:nvSpPr>
        <dsp:cNvPr id="0" name=""/>
        <dsp:cNvSpPr/>
      </dsp:nvSpPr>
      <dsp:spPr>
        <a:xfrm>
          <a:off x="2034243" y="2631210"/>
          <a:ext cx="406054" cy="1572862"/>
        </a:xfrm>
        <a:prstGeom prst="leftBrace">
          <a:avLst>
            <a:gd name="adj1" fmla="val 35000"/>
            <a:gd name="adj2" fmla="val 50000"/>
          </a:avLst>
        </a:pr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B2F0E70-80D1-454E-A56B-B63E255B6012}">
      <dsp:nvSpPr>
        <dsp:cNvPr id="0" name=""/>
        <dsp:cNvSpPr/>
      </dsp:nvSpPr>
      <dsp:spPr>
        <a:xfrm>
          <a:off x="2602720" y="2631210"/>
          <a:ext cx="5522346" cy="1572862"/>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285750" lvl="1" indent="-285750" algn="l" defTabSz="1377950">
            <a:lnSpc>
              <a:spcPct val="90000"/>
            </a:lnSpc>
            <a:spcBef>
              <a:spcPct val="0"/>
            </a:spcBef>
            <a:spcAft>
              <a:spcPct val="15000"/>
            </a:spcAft>
            <a:buChar char="•"/>
          </a:pPr>
          <a:r>
            <a:rPr lang="en-US" sz="3100" kern="1200" dirty="0"/>
            <a:t>Azure Resource Manager (ARM)</a:t>
          </a:r>
        </a:p>
      </dsp:txBody>
      <dsp:txXfrm>
        <a:off x="2602720" y="2631210"/>
        <a:ext cx="5522346" cy="157286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FB27D7A-0FB1-4ABC-9667-9A44708F74EA}">
      <dsp:nvSpPr>
        <dsp:cNvPr id="0" name=""/>
        <dsp:cNvSpPr/>
      </dsp:nvSpPr>
      <dsp:spPr>
        <a:xfrm rot="5400000">
          <a:off x="-230926" y="232576"/>
          <a:ext cx="1539508" cy="1077656"/>
        </a:xfrm>
        <a:prstGeom prst="chevron">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Owner</a:t>
          </a:r>
        </a:p>
      </dsp:txBody>
      <dsp:txXfrm rot="-5400000">
        <a:off x="0" y="540478"/>
        <a:ext cx="1077656" cy="461852"/>
      </dsp:txXfrm>
    </dsp:sp>
    <dsp:sp modelId="{12923025-AE3B-40AF-B1D2-E78836227FD8}">
      <dsp:nvSpPr>
        <dsp:cNvPr id="0" name=""/>
        <dsp:cNvSpPr/>
      </dsp:nvSpPr>
      <dsp:spPr>
        <a:xfrm rot="5400000">
          <a:off x="3040837" y="-1961531"/>
          <a:ext cx="1000680" cy="4927043"/>
        </a:xfrm>
        <a:prstGeom prst="round2SameRect">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3792" tIns="10160" rIns="10160" bIns="10160"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t>Can perform all management operations for a resource and its child resources including access management and granting access to others.</a:t>
          </a:r>
        </a:p>
      </dsp:txBody>
      <dsp:txXfrm rot="-5400000">
        <a:off x="1077656" y="50499"/>
        <a:ext cx="4878194" cy="902982"/>
      </dsp:txXfrm>
    </dsp:sp>
    <dsp:sp modelId="{DFA55E7A-D3B2-4BF1-96AB-BABCAD2B3D69}">
      <dsp:nvSpPr>
        <dsp:cNvPr id="0" name=""/>
        <dsp:cNvSpPr/>
      </dsp:nvSpPr>
      <dsp:spPr>
        <a:xfrm rot="5400000">
          <a:off x="-230926" y="1577221"/>
          <a:ext cx="1539508" cy="1077656"/>
        </a:xfrm>
        <a:prstGeom prst="chevron">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Contributor</a:t>
          </a:r>
        </a:p>
      </dsp:txBody>
      <dsp:txXfrm rot="-5400000">
        <a:off x="0" y="1885123"/>
        <a:ext cx="1077656" cy="461852"/>
      </dsp:txXfrm>
    </dsp:sp>
    <dsp:sp modelId="{1910F92D-45ED-4648-951A-0B47B09C495B}">
      <dsp:nvSpPr>
        <dsp:cNvPr id="0" name=""/>
        <dsp:cNvSpPr/>
      </dsp:nvSpPr>
      <dsp:spPr>
        <a:xfrm rot="5400000">
          <a:off x="3040837" y="-616886"/>
          <a:ext cx="1000680" cy="4927043"/>
        </a:xfrm>
        <a:prstGeom prst="round2SameRect">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3792" tIns="10160" rIns="10160" bIns="10160"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t>Can perform all management operations for a resource including create and delete resources. A contributor cannot grant access to other.</a:t>
          </a:r>
        </a:p>
      </dsp:txBody>
      <dsp:txXfrm rot="-5400000">
        <a:off x="1077656" y="1395144"/>
        <a:ext cx="4878194" cy="902982"/>
      </dsp:txXfrm>
    </dsp:sp>
    <dsp:sp modelId="{B65AE470-89C8-40AB-8C4E-74DF3082D5DB}">
      <dsp:nvSpPr>
        <dsp:cNvPr id="0" name=""/>
        <dsp:cNvSpPr/>
      </dsp:nvSpPr>
      <dsp:spPr>
        <a:xfrm rot="5400000">
          <a:off x="-230926" y="2921866"/>
          <a:ext cx="1539508" cy="1077656"/>
        </a:xfrm>
        <a:prstGeom prst="chevron">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Reader</a:t>
          </a:r>
        </a:p>
      </dsp:txBody>
      <dsp:txXfrm rot="-5400000">
        <a:off x="0" y="3229768"/>
        <a:ext cx="1077656" cy="461852"/>
      </dsp:txXfrm>
    </dsp:sp>
    <dsp:sp modelId="{318D6716-B916-46A1-95E7-58B4DF5345D4}">
      <dsp:nvSpPr>
        <dsp:cNvPr id="0" name=""/>
        <dsp:cNvSpPr/>
      </dsp:nvSpPr>
      <dsp:spPr>
        <a:xfrm rot="5400000">
          <a:off x="3040837" y="727758"/>
          <a:ext cx="1000680" cy="4927043"/>
        </a:xfrm>
        <a:prstGeom prst="round2SameRect">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3792" tIns="10160" rIns="10160" bIns="10160"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t>Has read-only access to a resource and its child resources. A reader cannot read secrets.</a:t>
          </a:r>
        </a:p>
      </dsp:txBody>
      <dsp:txXfrm rot="-5400000">
        <a:off x="1077656" y="2739789"/>
        <a:ext cx="4878194" cy="902982"/>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diagrams.loki3.com/BracketList">
  <dgm:title val="Vertical Bracket List"/>
  <dgm:desc val="Use to show grouped blocks of information.  Works well with large amounts of Level 2 text."/>
  <dgm:catLst>
    <dgm:cat type="list" pri="4110"/>
    <dgm:cat type="officeonline" pri="3000"/>
  </dgm:catLst>
  <dgm:sampData>
    <dgm:dataModel>
      <dgm:ptLst>
        <dgm:pt modelId="0" type="doc"/>
        <dgm:pt modelId="1">
          <dgm:prSet phldr="1"/>
        </dgm:pt>
        <dgm:pt modelId="11">
          <dgm:prSet phldr="1"/>
        </dgm:pt>
        <dgm:pt modelId="2">
          <dgm:prSet phldr="1"/>
        </dgm:pt>
        <dgm:pt modelId="21">
          <dgm:prSet phldr="1"/>
        </dgm:pt>
      </dgm:ptLst>
      <dgm:cxnLst>
        <dgm:cxn modelId="3" srcId="0" destId="1" srcOrd="0" destOrd="0"/>
        <dgm:cxn modelId="4" srcId="1" destId="11" srcOrd="0" destOrd="0"/>
        <dgm:cxn modelId="5" srcId="0" destId="2" srcOrd="0" destOrd="0"/>
        <dgm:cxn modelId="6" srcId="2" destId="2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V" refType="primFontSz" refFor="des" refForName="parTx" fact="0.1"/>
      <dgm:constr type="primFontSz" for="des" forName="parTx" val="65"/>
      <dgm:constr type="primFontSz" for="des" forName="desTx" refType="primFontSz" refFor="des" refForName="parTx"/>
      <dgm:constr type="h" for="des" forName="parTx" refType="primFontSz" refFor="des" refForName="parTx" fact="0.55"/>
      <dgm:constr type="h" for="des" forName="bracket" refType="primFontSz" refFor="des" refForName="parTx" fact="0.55"/>
      <dgm:constr type="h" for="des" forName="desTx" refType="primFontSz" refFor="des" refForName="parTx" fact="0.55"/>
    </dgm:constrLst>
    <dgm:ruleLst>
      <dgm:rule type="primFontSz" for="des" forName="parTx" val="5" fact="NaN" max="NaN"/>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Tx" refType="w" fact="0.25"/>
          <dgm:constr type="w" for="ch" forName="bracket" refType="w" fact="0.05"/>
          <dgm:constr type="w" for="ch" forName="spH" refType="w" fact="0.02"/>
          <dgm:constr type="w" for="ch" forName="desTx" refType="w" fact="0.68"/>
          <dgm:constr type="h" for="ch" forName="bracket" refType="h" refFor="ch" refForName="desTx" op="gte"/>
          <dgm:constr type="h" for="ch" forName="bracket" refType="h" refFor="ch" refForName="parTx" op="gte"/>
          <dgm:constr type="h" for="ch" forName="desTx" refType="h" refFor="ch" refForName="parTx" op="gte"/>
        </dgm:constrLst>
        <dgm:ruleLst/>
        <dgm:layoutNode name="parTx" styleLbl="revTx">
          <dgm:varLst>
            <dgm:chMax val="1"/>
            <dgm:bulletEnabled val="1"/>
          </dgm:varLst>
          <dgm:choose name="Name8">
            <dgm:if name="Name9" func="var" arg="dir" op="equ" val="norm">
              <dgm:alg type="tx">
                <dgm:param type="parTxLTRAlign" val="r"/>
              </dgm:alg>
            </dgm:if>
            <dgm:else name="Name10">
              <dgm:alg type="tx">
                <dgm:param type="parTxLTRAlign" val="l"/>
              </dgm:alg>
            </dgm:else>
          </dgm:choose>
          <dgm:shape xmlns:r="http://schemas.openxmlformats.org/officeDocument/2006/relationships" type="rect" r:blip="">
            <dgm:adjLst/>
          </dgm:shape>
          <dgm:presOf axis="self" ptType="node"/>
          <dgm:constrLst>
            <dgm:constr type="tMarg" refType="primFontSz" fact="0.2"/>
            <dgm:constr type="bMarg" refType="primFontSz" fact="0.2"/>
          </dgm:constrLst>
          <dgm:ruleLst>
            <dgm:rule type="h" val="INF" fact="NaN" max="NaN"/>
          </dgm:ruleLst>
        </dgm:layoutNode>
        <dgm:layoutNode name="bracket" styleLbl="parChTrans1D1">
          <dgm:alg type="sp"/>
          <dgm:choose name="Name11">
            <dgm:if name="Name12" func="var" arg="dir" op="equ" val="norm">
              <dgm:shape xmlns:r="http://schemas.openxmlformats.org/officeDocument/2006/relationships" type="leftBrace" r:blip="">
                <dgm:adjLst>
                  <dgm:adj idx="1" val="0.35"/>
                </dgm:adjLst>
              </dgm:shape>
            </dgm:if>
            <dgm:else name="Name13">
              <dgm:shape xmlns:r="http://schemas.openxmlformats.org/officeDocument/2006/relationships" rot="180" type="leftBrace" r:blip="">
                <dgm:adjLst>
                  <dgm:adj idx="1" val="0.35"/>
                </dgm:adjLst>
              </dgm:shape>
            </dgm:else>
          </dgm:choose>
          <dgm:presOf/>
        </dgm:layoutNode>
        <dgm:layoutNode name="spH">
          <dgm:alg type="sp"/>
        </dgm:layoutNode>
        <dgm:choose name="Name14">
          <dgm:if name="Name15" axis="ch" ptType="node" func="cnt" op="gte" val="1">
            <dgm:layoutNode name="desTx" styleLbl="node1">
              <dgm:varLst>
                <dgm:bulletEnabled val="1"/>
              </dgm:varLst>
              <dgm:alg type="tx">
                <dgm:param type="stBulletLvl" val="1"/>
                <dgm:param type="txAnchorVertCh" val="mid"/>
              </dgm:alg>
              <dgm:shape xmlns:r="http://schemas.openxmlformats.org/officeDocument/2006/relationships" type="rect" r:blip="">
                <dgm:adjLst/>
              </dgm:shape>
              <dgm:presOf axis="des" ptType="node"/>
              <dgm:constrLst>
                <dgm:constr type="secFontSz" refType="primFontSz"/>
                <dgm:constr type="tMarg" refType="primFontSz" fact="0.3"/>
                <dgm:constr type="bMarg" refType="primFontSz" fact="0.3"/>
                <dgm:constr type="lMarg" refType="primFontSz" fact="0.3"/>
                <dgm:constr type="rMarg" refType="primFontSz" fact="0.3"/>
              </dgm:constrLst>
              <dgm:ruleLst>
                <dgm:rule type="h" val="INF" fact="NaN" max="NaN"/>
              </dgm:ruleLst>
            </dgm:layoutNode>
          </dgm:if>
          <dgm:else name="Name16"/>
        </dgm:choose>
      </dgm:layoutNode>
      <dgm:forEach name="Name17" axis="followSib" ptType="sibTrans" cnt="1">
        <dgm:layoutNode name="spV">
          <dgm:alg type="sp"/>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4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3.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94C7CD1-F691-4B57-AB41-F1EA593B89E6}" type="datetimeFigureOut">
              <a:rPr lang="en-US" smtClean="0"/>
              <a:t>5/7/2018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5FB2A53-E28D-4C4C-931C-4BADCAB18ACD}" type="slidenum">
              <a:rPr lang="en-US" smtClean="0"/>
              <a:t>‹#›</a:t>
            </a:fld>
            <a:endParaRPr lang="en-US"/>
          </a:p>
        </p:txBody>
      </p:sp>
    </p:spTree>
    <p:extLst>
      <p:ext uri="{BB962C8B-B14F-4D97-AF65-F5344CB8AC3E}">
        <p14:creationId xmlns:p14="http://schemas.microsoft.com/office/powerpoint/2010/main" val="22435210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CCC910E-7072-4754-928B-63622A2B666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228039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CCC910E-7072-4754-928B-63622A2B666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87882044"/>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FB2A53-E28D-4C4C-931C-4BADCAB18ACD}" type="slidenum">
              <a:rPr lang="en-US" smtClean="0"/>
              <a:t>100</a:t>
            </a:fld>
            <a:endParaRPr lang="en-US"/>
          </a:p>
        </p:txBody>
      </p:sp>
    </p:spTree>
    <p:extLst>
      <p:ext uri="{BB962C8B-B14F-4D97-AF65-F5344CB8AC3E}">
        <p14:creationId xmlns:p14="http://schemas.microsoft.com/office/powerpoint/2010/main" val="3634192510"/>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FB2A53-E28D-4C4C-931C-4BADCAB18ACD}" type="slidenum">
              <a:rPr lang="en-US" smtClean="0"/>
              <a:t>101</a:t>
            </a:fld>
            <a:endParaRPr lang="en-US"/>
          </a:p>
        </p:txBody>
      </p:sp>
    </p:spTree>
    <p:extLst>
      <p:ext uri="{BB962C8B-B14F-4D97-AF65-F5344CB8AC3E}">
        <p14:creationId xmlns:p14="http://schemas.microsoft.com/office/powerpoint/2010/main" val="928375437"/>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FB2A53-E28D-4C4C-931C-4BADCAB18ACD}" type="slidenum">
              <a:rPr lang="en-US" smtClean="0"/>
              <a:t>102</a:t>
            </a:fld>
            <a:endParaRPr lang="en-US"/>
          </a:p>
        </p:txBody>
      </p:sp>
    </p:spTree>
    <p:extLst>
      <p:ext uri="{BB962C8B-B14F-4D97-AF65-F5344CB8AC3E}">
        <p14:creationId xmlns:p14="http://schemas.microsoft.com/office/powerpoint/2010/main" val="3352718257"/>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FB2A53-E28D-4C4C-931C-4BADCAB18ACD}" type="slidenum">
              <a:rPr lang="en-US" smtClean="0"/>
              <a:t>103</a:t>
            </a:fld>
            <a:endParaRPr lang="en-US"/>
          </a:p>
        </p:txBody>
      </p:sp>
    </p:spTree>
    <p:extLst>
      <p:ext uri="{BB962C8B-B14F-4D97-AF65-F5344CB8AC3E}">
        <p14:creationId xmlns:p14="http://schemas.microsoft.com/office/powerpoint/2010/main" val="28794106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CCC910E-7072-4754-928B-63622A2B666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871468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CCC910E-7072-4754-928B-63622A2B666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231571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CCC910E-7072-4754-928B-63622A2B666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700098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CCC910E-7072-4754-928B-63622A2B666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583775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CCC910E-7072-4754-928B-63622A2B666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902306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CCC910E-7072-4754-928B-63622A2B666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021873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CCC910E-7072-4754-928B-63622A2B666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2829710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CCC910E-7072-4754-928B-63622A2B666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367821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CCC910E-7072-4754-928B-63622A2B666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682299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CCC910E-7072-4754-928B-63622A2B666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942053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CCC910E-7072-4754-928B-63622A2B666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66470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CCC910E-7072-4754-928B-63622A2B666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819528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CCC910E-7072-4754-928B-63622A2B666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0346904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CCC910E-7072-4754-928B-63622A2B666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6752624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CCC910E-7072-4754-928B-63622A2B666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0045333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CCC910E-7072-4754-928B-63622A2B666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0418340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CCC910E-7072-4754-928B-63622A2B666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4345805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FB2A53-E28D-4C4C-931C-4BADCAB18ACD}" type="slidenum">
              <a:rPr lang="en-US" smtClean="0"/>
              <a:t>27</a:t>
            </a:fld>
            <a:endParaRPr lang="en-US"/>
          </a:p>
        </p:txBody>
      </p:sp>
    </p:spTree>
    <p:extLst>
      <p:ext uri="{BB962C8B-B14F-4D97-AF65-F5344CB8AC3E}">
        <p14:creationId xmlns:p14="http://schemas.microsoft.com/office/powerpoint/2010/main" val="411425812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a:xfrm>
            <a:off x="310896" y="2093976"/>
            <a:ext cx="6153912" cy="6604000"/>
          </a:xfrm>
        </p:spPr>
        <p:txBody>
          <a:bodyPr>
            <a:noAutofit/>
          </a:bodyPr>
          <a:lstStyle/>
          <a:p>
            <a:pPr>
              <a:lnSpc>
                <a:spcPct val="107000"/>
              </a:lnSpc>
              <a:spcAft>
                <a:spcPts val="800"/>
              </a:spcAft>
            </a:pPr>
            <a:r>
              <a:rPr lang="en-US" sz="1000" dirty="0">
                <a:effectLst/>
                <a:latin typeface="Arial" panose="020B0604020202020204" pitchFamily="34" charset="0"/>
                <a:ea typeface="Calibri" panose="020F0502020204030204" pitchFamily="34" charset="0"/>
                <a:cs typeface="Times New Roman" panose="02020603050405020304" pitchFamily="18" charset="0"/>
              </a:rPr>
              <a:t>Provide a high-level overview of the Azure services, breaking them down by category. However, avoid discussing them in detail because it may take a long time.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AE18B83-FD81-4989-87DB-74F237DDC10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Rectangle 4"/>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10979C</a:t>
            </a:r>
          </a:p>
        </p:txBody>
      </p:sp>
      <p:sp>
        <p:nvSpPr>
          <p:cNvPr id="6" name="Rectangle 5"/>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336699"/>
                </a:solidFill>
                <a:effectLst/>
                <a:uLnTx/>
                <a:uFillTx/>
                <a:latin typeface="Arial" panose="020B0604020202020204" pitchFamily="34" charset="0"/>
                <a:ea typeface="+mn-ea"/>
                <a:cs typeface="+mn-cs"/>
              </a:rPr>
              <a:t>1: Getting started with Microsoft Azure</a:t>
            </a:r>
          </a:p>
        </p:txBody>
      </p:sp>
    </p:spTree>
    <p:extLst>
      <p:ext uri="{BB962C8B-B14F-4D97-AF65-F5344CB8AC3E}">
        <p14:creationId xmlns:p14="http://schemas.microsoft.com/office/powerpoint/2010/main" val="55598093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FB2A53-E28D-4C4C-931C-4BADCAB18ACD}" type="slidenum">
              <a:rPr lang="en-US" smtClean="0"/>
              <a:t>29</a:t>
            </a:fld>
            <a:endParaRPr lang="en-US"/>
          </a:p>
        </p:txBody>
      </p:sp>
    </p:spTree>
    <p:extLst>
      <p:ext uri="{BB962C8B-B14F-4D97-AF65-F5344CB8AC3E}">
        <p14:creationId xmlns:p14="http://schemas.microsoft.com/office/powerpoint/2010/main" val="6761047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CCC910E-7072-4754-928B-63622A2B666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8719546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FB2A53-E28D-4C4C-931C-4BADCAB18ACD}" type="slidenum">
              <a:rPr lang="en-US" smtClean="0"/>
              <a:t>30</a:t>
            </a:fld>
            <a:endParaRPr lang="en-US"/>
          </a:p>
        </p:txBody>
      </p:sp>
    </p:spTree>
    <p:extLst>
      <p:ext uri="{BB962C8B-B14F-4D97-AF65-F5344CB8AC3E}">
        <p14:creationId xmlns:p14="http://schemas.microsoft.com/office/powerpoint/2010/main" val="250218019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FB2A53-E28D-4C4C-931C-4BADCAB18ACD}" type="slidenum">
              <a:rPr lang="en-US" smtClean="0"/>
              <a:t>31</a:t>
            </a:fld>
            <a:endParaRPr lang="en-US"/>
          </a:p>
        </p:txBody>
      </p:sp>
    </p:spTree>
    <p:extLst>
      <p:ext uri="{BB962C8B-B14F-4D97-AF65-F5344CB8AC3E}">
        <p14:creationId xmlns:p14="http://schemas.microsoft.com/office/powerpoint/2010/main" val="363722837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FB2A53-E28D-4C4C-931C-4BADCAB18ACD}" type="slidenum">
              <a:rPr lang="en-US" smtClean="0"/>
              <a:t>32</a:t>
            </a:fld>
            <a:endParaRPr lang="en-US"/>
          </a:p>
        </p:txBody>
      </p:sp>
    </p:spTree>
    <p:extLst>
      <p:ext uri="{BB962C8B-B14F-4D97-AF65-F5344CB8AC3E}">
        <p14:creationId xmlns:p14="http://schemas.microsoft.com/office/powerpoint/2010/main" val="427958837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FB2A53-E28D-4C4C-931C-4BADCAB18ACD}" type="slidenum">
              <a:rPr lang="en-US" smtClean="0"/>
              <a:t>33</a:t>
            </a:fld>
            <a:endParaRPr lang="en-US"/>
          </a:p>
        </p:txBody>
      </p:sp>
    </p:spTree>
    <p:extLst>
      <p:ext uri="{BB962C8B-B14F-4D97-AF65-F5344CB8AC3E}">
        <p14:creationId xmlns:p14="http://schemas.microsoft.com/office/powerpoint/2010/main" val="420953139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FB2A53-E28D-4C4C-931C-4BADCAB18ACD}" type="slidenum">
              <a:rPr lang="en-US" smtClean="0"/>
              <a:t>34</a:t>
            </a:fld>
            <a:endParaRPr lang="en-US"/>
          </a:p>
        </p:txBody>
      </p:sp>
    </p:spTree>
    <p:extLst>
      <p:ext uri="{BB962C8B-B14F-4D97-AF65-F5344CB8AC3E}">
        <p14:creationId xmlns:p14="http://schemas.microsoft.com/office/powerpoint/2010/main" val="415158271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FB2A53-E28D-4C4C-931C-4BADCAB18ACD}" type="slidenum">
              <a:rPr lang="en-US" smtClean="0"/>
              <a:t>35</a:t>
            </a:fld>
            <a:endParaRPr lang="en-US"/>
          </a:p>
        </p:txBody>
      </p:sp>
    </p:spTree>
    <p:extLst>
      <p:ext uri="{BB962C8B-B14F-4D97-AF65-F5344CB8AC3E}">
        <p14:creationId xmlns:p14="http://schemas.microsoft.com/office/powerpoint/2010/main" val="190117072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FB2A53-E28D-4C4C-931C-4BADCAB18ACD}" type="slidenum">
              <a:rPr lang="en-US" smtClean="0"/>
              <a:t>36</a:t>
            </a:fld>
            <a:endParaRPr lang="en-US"/>
          </a:p>
        </p:txBody>
      </p:sp>
    </p:spTree>
    <p:extLst>
      <p:ext uri="{BB962C8B-B14F-4D97-AF65-F5344CB8AC3E}">
        <p14:creationId xmlns:p14="http://schemas.microsoft.com/office/powerpoint/2010/main" val="370259432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FB2A53-E28D-4C4C-931C-4BADCAB18ACD}" type="slidenum">
              <a:rPr lang="en-US" smtClean="0"/>
              <a:t>37</a:t>
            </a:fld>
            <a:endParaRPr lang="en-US"/>
          </a:p>
        </p:txBody>
      </p:sp>
    </p:spTree>
    <p:extLst>
      <p:ext uri="{BB962C8B-B14F-4D97-AF65-F5344CB8AC3E}">
        <p14:creationId xmlns:p14="http://schemas.microsoft.com/office/powerpoint/2010/main" val="26772983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FB2A53-E28D-4C4C-931C-4BADCAB18ACD}" type="slidenum">
              <a:rPr lang="en-US" smtClean="0"/>
              <a:t>38</a:t>
            </a:fld>
            <a:endParaRPr lang="en-US"/>
          </a:p>
        </p:txBody>
      </p:sp>
    </p:spTree>
    <p:extLst>
      <p:ext uri="{BB962C8B-B14F-4D97-AF65-F5344CB8AC3E}">
        <p14:creationId xmlns:p14="http://schemas.microsoft.com/office/powerpoint/2010/main" val="56956911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D10C09F-FCA1-48C8-B40D-42E1045D109E}"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5/7/2018 10:34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972052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CCC910E-7072-4754-928B-63622A2B666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1403586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CCC910E-7072-4754-928B-63622A2B666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8317431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CCC910E-7072-4754-928B-63622A2B666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8558325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CCC910E-7072-4754-928B-63622A2B666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9448789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a:t>
            </a:r>
            <a:r>
              <a:rPr lang="en-US" baseline="0" dirty="0"/>
              <a:t> Azure governance layers, roles, portals etc.. provide the technical means that can be used in different ways. Some customer prefer to use functional differentiation, others business division based or geographical or even a combination.</a:t>
            </a:r>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1E4B192-2ACB-489C-8CF8-80A7D5A4C412}"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0084659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CCC910E-7072-4754-928B-63622A2B666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0966789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CCC910E-7072-4754-928B-63622A2B666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5769673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CCC910E-7072-4754-928B-63622A2B666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7167131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CCC910E-7072-4754-928B-63622A2B666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8432786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CCC910E-7072-4754-928B-63622A2B666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7242000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23A5C127-CB05-47B6-8D1E-7BC74A68F50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5/7/2018 10:34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476656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CCC910E-7072-4754-928B-63622A2B666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7712428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23A5C127-CB05-47B6-8D1E-7BC74A68F50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5/7/2018 10:34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5302268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CCC910E-7072-4754-928B-63622A2B666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969356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CCC910E-7072-4754-928B-63622A2B666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3003115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23A5C127-CB05-47B6-8D1E-7BC74A68F50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5/7/2018 10:34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3933230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FB2A53-E28D-4C4C-931C-4BADCAB18ACD}" type="slidenum">
              <a:rPr lang="en-US" smtClean="0"/>
              <a:t>54</a:t>
            </a:fld>
            <a:endParaRPr lang="en-US"/>
          </a:p>
        </p:txBody>
      </p:sp>
    </p:spTree>
    <p:extLst>
      <p:ext uri="{BB962C8B-B14F-4D97-AF65-F5344CB8AC3E}">
        <p14:creationId xmlns:p14="http://schemas.microsoft.com/office/powerpoint/2010/main" val="171014325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FB2A53-E28D-4C4C-931C-4BADCAB18ACD}" type="slidenum">
              <a:rPr lang="en-US" smtClean="0"/>
              <a:t>55</a:t>
            </a:fld>
            <a:endParaRPr lang="en-US"/>
          </a:p>
        </p:txBody>
      </p:sp>
    </p:spTree>
    <p:extLst>
      <p:ext uri="{BB962C8B-B14F-4D97-AF65-F5344CB8AC3E}">
        <p14:creationId xmlns:p14="http://schemas.microsoft.com/office/powerpoint/2010/main" val="284770287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03B37D1C-07F4-4FD1-A5A4-37AD88C43B89}"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5/7/2018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0" name="Footer Placeholder 9"/>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49292592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D10C09F-FCA1-48C8-B40D-42E1045D109E}"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5/7/2018 10:34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9496405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1" indent="0" algn="l" defTabSz="932742" rtl="0" eaLnBrk="1" fontAlgn="auto" latinLnBrk="0" hangingPunct="1">
              <a:lnSpc>
                <a:spcPct val="90000"/>
              </a:lnSpc>
              <a:spcBef>
                <a:spcPts val="0"/>
              </a:spcBef>
              <a:spcAft>
                <a:spcPts val="340"/>
              </a:spcAft>
              <a:buClrTx/>
              <a:buSzTx/>
              <a:buFontTx/>
              <a:buNone/>
              <a:tabLst/>
              <a:defRPr/>
            </a:pPr>
            <a:r>
              <a:rPr lang="en-US" dirty="0"/>
              <a:t>Azure Resource Management (ARM) environment, a subscription now has two administrative models: Service Management and Azure Resource Management. With ARM the subscription is no longer needed as an administrative boundary.  ARM provides a more granular Roles Based Access Control (RBAC) model for assigning administrative rights at the resource level. RBAC is currently being released in stages, 22 new roles have been released and user defined roles is coming in a future release. There will be some complexity during the coexistence of the service management and resource management environments and will need to be carefully considered.</a:t>
            </a:r>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23A5C127-CB05-47B6-8D1E-7BC74A68F50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5/7/2018 10:34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2541982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CCC910E-7072-4754-928B-63622A2B666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84694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CCC910E-7072-4754-928B-63622A2B666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8159797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CCC910E-7072-4754-928B-63622A2B666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3528443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CCC910E-7072-4754-928B-63622A2B666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1563265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CCC910E-7072-4754-928B-63622A2B666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8275328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CCC910E-7072-4754-928B-63622A2B666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3339819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CCC910E-7072-4754-928B-63622A2B666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0185612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D10C09F-FCA1-48C8-B40D-42E1045D109E}"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5/7/2018 10:34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2610550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7EC2E71-BC3B-49B8-B2BF-93DCC9B91A9A}"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5/7/2018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0" name="Footer Placeholder 9"/>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90800124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FB2A53-E28D-4C4C-931C-4BADCAB18ACD}" type="slidenum">
              <a:rPr lang="en-US" smtClean="0"/>
              <a:t>67</a:t>
            </a:fld>
            <a:endParaRPr lang="en-US"/>
          </a:p>
        </p:txBody>
      </p:sp>
    </p:spTree>
    <p:extLst>
      <p:ext uri="{BB962C8B-B14F-4D97-AF65-F5344CB8AC3E}">
        <p14:creationId xmlns:p14="http://schemas.microsoft.com/office/powerpoint/2010/main" val="212258086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900" kern="1200" dirty="0">
                <a:solidFill>
                  <a:schemeClr val="tx1"/>
                </a:solidFill>
                <a:effectLst/>
                <a:latin typeface="Segoe UI Light" pitchFamily="34" charset="0"/>
                <a:ea typeface="+mn-ea"/>
                <a:cs typeface="+mn-cs"/>
              </a:rPr>
              <a:t>There are thirty-two built-in Azure RBAC roles for controlling access to Azure resources:</a:t>
            </a:r>
          </a:p>
          <a:p>
            <a:pPr lvl="0"/>
            <a:r>
              <a:rPr lang="en-US" sz="900" kern="1200" dirty="0">
                <a:solidFill>
                  <a:schemeClr val="tx1"/>
                </a:solidFill>
                <a:effectLst/>
                <a:latin typeface="Segoe UI Light" pitchFamily="34" charset="0"/>
                <a:ea typeface="+mn-ea"/>
                <a:cs typeface="+mn-cs"/>
              </a:rPr>
              <a:t>The </a:t>
            </a:r>
            <a:r>
              <a:rPr lang="en-US" sz="900" b="1" kern="1200" dirty="0">
                <a:solidFill>
                  <a:schemeClr val="tx1"/>
                </a:solidFill>
                <a:effectLst/>
                <a:latin typeface="Segoe UI Light" pitchFamily="34" charset="0"/>
                <a:ea typeface="+mn-ea"/>
                <a:cs typeface="+mn-cs"/>
              </a:rPr>
              <a:t>Owner</a:t>
            </a:r>
            <a:r>
              <a:rPr lang="en-US" sz="900" kern="1200" dirty="0">
                <a:solidFill>
                  <a:schemeClr val="tx1"/>
                </a:solidFill>
                <a:effectLst/>
                <a:latin typeface="Segoe UI Light" pitchFamily="34" charset="0"/>
                <a:ea typeface="+mn-ea"/>
                <a:cs typeface="+mn-cs"/>
              </a:rPr>
              <a:t> can perform all management operations for a resource and its child resources including access management or granting access to others. </a:t>
            </a:r>
          </a:p>
          <a:p>
            <a:pPr lvl="0"/>
            <a:r>
              <a:rPr lang="en-US" sz="900" kern="1200" dirty="0">
                <a:solidFill>
                  <a:schemeClr val="tx1"/>
                </a:solidFill>
                <a:effectLst/>
                <a:latin typeface="Segoe UI Light" pitchFamily="34" charset="0"/>
                <a:ea typeface="+mn-ea"/>
                <a:cs typeface="+mn-cs"/>
              </a:rPr>
              <a:t>The </a:t>
            </a:r>
            <a:r>
              <a:rPr lang="en-US" sz="900" b="1" kern="1200" dirty="0">
                <a:solidFill>
                  <a:schemeClr val="tx1"/>
                </a:solidFill>
                <a:effectLst/>
                <a:latin typeface="Segoe UI Light" pitchFamily="34" charset="0"/>
                <a:ea typeface="+mn-ea"/>
                <a:cs typeface="+mn-cs"/>
              </a:rPr>
              <a:t>Contributor</a:t>
            </a:r>
            <a:r>
              <a:rPr lang="en-US" sz="900" kern="1200" dirty="0">
                <a:solidFill>
                  <a:schemeClr val="tx1"/>
                </a:solidFill>
                <a:effectLst/>
                <a:latin typeface="Segoe UI Light" pitchFamily="34" charset="0"/>
                <a:ea typeface="+mn-ea"/>
                <a:cs typeface="+mn-cs"/>
              </a:rPr>
              <a:t> can perform all management operations for a resource including create and delete resources. A contributor cannot grant access to others. </a:t>
            </a:r>
          </a:p>
          <a:p>
            <a:pPr lvl="0"/>
            <a:r>
              <a:rPr lang="en-US" sz="900" kern="1200" dirty="0">
                <a:solidFill>
                  <a:schemeClr val="tx1"/>
                </a:solidFill>
                <a:effectLst/>
                <a:latin typeface="Segoe UI Light" pitchFamily="34" charset="0"/>
                <a:ea typeface="+mn-ea"/>
                <a:cs typeface="+mn-cs"/>
              </a:rPr>
              <a:t>The </a:t>
            </a:r>
            <a:r>
              <a:rPr lang="en-US" sz="900" b="1" kern="1200" dirty="0">
                <a:solidFill>
                  <a:schemeClr val="tx1"/>
                </a:solidFill>
                <a:effectLst/>
                <a:latin typeface="Segoe UI Light" pitchFamily="34" charset="0"/>
                <a:ea typeface="+mn-ea"/>
                <a:cs typeface="+mn-cs"/>
              </a:rPr>
              <a:t>Reader</a:t>
            </a:r>
            <a:r>
              <a:rPr lang="en-US" sz="900" kern="1200" dirty="0">
                <a:solidFill>
                  <a:schemeClr val="tx1"/>
                </a:solidFill>
                <a:effectLst/>
                <a:latin typeface="Segoe UI Light" pitchFamily="34" charset="0"/>
                <a:ea typeface="+mn-ea"/>
                <a:cs typeface="+mn-cs"/>
              </a:rPr>
              <a:t> has read-only access to a resource and its child resources. A Reader cannot read secrets. </a:t>
            </a:r>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23A5C127-CB05-47B6-8D1E-7BC74A68F50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5/7/2018 10:34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5594545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FB2A53-E28D-4C4C-931C-4BADCAB18ACD}" type="slidenum">
              <a:rPr lang="en-US" smtClean="0"/>
              <a:t>69</a:t>
            </a:fld>
            <a:endParaRPr lang="en-US"/>
          </a:p>
        </p:txBody>
      </p:sp>
    </p:spTree>
    <p:extLst>
      <p:ext uri="{BB962C8B-B14F-4D97-AF65-F5344CB8AC3E}">
        <p14:creationId xmlns:p14="http://schemas.microsoft.com/office/powerpoint/2010/main" val="41917279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CCC910E-7072-4754-928B-63622A2B666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424438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FB2A53-E28D-4C4C-931C-4BADCAB18ACD}" type="slidenum">
              <a:rPr lang="en-US" smtClean="0"/>
              <a:t>70</a:t>
            </a:fld>
            <a:endParaRPr lang="en-US"/>
          </a:p>
        </p:txBody>
      </p:sp>
    </p:spTree>
    <p:extLst>
      <p:ext uri="{BB962C8B-B14F-4D97-AF65-F5344CB8AC3E}">
        <p14:creationId xmlns:p14="http://schemas.microsoft.com/office/powerpoint/2010/main" val="231421439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FB2A53-E28D-4C4C-931C-4BADCAB18ACD}" type="slidenum">
              <a:rPr lang="en-US" smtClean="0"/>
              <a:t>71</a:t>
            </a:fld>
            <a:endParaRPr lang="en-US"/>
          </a:p>
        </p:txBody>
      </p:sp>
    </p:spTree>
    <p:extLst>
      <p:ext uri="{BB962C8B-B14F-4D97-AF65-F5344CB8AC3E}">
        <p14:creationId xmlns:p14="http://schemas.microsoft.com/office/powerpoint/2010/main" val="165545294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FB2A53-E28D-4C4C-931C-4BADCAB18ACD}" type="slidenum">
              <a:rPr lang="en-US" smtClean="0"/>
              <a:t>72</a:t>
            </a:fld>
            <a:endParaRPr lang="en-US"/>
          </a:p>
        </p:txBody>
      </p:sp>
    </p:spTree>
    <p:extLst>
      <p:ext uri="{BB962C8B-B14F-4D97-AF65-F5344CB8AC3E}">
        <p14:creationId xmlns:p14="http://schemas.microsoft.com/office/powerpoint/2010/main" val="403506395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FB2A53-E28D-4C4C-931C-4BADCAB18ACD}" type="slidenum">
              <a:rPr lang="en-US" smtClean="0"/>
              <a:t>73</a:t>
            </a:fld>
            <a:endParaRPr lang="en-US"/>
          </a:p>
        </p:txBody>
      </p:sp>
    </p:spTree>
    <p:extLst>
      <p:ext uri="{BB962C8B-B14F-4D97-AF65-F5344CB8AC3E}">
        <p14:creationId xmlns:p14="http://schemas.microsoft.com/office/powerpoint/2010/main" val="203011274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FB2A53-E28D-4C4C-931C-4BADCAB18ACD}" type="slidenum">
              <a:rPr lang="en-US" smtClean="0"/>
              <a:t>74</a:t>
            </a:fld>
            <a:endParaRPr lang="en-US"/>
          </a:p>
        </p:txBody>
      </p:sp>
    </p:spTree>
    <p:extLst>
      <p:ext uri="{BB962C8B-B14F-4D97-AF65-F5344CB8AC3E}">
        <p14:creationId xmlns:p14="http://schemas.microsoft.com/office/powerpoint/2010/main" val="124765239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03B37D1C-07F4-4FD1-A5A4-37AD88C43B89}"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5/7/2018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0" name="Footer Placeholder 9"/>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40273948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FB2A53-E28D-4C4C-931C-4BADCAB18ACD}" type="slidenum">
              <a:rPr lang="en-US" smtClean="0"/>
              <a:t>76</a:t>
            </a:fld>
            <a:endParaRPr lang="en-US"/>
          </a:p>
        </p:txBody>
      </p:sp>
    </p:spTree>
    <p:extLst>
      <p:ext uri="{BB962C8B-B14F-4D97-AF65-F5344CB8AC3E}">
        <p14:creationId xmlns:p14="http://schemas.microsoft.com/office/powerpoint/2010/main" val="46299594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03B37D1C-07F4-4FD1-A5A4-37AD88C43B89}"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5/7/2018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0" name="Footer Placeholder 9"/>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832097998"/>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FB2A53-E28D-4C4C-931C-4BADCAB18ACD}" type="slidenum">
              <a:rPr lang="en-US" smtClean="0"/>
              <a:t>78</a:t>
            </a:fld>
            <a:endParaRPr lang="en-US"/>
          </a:p>
        </p:txBody>
      </p:sp>
    </p:spTree>
    <p:extLst>
      <p:ext uri="{BB962C8B-B14F-4D97-AF65-F5344CB8AC3E}">
        <p14:creationId xmlns:p14="http://schemas.microsoft.com/office/powerpoint/2010/main" val="195841768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7EC2E71-BC3B-49B8-B2BF-93DCC9B91A9A}"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5/7/2018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0" name="Footer Placeholder 9"/>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3971361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CCC910E-7072-4754-928B-63622A2B666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61157736"/>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9AB204-7D86-4363-947A-E892579E27F0}" type="datetime1">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5/7/2018</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80</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10" name="Footer Placeholder 9"/>
          <p:cNvSpPr>
            <a:spLocks noGrp="1"/>
          </p:cNvSpPr>
          <p:nvPr>
            <p:ph type="ftr" sz="quarter" idx="1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27718611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FB2A53-E28D-4C4C-931C-4BADCAB18ACD}" type="slidenum">
              <a:rPr lang="en-US" smtClean="0"/>
              <a:t>81</a:t>
            </a:fld>
            <a:endParaRPr lang="en-US"/>
          </a:p>
        </p:txBody>
      </p:sp>
    </p:spTree>
    <p:extLst>
      <p:ext uri="{BB962C8B-B14F-4D97-AF65-F5344CB8AC3E}">
        <p14:creationId xmlns:p14="http://schemas.microsoft.com/office/powerpoint/2010/main" val="372726908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FB2A53-E28D-4C4C-931C-4BADCAB18ACD}" type="slidenum">
              <a:rPr lang="en-US" smtClean="0"/>
              <a:t>82</a:t>
            </a:fld>
            <a:endParaRPr lang="en-US"/>
          </a:p>
        </p:txBody>
      </p:sp>
    </p:spTree>
    <p:extLst>
      <p:ext uri="{BB962C8B-B14F-4D97-AF65-F5344CB8AC3E}">
        <p14:creationId xmlns:p14="http://schemas.microsoft.com/office/powerpoint/2010/main" val="266630684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CCC910E-7072-4754-928B-63622A2B666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9902524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CCC910E-7072-4754-928B-63622A2B666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7772976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CCC910E-7072-4754-928B-63622A2B666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46483368"/>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CCC910E-7072-4754-928B-63622A2B666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9730298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CCC910E-7072-4754-928B-63622A2B666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54500763"/>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CCC910E-7072-4754-928B-63622A2B666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75294739"/>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FB2A53-E28D-4C4C-931C-4BADCAB18ACD}" type="slidenum">
              <a:rPr lang="en-US" smtClean="0"/>
              <a:t>89</a:t>
            </a:fld>
            <a:endParaRPr lang="en-US"/>
          </a:p>
        </p:txBody>
      </p:sp>
    </p:spTree>
    <p:extLst>
      <p:ext uri="{BB962C8B-B14F-4D97-AF65-F5344CB8AC3E}">
        <p14:creationId xmlns:p14="http://schemas.microsoft.com/office/powerpoint/2010/main" val="21882139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FB2A53-E28D-4C4C-931C-4BADCAB18ACD}" type="slidenum">
              <a:rPr lang="en-US" smtClean="0"/>
              <a:t>9</a:t>
            </a:fld>
            <a:endParaRPr lang="en-US"/>
          </a:p>
        </p:txBody>
      </p:sp>
    </p:spTree>
    <p:extLst>
      <p:ext uri="{BB962C8B-B14F-4D97-AF65-F5344CB8AC3E}">
        <p14:creationId xmlns:p14="http://schemas.microsoft.com/office/powerpoint/2010/main" val="1099488175"/>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FB2A53-E28D-4C4C-931C-4BADCAB18ACD}" type="slidenum">
              <a:rPr lang="en-US" smtClean="0"/>
              <a:t>90</a:t>
            </a:fld>
            <a:endParaRPr lang="en-US"/>
          </a:p>
        </p:txBody>
      </p:sp>
    </p:spTree>
    <p:extLst>
      <p:ext uri="{BB962C8B-B14F-4D97-AF65-F5344CB8AC3E}">
        <p14:creationId xmlns:p14="http://schemas.microsoft.com/office/powerpoint/2010/main" val="1266538740"/>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FB2A53-E28D-4C4C-931C-4BADCAB18ACD}" type="slidenum">
              <a:rPr lang="en-US" smtClean="0"/>
              <a:t>91</a:t>
            </a:fld>
            <a:endParaRPr lang="en-US"/>
          </a:p>
        </p:txBody>
      </p:sp>
    </p:spTree>
    <p:extLst>
      <p:ext uri="{BB962C8B-B14F-4D97-AF65-F5344CB8AC3E}">
        <p14:creationId xmlns:p14="http://schemas.microsoft.com/office/powerpoint/2010/main" val="2657697230"/>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FB2A53-E28D-4C4C-931C-4BADCAB18ACD}" type="slidenum">
              <a:rPr lang="en-US" smtClean="0"/>
              <a:t>92</a:t>
            </a:fld>
            <a:endParaRPr lang="en-US"/>
          </a:p>
        </p:txBody>
      </p:sp>
    </p:spTree>
    <p:extLst>
      <p:ext uri="{BB962C8B-B14F-4D97-AF65-F5344CB8AC3E}">
        <p14:creationId xmlns:p14="http://schemas.microsoft.com/office/powerpoint/2010/main" val="3085934635"/>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FB2A53-E28D-4C4C-931C-4BADCAB18ACD}" type="slidenum">
              <a:rPr lang="en-US" smtClean="0"/>
              <a:t>93</a:t>
            </a:fld>
            <a:endParaRPr lang="en-US"/>
          </a:p>
        </p:txBody>
      </p:sp>
    </p:spTree>
    <p:extLst>
      <p:ext uri="{BB962C8B-B14F-4D97-AF65-F5344CB8AC3E}">
        <p14:creationId xmlns:p14="http://schemas.microsoft.com/office/powerpoint/2010/main" val="1620463305"/>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FB2A53-E28D-4C4C-931C-4BADCAB18ACD}" type="slidenum">
              <a:rPr lang="en-US" smtClean="0"/>
              <a:t>94</a:t>
            </a:fld>
            <a:endParaRPr lang="en-US"/>
          </a:p>
        </p:txBody>
      </p:sp>
    </p:spTree>
    <p:extLst>
      <p:ext uri="{BB962C8B-B14F-4D97-AF65-F5344CB8AC3E}">
        <p14:creationId xmlns:p14="http://schemas.microsoft.com/office/powerpoint/2010/main" val="2721783268"/>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FB2A53-E28D-4C4C-931C-4BADCAB18ACD}" type="slidenum">
              <a:rPr lang="en-US" smtClean="0"/>
              <a:t>95</a:t>
            </a:fld>
            <a:endParaRPr lang="en-US"/>
          </a:p>
        </p:txBody>
      </p:sp>
    </p:spTree>
    <p:extLst>
      <p:ext uri="{BB962C8B-B14F-4D97-AF65-F5344CB8AC3E}">
        <p14:creationId xmlns:p14="http://schemas.microsoft.com/office/powerpoint/2010/main" val="3021749239"/>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FB2A53-E28D-4C4C-931C-4BADCAB18ACD}" type="slidenum">
              <a:rPr lang="en-US" smtClean="0"/>
              <a:t>96</a:t>
            </a:fld>
            <a:endParaRPr lang="en-US"/>
          </a:p>
        </p:txBody>
      </p:sp>
    </p:spTree>
    <p:extLst>
      <p:ext uri="{BB962C8B-B14F-4D97-AF65-F5344CB8AC3E}">
        <p14:creationId xmlns:p14="http://schemas.microsoft.com/office/powerpoint/2010/main" val="3249522602"/>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FB2A53-E28D-4C4C-931C-4BADCAB18ACD}" type="slidenum">
              <a:rPr lang="en-US" smtClean="0"/>
              <a:t>97</a:t>
            </a:fld>
            <a:endParaRPr lang="en-US"/>
          </a:p>
        </p:txBody>
      </p:sp>
    </p:spTree>
    <p:extLst>
      <p:ext uri="{BB962C8B-B14F-4D97-AF65-F5344CB8AC3E}">
        <p14:creationId xmlns:p14="http://schemas.microsoft.com/office/powerpoint/2010/main" val="3057358796"/>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FB2A53-E28D-4C4C-931C-4BADCAB18ACD}" type="slidenum">
              <a:rPr lang="en-US" smtClean="0"/>
              <a:t>98</a:t>
            </a:fld>
            <a:endParaRPr lang="en-US"/>
          </a:p>
        </p:txBody>
      </p:sp>
    </p:spTree>
    <p:extLst>
      <p:ext uri="{BB962C8B-B14F-4D97-AF65-F5344CB8AC3E}">
        <p14:creationId xmlns:p14="http://schemas.microsoft.com/office/powerpoint/2010/main" val="2104300668"/>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FB2A53-E28D-4C4C-931C-4BADCAB18ACD}" type="slidenum">
              <a:rPr lang="en-US" smtClean="0"/>
              <a:t>99</a:t>
            </a:fld>
            <a:endParaRPr lang="en-US"/>
          </a:p>
        </p:txBody>
      </p:sp>
    </p:spTree>
    <p:extLst>
      <p:ext uri="{BB962C8B-B14F-4D97-AF65-F5344CB8AC3E}">
        <p14:creationId xmlns:p14="http://schemas.microsoft.com/office/powerpoint/2010/main" val="14065535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5.bin"/><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102A2-E3D4-42D1-8300-A64B372D0F6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8AA8D4A-89C2-45F8-A77F-703483AB371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51704B4-A3FF-4FE9-BBAA-D28A12D4D792}"/>
              </a:ext>
            </a:extLst>
          </p:cNvPr>
          <p:cNvSpPr>
            <a:spLocks noGrp="1"/>
          </p:cNvSpPr>
          <p:nvPr>
            <p:ph type="dt" sz="half" idx="10"/>
          </p:nvPr>
        </p:nvSpPr>
        <p:spPr/>
        <p:txBody>
          <a:bodyPr/>
          <a:lstStyle/>
          <a:p>
            <a:fld id="{34FA887F-6CDC-498D-9D04-2E286FAEBA55}" type="datetimeFigureOut">
              <a:rPr lang="en-US" smtClean="0"/>
              <a:t>5/7/2018</a:t>
            </a:fld>
            <a:endParaRPr lang="en-US"/>
          </a:p>
        </p:txBody>
      </p:sp>
      <p:sp>
        <p:nvSpPr>
          <p:cNvPr id="5" name="Footer Placeholder 4">
            <a:extLst>
              <a:ext uri="{FF2B5EF4-FFF2-40B4-BE49-F238E27FC236}">
                <a16:creationId xmlns:a16="http://schemas.microsoft.com/office/drawing/2014/main" id="{A013E63A-3614-4F10-8323-432235A89E7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0699DE0-D00E-423D-BA37-FFDA42495C5B}"/>
              </a:ext>
            </a:extLst>
          </p:cNvPr>
          <p:cNvSpPr>
            <a:spLocks noGrp="1"/>
          </p:cNvSpPr>
          <p:nvPr>
            <p:ph type="sldNum" sz="quarter" idx="12"/>
          </p:nvPr>
        </p:nvSpPr>
        <p:spPr/>
        <p:txBody>
          <a:bodyPr/>
          <a:lstStyle/>
          <a:p>
            <a:fld id="{A447691A-372E-4D9D-BA16-C5F3E838A72C}" type="slidenum">
              <a:rPr lang="en-US" smtClean="0"/>
              <a:t>‹#›</a:t>
            </a:fld>
            <a:endParaRPr lang="en-US"/>
          </a:p>
        </p:txBody>
      </p:sp>
    </p:spTree>
    <p:extLst>
      <p:ext uri="{BB962C8B-B14F-4D97-AF65-F5344CB8AC3E}">
        <p14:creationId xmlns:p14="http://schemas.microsoft.com/office/powerpoint/2010/main" val="3752918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158FB2-B3B8-444B-BE8C-80AAFBBA484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15B71C7-D90B-426C-B243-1256329D7B49}"/>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FA64DD-8732-4F16-8884-30970997BD75}"/>
              </a:ext>
            </a:extLst>
          </p:cNvPr>
          <p:cNvSpPr>
            <a:spLocks noGrp="1"/>
          </p:cNvSpPr>
          <p:nvPr>
            <p:ph type="dt" sz="half" idx="10"/>
          </p:nvPr>
        </p:nvSpPr>
        <p:spPr/>
        <p:txBody>
          <a:bodyPr/>
          <a:lstStyle/>
          <a:p>
            <a:fld id="{34FA887F-6CDC-498D-9D04-2E286FAEBA55}" type="datetimeFigureOut">
              <a:rPr lang="en-US" smtClean="0"/>
              <a:t>5/7/2018</a:t>
            </a:fld>
            <a:endParaRPr lang="en-US"/>
          </a:p>
        </p:txBody>
      </p:sp>
      <p:sp>
        <p:nvSpPr>
          <p:cNvPr id="5" name="Footer Placeholder 4">
            <a:extLst>
              <a:ext uri="{FF2B5EF4-FFF2-40B4-BE49-F238E27FC236}">
                <a16:creationId xmlns:a16="http://schemas.microsoft.com/office/drawing/2014/main" id="{28D27060-EFEF-4B4C-8577-D53CF0F0225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412349A-3F70-4455-A7B1-170E6CE70C2B}"/>
              </a:ext>
            </a:extLst>
          </p:cNvPr>
          <p:cNvSpPr>
            <a:spLocks noGrp="1"/>
          </p:cNvSpPr>
          <p:nvPr>
            <p:ph type="sldNum" sz="quarter" idx="12"/>
          </p:nvPr>
        </p:nvSpPr>
        <p:spPr/>
        <p:txBody>
          <a:bodyPr/>
          <a:lstStyle/>
          <a:p>
            <a:fld id="{A447691A-372E-4D9D-BA16-C5F3E838A72C}" type="slidenum">
              <a:rPr lang="en-US" smtClean="0"/>
              <a:t>‹#›</a:t>
            </a:fld>
            <a:endParaRPr lang="en-US"/>
          </a:p>
        </p:txBody>
      </p:sp>
    </p:spTree>
    <p:extLst>
      <p:ext uri="{BB962C8B-B14F-4D97-AF65-F5344CB8AC3E}">
        <p14:creationId xmlns:p14="http://schemas.microsoft.com/office/powerpoint/2010/main" val="42820773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28B2DAB-04A2-4CAB-A264-FF5177B2763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ABF4532-F9D2-4CF4-913D-FE0365A3896E}"/>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58942A1-CE62-4356-8906-2DCE2C8AD3FE}"/>
              </a:ext>
            </a:extLst>
          </p:cNvPr>
          <p:cNvSpPr>
            <a:spLocks noGrp="1"/>
          </p:cNvSpPr>
          <p:nvPr>
            <p:ph type="dt" sz="half" idx="10"/>
          </p:nvPr>
        </p:nvSpPr>
        <p:spPr/>
        <p:txBody>
          <a:bodyPr/>
          <a:lstStyle/>
          <a:p>
            <a:fld id="{34FA887F-6CDC-498D-9D04-2E286FAEBA55}" type="datetimeFigureOut">
              <a:rPr lang="en-US" smtClean="0"/>
              <a:t>5/7/2018</a:t>
            </a:fld>
            <a:endParaRPr lang="en-US"/>
          </a:p>
        </p:txBody>
      </p:sp>
      <p:sp>
        <p:nvSpPr>
          <p:cNvPr id="5" name="Footer Placeholder 4">
            <a:extLst>
              <a:ext uri="{FF2B5EF4-FFF2-40B4-BE49-F238E27FC236}">
                <a16:creationId xmlns:a16="http://schemas.microsoft.com/office/drawing/2014/main" id="{5E6D023D-BC8F-4FD5-843A-95BBDCC1079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38D348-19CC-471C-9B07-EDFC3A17290A}"/>
              </a:ext>
            </a:extLst>
          </p:cNvPr>
          <p:cNvSpPr>
            <a:spLocks noGrp="1"/>
          </p:cNvSpPr>
          <p:nvPr>
            <p:ph type="sldNum" sz="quarter" idx="12"/>
          </p:nvPr>
        </p:nvSpPr>
        <p:spPr/>
        <p:txBody>
          <a:bodyPr/>
          <a:lstStyle/>
          <a:p>
            <a:fld id="{A447691A-372E-4D9D-BA16-C5F3E838A72C}" type="slidenum">
              <a:rPr lang="en-US" smtClean="0"/>
              <a:t>‹#›</a:t>
            </a:fld>
            <a:endParaRPr lang="en-US"/>
          </a:p>
        </p:txBody>
      </p:sp>
    </p:spTree>
    <p:extLst>
      <p:ext uri="{BB962C8B-B14F-4D97-AF65-F5344CB8AC3E}">
        <p14:creationId xmlns:p14="http://schemas.microsoft.com/office/powerpoint/2010/main" val="310190024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3_General content_light">
    <p:spTree>
      <p:nvGrpSpPr>
        <p:cNvPr id="1" name=""/>
        <p:cNvGrpSpPr/>
        <p:nvPr/>
      </p:nvGrpSpPr>
      <p:grpSpPr>
        <a:xfrm>
          <a:off x="0" y="0"/>
          <a:ext cx="0" cy="0"/>
          <a:chOff x="0" y="0"/>
          <a:chExt cx="0" cy="0"/>
        </a:xfrm>
      </p:grpSpPr>
      <p:sp>
        <p:nvSpPr>
          <p:cNvPr id="2" name="Title 1"/>
          <p:cNvSpPr>
            <a:spLocks noGrp="1"/>
          </p:cNvSpPr>
          <p:nvPr>
            <p:ph type="title"/>
          </p:nvPr>
        </p:nvSpPr>
        <p:spPr>
          <a:xfrm>
            <a:off x="301752" y="301752"/>
            <a:ext cx="11274552" cy="685800"/>
          </a:xfrm>
        </p:spPr>
        <p:txBody>
          <a:bodyPr>
            <a:normAutofit/>
          </a:bodyPr>
          <a:lstStyle>
            <a:lvl1pPr>
              <a:defRPr sz="3200"/>
            </a:lvl1pPr>
          </a:lstStyle>
          <a:p>
            <a:r>
              <a:rPr lang="en-US" dirty="0"/>
              <a:t>Click to edit Master title style</a:t>
            </a:r>
          </a:p>
        </p:txBody>
      </p:sp>
      <p:sp>
        <p:nvSpPr>
          <p:cNvPr id="3" name="Date Placeholder 2"/>
          <p:cNvSpPr>
            <a:spLocks noGrp="1"/>
          </p:cNvSpPr>
          <p:nvPr>
            <p:ph type="dt" sz="half" idx="10"/>
          </p:nvPr>
        </p:nvSpPr>
        <p:spPr>
          <a:xfrm>
            <a:off x="838200" y="6356350"/>
            <a:ext cx="2743200"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8850630" y="6356350"/>
            <a:ext cx="2743200" cy="365125"/>
          </a:xfrm>
        </p:spPr>
        <p:txBody>
          <a:bodyPr/>
          <a:lstStyle/>
          <a:p>
            <a:fld id="{AFFF257A-30C5-4AFB-911B-BE4CEEA1EA82}" type="slidenum">
              <a:rPr lang="en-US" smtClean="0"/>
              <a:t>‹#›</a:t>
            </a:fld>
            <a:endParaRPr lang="en-US"/>
          </a:p>
        </p:txBody>
      </p:sp>
      <p:sp>
        <p:nvSpPr>
          <p:cNvPr id="7" name="Text Placeholder 6"/>
          <p:cNvSpPr>
            <a:spLocks noGrp="1"/>
          </p:cNvSpPr>
          <p:nvPr>
            <p:ph type="body" sz="quarter" idx="13"/>
          </p:nvPr>
        </p:nvSpPr>
        <p:spPr>
          <a:xfrm>
            <a:off x="402336" y="1143000"/>
            <a:ext cx="11173968" cy="4956048"/>
          </a:xfrm>
        </p:spPr>
        <p:txBody>
          <a:bodyPr/>
          <a:lstStyle>
            <a:lvl2pPr>
              <a:buSzPct val="90000"/>
              <a:defRPr/>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6103665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603790"/>
          </a:xfrm>
        </p:spPr>
        <p:txBody>
          <a:bodyPr wrap="square">
            <a:spAutoFit/>
          </a:bodyPr>
          <a:lstStyle>
            <a:lvl1pPr marL="287338" indent="-287338">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6"/>
            <a:ext cx="5378548" cy="2603790"/>
          </a:xfrm>
        </p:spPr>
        <p:txBody>
          <a:bodyPr wrap="square">
            <a:spAutoFit/>
          </a:bodyPr>
          <a:lstStyle>
            <a:lvl1pPr marL="287338" indent="-287338">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60699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132219272"/>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5B7A701-8DC6-4F54-BDEE-F686C47EAA16}" type="datetimeFigureOut">
              <a:rPr lang="en-US" smtClean="0"/>
              <a:t>5/7/2018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5B01229-ACE8-49A3-9DD7-4858DA2EF58D}" type="slidenum">
              <a:rPr lang="en-US" smtClean="0"/>
              <a:t>‹#›</a:t>
            </a:fld>
            <a:endParaRPr lang="en-US"/>
          </a:p>
        </p:txBody>
      </p:sp>
    </p:spTree>
    <p:extLst>
      <p:ext uri="{BB962C8B-B14F-4D97-AF65-F5344CB8AC3E}">
        <p14:creationId xmlns:p14="http://schemas.microsoft.com/office/powerpoint/2010/main" val="1599942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5B7A701-8DC6-4F54-BDEE-F686C47EAA16}" type="datetimeFigureOut">
              <a:rPr lang="en-US" smtClean="0"/>
              <a:t>5/7/2018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854723-61CE-498E-9CC7-1B6C22BDDA1F}"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6752487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25B7A701-8DC6-4F54-BDEE-F686C47EAA16}" type="datetimeFigureOut">
              <a:rPr lang="en-US" smtClean="0"/>
              <a:t>5/7/2018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defTabSz="914302"/>
            <a:fld id="{F3854723-61CE-498E-9CC7-1B6C22BDDA1F}" type="slidenum">
              <a:rPr lang="en-US" smtClean="0">
                <a:solidFill>
                  <a:prstClr val="black">
                    <a:tint val="75000"/>
                  </a:prstClr>
                </a:solidFill>
              </a:rPr>
              <a:pPr defTabSz="914302"/>
              <a:t>‹#›</a:t>
            </a:fld>
            <a:endParaRPr lang="en-US" dirty="0">
              <a:solidFill>
                <a:prstClr val="black">
                  <a:tint val="75000"/>
                </a:prstClr>
              </a:solidFill>
            </a:endParaRPr>
          </a:p>
        </p:txBody>
      </p:sp>
    </p:spTree>
    <p:extLst>
      <p:ext uri="{BB962C8B-B14F-4D97-AF65-F5344CB8AC3E}">
        <p14:creationId xmlns:p14="http://schemas.microsoft.com/office/powerpoint/2010/main" val="340703234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5B7A701-8DC6-4F54-BDEE-F686C47EAA16}" type="datetimeFigureOut">
              <a:rPr lang="en-US" smtClean="0"/>
              <a:t>5/7/2018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defTabSz="914302"/>
            <a:fld id="{F3854723-61CE-498E-9CC7-1B6C22BDDA1F}" type="slidenum">
              <a:rPr lang="en-US" smtClean="0">
                <a:solidFill>
                  <a:prstClr val="black">
                    <a:tint val="75000"/>
                  </a:prstClr>
                </a:solidFill>
              </a:rPr>
              <a:pPr defTabSz="914302"/>
              <a:t>‹#›</a:t>
            </a:fld>
            <a:endParaRPr lang="en-US" dirty="0">
              <a:solidFill>
                <a:prstClr val="black">
                  <a:tint val="75000"/>
                </a:prstClr>
              </a:solidFill>
            </a:endParaRPr>
          </a:p>
        </p:txBody>
      </p:sp>
    </p:spTree>
    <p:extLst>
      <p:ext uri="{BB962C8B-B14F-4D97-AF65-F5344CB8AC3E}">
        <p14:creationId xmlns:p14="http://schemas.microsoft.com/office/powerpoint/2010/main" val="243726534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5B7A701-8DC6-4F54-BDEE-F686C47EAA16}" type="datetimeFigureOut">
              <a:rPr lang="en-US" smtClean="0"/>
              <a:t>5/7/2018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pPr defTabSz="914302"/>
            <a:fld id="{F3854723-61CE-498E-9CC7-1B6C22BDDA1F}" type="slidenum">
              <a:rPr lang="en-US" smtClean="0">
                <a:solidFill>
                  <a:prstClr val="black">
                    <a:tint val="75000"/>
                  </a:prstClr>
                </a:solidFill>
              </a:rPr>
              <a:pPr defTabSz="914302"/>
              <a:t>‹#›</a:t>
            </a:fld>
            <a:endParaRPr lang="en-US" dirty="0">
              <a:solidFill>
                <a:prstClr val="black">
                  <a:tint val="75000"/>
                </a:prstClr>
              </a:solidFill>
            </a:endParaRPr>
          </a:p>
        </p:txBody>
      </p:sp>
    </p:spTree>
    <p:extLst>
      <p:ext uri="{BB962C8B-B14F-4D97-AF65-F5344CB8AC3E}">
        <p14:creationId xmlns:p14="http://schemas.microsoft.com/office/powerpoint/2010/main" val="8764872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BDE50E-D595-456F-B8F1-3D443E6B09C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53D282F-A15A-4122-8FA9-83DBAAE8710C}"/>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CD93741-21FE-4311-B4AE-58E631849089}"/>
              </a:ext>
            </a:extLst>
          </p:cNvPr>
          <p:cNvSpPr>
            <a:spLocks noGrp="1"/>
          </p:cNvSpPr>
          <p:nvPr>
            <p:ph type="dt" sz="half" idx="10"/>
          </p:nvPr>
        </p:nvSpPr>
        <p:spPr/>
        <p:txBody>
          <a:bodyPr/>
          <a:lstStyle/>
          <a:p>
            <a:fld id="{34FA887F-6CDC-498D-9D04-2E286FAEBA55}" type="datetimeFigureOut">
              <a:rPr lang="en-US" smtClean="0"/>
              <a:t>5/7/2018</a:t>
            </a:fld>
            <a:endParaRPr lang="en-US"/>
          </a:p>
        </p:txBody>
      </p:sp>
      <p:sp>
        <p:nvSpPr>
          <p:cNvPr id="5" name="Footer Placeholder 4">
            <a:extLst>
              <a:ext uri="{FF2B5EF4-FFF2-40B4-BE49-F238E27FC236}">
                <a16:creationId xmlns:a16="http://schemas.microsoft.com/office/drawing/2014/main" id="{4D4D0AF6-E694-41EC-9E80-E5545F9BCC7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5A38796-5590-45EB-A023-7770780647A2}"/>
              </a:ext>
            </a:extLst>
          </p:cNvPr>
          <p:cNvSpPr>
            <a:spLocks noGrp="1"/>
          </p:cNvSpPr>
          <p:nvPr>
            <p:ph type="sldNum" sz="quarter" idx="12"/>
          </p:nvPr>
        </p:nvSpPr>
        <p:spPr/>
        <p:txBody>
          <a:bodyPr/>
          <a:lstStyle/>
          <a:p>
            <a:fld id="{A447691A-372E-4D9D-BA16-C5F3E838A72C}" type="slidenum">
              <a:rPr lang="en-US" smtClean="0"/>
              <a:t>‹#›</a:t>
            </a:fld>
            <a:endParaRPr lang="en-US"/>
          </a:p>
        </p:txBody>
      </p:sp>
    </p:spTree>
    <p:extLst>
      <p:ext uri="{BB962C8B-B14F-4D97-AF65-F5344CB8AC3E}">
        <p14:creationId xmlns:p14="http://schemas.microsoft.com/office/powerpoint/2010/main" val="317805821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pPr defTabSz="914302"/>
            <a:fld id="{1B04968C-FA51-4247-9E50-D2BB65697EE7}" type="datetimeFigureOut">
              <a:rPr lang="en-GB" smtClean="0">
                <a:solidFill>
                  <a:prstClr val="black"/>
                </a:solidFill>
              </a:rPr>
              <a:pPr defTabSz="914302"/>
              <a:t>07/05/2018</a:t>
            </a:fld>
            <a:endParaRPr lang="en-GB" dirty="0">
              <a:solidFill>
                <a:prstClr val="black"/>
              </a:solidFill>
            </a:endParaRPr>
          </a:p>
        </p:txBody>
      </p:sp>
      <p:sp>
        <p:nvSpPr>
          <p:cNvPr id="4" name="Footer Placeholder 3"/>
          <p:cNvSpPr>
            <a:spLocks noGrp="1"/>
          </p:cNvSpPr>
          <p:nvPr>
            <p:ph type="ftr" sz="quarter" idx="11"/>
          </p:nvPr>
        </p:nvSpPr>
        <p:spPr/>
        <p:txBody>
          <a:bodyPr/>
          <a:lstStyle/>
          <a:p>
            <a:pPr defTabSz="914302"/>
            <a:endParaRPr lang="en-GB" dirty="0">
              <a:solidFill>
                <a:prstClr val="black"/>
              </a:solidFill>
            </a:endParaRPr>
          </a:p>
        </p:txBody>
      </p:sp>
      <p:sp>
        <p:nvSpPr>
          <p:cNvPr id="5" name="Slide Number Placeholder 4"/>
          <p:cNvSpPr>
            <a:spLocks noGrp="1"/>
          </p:cNvSpPr>
          <p:nvPr>
            <p:ph type="sldNum" sz="quarter" idx="12"/>
          </p:nvPr>
        </p:nvSpPr>
        <p:spPr/>
        <p:txBody>
          <a:bodyPr/>
          <a:lstStyle/>
          <a:p>
            <a:fld id="{6EC25DB8-7745-48B0-958C-306CBD3764C2}" type="slidenum">
              <a:rPr lang="en-GB" smtClean="0">
                <a:solidFill>
                  <a:prstClr val="black">
                    <a:tint val="75000"/>
                  </a:prstClr>
                </a:solidFill>
              </a:rPr>
              <a:pPr/>
              <a:t>‹#›</a:t>
            </a:fld>
            <a:endParaRPr lang="en-GB" dirty="0">
              <a:solidFill>
                <a:prstClr val="black">
                  <a:tint val="75000"/>
                </a:prstClr>
              </a:solidFill>
            </a:endParaRPr>
          </a:p>
        </p:txBody>
      </p:sp>
    </p:spTree>
    <p:extLst>
      <p:ext uri="{BB962C8B-B14F-4D97-AF65-F5344CB8AC3E}">
        <p14:creationId xmlns:p14="http://schemas.microsoft.com/office/powerpoint/2010/main" val="39863252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5B7A701-8DC6-4F54-BDEE-F686C47EAA16}" type="datetimeFigureOut">
              <a:rPr lang="en-US" smtClean="0"/>
              <a:t>5/7/2018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pPr defTabSz="914302"/>
            <a:fld id="{F3854723-61CE-498E-9CC7-1B6C22BDDA1F}" type="slidenum">
              <a:rPr lang="en-US" smtClean="0">
                <a:solidFill>
                  <a:prstClr val="black">
                    <a:tint val="75000"/>
                  </a:prstClr>
                </a:solidFill>
              </a:rPr>
              <a:pPr defTabSz="914302"/>
              <a:t>‹#›</a:t>
            </a:fld>
            <a:endParaRPr lang="en-US" dirty="0">
              <a:solidFill>
                <a:prstClr val="black">
                  <a:tint val="75000"/>
                </a:prstClr>
              </a:solidFill>
            </a:endParaRPr>
          </a:p>
        </p:txBody>
      </p:sp>
    </p:spTree>
    <p:extLst>
      <p:ext uri="{BB962C8B-B14F-4D97-AF65-F5344CB8AC3E}">
        <p14:creationId xmlns:p14="http://schemas.microsoft.com/office/powerpoint/2010/main" val="81772541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25B7A701-8DC6-4F54-BDEE-F686C47EAA16}" type="datetimeFigureOut">
              <a:rPr lang="en-US" smtClean="0"/>
              <a:t>5/7/2018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defTabSz="914302"/>
            <a:fld id="{F3854723-61CE-498E-9CC7-1B6C22BDDA1F}" type="slidenum">
              <a:rPr lang="en-US" smtClean="0">
                <a:solidFill>
                  <a:prstClr val="black">
                    <a:tint val="75000"/>
                  </a:prstClr>
                </a:solidFill>
              </a:rPr>
              <a:pPr defTabSz="914302"/>
              <a:t>‹#›</a:t>
            </a:fld>
            <a:endParaRPr lang="en-US" dirty="0">
              <a:solidFill>
                <a:prstClr val="black">
                  <a:tint val="75000"/>
                </a:prstClr>
              </a:solidFill>
            </a:endParaRPr>
          </a:p>
        </p:txBody>
      </p:sp>
    </p:spTree>
    <p:extLst>
      <p:ext uri="{BB962C8B-B14F-4D97-AF65-F5344CB8AC3E}">
        <p14:creationId xmlns:p14="http://schemas.microsoft.com/office/powerpoint/2010/main" val="400917699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25B7A701-8DC6-4F54-BDEE-F686C47EAA16}" type="datetimeFigureOut">
              <a:rPr lang="en-US" smtClean="0"/>
              <a:t>5/7/2018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defTabSz="914302"/>
            <a:fld id="{F3854723-61CE-498E-9CC7-1B6C22BDDA1F}" type="slidenum">
              <a:rPr lang="en-US" smtClean="0">
                <a:solidFill>
                  <a:prstClr val="black">
                    <a:tint val="75000"/>
                  </a:prstClr>
                </a:solidFill>
              </a:rPr>
              <a:pPr defTabSz="914302"/>
              <a:t>‹#›</a:t>
            </a:fld>
            <a:endParaRPr lang="en-US" dirty="0">
              <a:solidFill>
                <a:prstClr val="black">
                  <a:tint val="75000"/>
                </a:prstClr>
              </a:solidFill>
            </a:endParaRPr>
          </a:p>
        </p:txBody>
      </p:sp>
    </p:spTree>
    <p:extLst>
      <p:ext uri="{BB962C8B-B14F-4D97-AF65-F5344CB8AC3E}">
        <p14:creationId xmlns:p14="http://schemas.microsoft.com/office/powerpoint/2010/main" val="179357433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5B7A701-8DC6-4F54-BDEE-F686C47EAA16}" type="datetimeFigureOut">
              <a:rPr lang="en-US" smtClean="0"/>
              <a:t>5/7/2018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defTabSz="914302"/>
            <a:fld id="{F3854723-61CE-498E-9CC7-1B6C22BDDA1F}" type="slidenum">
              <a:rPr lang="en-US" smtClean="0">
                <a:solidFill>
                  <a:prstClr val="black">
                    <a:tint val="75000"/>
                  </a:prstClr>
                </a:solidFill>
              </a:rPr>
              <a:pPr defTabSz="914302"/>
              <a:t>‹#›</a:t>
            </a:fld>
            <a:endParaRPr lang="en-US" dirty="0">
              <a:solidFill>
                <a:prstClr val="black">
                  <a:tint val="75000"/>
                </a:prstClr>
              </a:solidFill>
            </a:endParaRPr>
          </a:p>
        </p:txBody>
      </p:sp>
    </p:spTree>
    <p:extLst>
      <p:ext uri="{BB962C8B-B14F-4D97-AF65-F5344CB8AC3E}">
        <p14:creationId xmlns:p14="http://schemas.microsoft.com/office/powerpoint/2010/main" val="397322711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5B7A701-8DC6-4F54-BDEE-F686C47EAA16}" type="datetimeFigureOut">
              <a:rPr lang="en-US" smtClean="0"/>
              <a:t>5/7/2018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defTabSz="914302"/>
            <a:fld id="{F3854723-61CE-498E-9CC7-1B6C22BDDA1F}" type="slidenum">
              <a:rPr lang="en-US" smtClean="0">
                <a:solidFill>
                  <a:prstClr val="black">
                    <a:tint val="75000"/>
                  </a:prstClr>
                </a:solidFill>
              </a:rPr>
              <a:pPr defTabSz="914302"/>
              <a:t>‹#›</a:t>
            </a:fld>
            <a:endParaRPr lang="en-US" dirty="0">
              <a:solidFill>
                <a:prstClr val="black">
                  <a:tint val="75000"/>
                </a:prstClr>
              </a:solidFill>
            </a:endParaRPr>
          </a:p>
        </p:txBody>
      </p:sp>
    </p:spTree>
    <p:extLst>
      <p:ext uri="{BB962C8B-B14F-4D97-AF65-F5344CB8AC3E}">
        <p14:creationId xmlns:p14="http://schemas.microsoft.com/office/powerpoint/2010/main" val="350278432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0" y="228600"/>
            <a:ext cx="11582401" cy="863600"/>
          </a:xfrm>
        </p:spPr>
        <p:txBody>
          <a:bodyPr anchor="t" anchorCtr="0">
            <a:noAutofit/>
          </a:bodyPr>
          <a:lstStyle>
            <a:lvl1pPr>
              <a:defRPr sz="5331" cap="none" spc="-133" baseline="0">
                <a:solidFill>
                  <a:schemeClr val="accent1"/>
                </a:solidFill>
                <a:latin typeface="Segoe UI Light" pitchFamily="34" charset="0"/>
              </a:defRPr>
            </a:lvl1pPr>
          </a:lstStyle>
          <a:p>
            <a:r>
              <a:rPr lang="en-US" dirty="0"/>
              <a:t>Click To Edit Master Title Style</a:t>
            </a:r>
          </a:p>
        </p:txBody>
      </p:sp>
    </p:spTree>
    <p:extLst>
      <p:ext uri="{BB962C8B-B14F-4D97-AF65-F5344CB8AC3E}">
        <p14:creationId xmlns:p14="http://schemas.microsoft.com/office/powerpoint/2010/main" val="2664109229"/>
      </p:ext>
    </p:extLst>
  </p:cSld>
  <p:clrMapOvr>
    <a:masterClrMapping/>
  </p:clrMapOvr>
  <p:transition spd="slow">
    <p:push/>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Title Slide_Accent 3">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50" y="2358714"/>
            <a:ext cx="10240453" cy="748025"/>
          </a:xfrm>
        </p:spPr>
        <p:txBody>
          <a:bodyPr anchor="b" anchorCtr="0"/>
          <a:lstStyle>
            <a:lvl1pPr>
              <a:defRPr sz="5401" spc="-113" baseline="0"/>
            </a:lvl1pPr>
          </a:lstStyle>
          <a:p>
            <a:r>
              <a:rPr lang="en-US" dirty="0"/>
              <a:t>Click to edit title style</a:t>
            </a:r>
          </a:p>
        </p:txBody>
      </p:sp>
      <p:sp>
        <p:nvSpPr>
          <p:cNvPr id="5" name="Text Placeholder 4"/>
          <p:cNvSpPr>
            <a:spLocks noGrp="1"/>
          </p:cNvSpPr>
          <p:nvPr>
            <p:ph type="body" sz="quarter" idx="12" hasCustomPrompt="1"/>
          </p:nvPr>
        </p:nvSpPr>
        <p:spPr>
          <a:xfrm>
            <a:off x="978950" y="3425825"/>
            <a:ext cx="10240453" cy="498598"/>
          </a:xfrm>
        </p:spPr>
        <p:txBody>
          <a:bodyPr>
            <a:noAutofit/>
          </a:bodyPr>
          <a:lstStyle>
            <a:lvl1pPr marL="0" indent="0">
              <a:spcBef>
                <a:spcPts val="0"/>
              </a:spcBef>
              <a:buNone/>
              <a:defRPr spc="-53" baseline="0">
                <a:gradFill>
                  <a:gsLst>
                    <a:gs pos="0">
                      <a:schemeClr val="tx1"/>
                    </a:gs>
                    <a:gs pos="100000">
                      <a:schemeClr val="tx1"/>
                    </a:gs>
                  </a:gsLst>
                  <a:lin ang="5400000" scaled="0"/>
                </a:gradFill>
                <a:latin typeface="+mj-lt"/>
              </a:defRPr>
            </a:lvl1pPr>
          </a:lstStyle>
          <a:p>
            <a:pPr lvl="0"/>
            <a:r>
              <a:rPr lang="en-US" dirty="0"/>
              <a:t>Speaker Title</a:t>
            </a:r>
          </a:p>
        </p:txBody>
      </p:sp>
    </p:spTree>
    <p:extLst>
      <p:ext uri="{BB962C8B-B14F-4D97-AF65-F5344CB8AC3E}">
        <p14:creationId xmlns:p14="http://schemas.microsoft.com/office/powerpoint/2010/main" val="408574529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3_General content_light">
    <p:spTree>
      <p:nvGrpSpPr>
        <p:cNvPr id="1" name=""/>
        <p:cNvGrpSpPr/>
        <p:nvPr/>
      </p:nvGrpSpPr>
      <p:grpSpPr>
        <a:xfrm>
          <a:off x="0" y="0"/>
          <a:ext cx="0" cy="0"/>
          <a:chOff x="0" y="0"/>
          <a:chExt cx="0" cy="0"/>
        </a:xfrm>
      </p:grpSpPr>
      <p:sp>
        <p:nvSpPr>
          <p:cNvPr id="2" name="Title 1"/>
          <p:cNvSpPr>
            <a:spLocks noGrp="1"/>
          </p:cNvSpPr>
          <p:nvPr>
            <p:ph type="title"/>
          </p:nvPr>
        </p:nvSpPr>
        <p:spPr>
          <a:xfrm>
            <a:off x="301752" y="301752"/>
            <a:ext cx="11274552" cy="685800"/>
          </a:xfrm>
        </p:spPr>
        <p:txBody>
          <a:bodyPr>
            <a:normAutofit/>
          </a:bodyPr>
          <a:lstStyle>
            <a:lvl1pPr>
              <a:defRPr sz="3200"/>
            </a:lvl1pPr>
          </a:lstStyle>
          <a:p>
            <a:r>
              <a:rPr lang="en-US" dirty="0"/>
              <a:t>Click to edit Master title style</a:t>
            </a:r>
          </a:p>
        </p:txBody>
      </p:sp>
      <p:sp>
        <p:nvSpPr>
          <p:cNvPr id="3" name="Date Placeholder 2"/>
          <p:cNvSpPr>
            <a:spLocks noGrp="1"/>
          </p:cNvSpPr>
          <p:nvPr>
            <p:ph type="dt" sz="half" idx="10"/>
          </p:nvPr>
        </p:nvSpPr>
        <p:spPr>
          <a:xfrm>
            <a:off x="838200" y="6356350"/>
            <a:ext cx="2743200"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8850630" y="6356350"/>
            <a:ext cx="2743200" cy="365125"/>
          </a:xfrm>
        </p:spPr>
        <p:txBody>
          <a:bodyPr/>
          <a:lstStyle/>
          <a:p>
            <a:fld id="{AFFF257A-30C5-4AFB-911B-BE4CEEA1EA82}" type="slidenum">
              <a:rPr lang="en-US" smtClean="0"/>
              <a:t>‹#›</a:t>
            </a:fld>
            <a:endParaRPr lang="en-US"/>
          </a:p>
        </p:txBody>
      </p:sp>
      <p:sp>
        <p:nvSpPr>
          <p:cNvPr id="7" name="Text Placeholder 6"/>
          <p:cNvSpPr>
            <a:spLocks noGrp="1"/>
          </p:cNvSpPr>
          <p:nvPr>
            <p:ph type="body" sz="quarter" idx="13"/>
          </p:nvPr>
        </p:nvSpPr>
        <p:spPr>
          <a:xfrm>
            <a:off x="402336" y="1143000"/>
            <a:ext cx="11173968" cy="4956048"/>
          </a:xfrm>
        </p:spPr>
        <p:txBody>
          <a:bodyPr/>
          <a:lstStyle>
            <a:lvl2pPr>
              <a:buSzPct val="90000"/>
              <a:defRPr/>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9422055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p>
            <a:r>
              <a:rPr lang="en-US"/>
              <a:t>Click to edit Master title style</a:t>
            </a:r>
            <a:endParaRPr lang="en-US" dirty="0"/>
          </a:p>
        </p:txBody>
      </p:sp>
      <p:sp>
        <p:nvSpPr>
          <p:cNvPr id="5" name="Text Placeholder 4"/>
          <p:cNvSpPr>
            <a:spLocks noGrp="1"/>
          </p:cNvSpPr>
          <p:nvPr>
            <p:ph type="body" sz="quarter" idx="10"/>
          </p:nvPr>
        </p:nvSpPr>
        <p:spPr>
          <a:xfrm>
            <a:off x="519248" y="1447800"/>
            <a:ext cx="11151917" cy="20005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79520193"/>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8E42C3-4B7D-4807-B7B7-D63672B2F2B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A992F7F-4DBD-4F7F-9D16-AD8241E8CAC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5D71B598-17FD-4936-BA34-FC4F875576A9}"/>
              </a:ext>
            </a:extLst>
          </p:cNvPr>
          <p:cNvSpPr>
            <a:spLocks noGrp="1"/>
          </p:cNvSpPr>
          <p:nvPr>
            <p:ph type="dt" sz="half" idx="10"/>
          </p:nvPr>
        </p:nvSpPr>
        <p:spPr/>
        <p:txBody>
          <a:bodyPr/>
          <a:lstStyle/>
          <a:p>
            <a:fld id="{34FA887F-6CDC-498D-9D04-2E286FAEBA55}" type="datetimeFigureOut">
              <a:rPr lang="en-US" smtClean="0"/>
              <a:t>5/7/2018</a:t>
            </a:fld>
            <a:endParaRPr lang="en-US"/>
          </a:p>
        </p:txBody>
      </p:sp>
      <p:sp>
        <p:nvSpPr>
          <p:cNvPr id="5" name="Footer Placeholder 4">
            <a:extLst>
              <a:ext uri="{FF2B5EF4-FFF2-40B4-BE49-F238E27FC236}">
                <a16:creationId xmlns:a16="http://schemas.microsoft.com/office/drawing/2014/main" id="{876D4CF1-F997-4664-972F-BEFD0EE40B7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AF938F7-8155-42A2-851D-EE7C529CF1F1}"/>
              </a:ext>
            </a:extLst>
          </p:cNvPr>
          <p:cNvSpPr>
            <a:spLocks noGrp="1"/>
          </p:cNvSpPr>
          <p:nvPr>
            <p:ph type="sldNum" sz="quarter" idx="12"/>
          </p:nvPr>
        </p:nvSpPr>
        <p:spPr/>
        <p:txBody>
          <a:bodyPr/>
          <a:lstStyle/>
          <a:p>
            <a:fld id="{A447691A-372E-4D9D-BA16-C5F3E838A72C}" type="slidenum">
              <a:rPr lang="en-US" smtClean="0"/>
              <a:t>‹#›</a:t>
            </a:fld>
            <a:endParaRPr lang="en-US"/>
          </a:p>
        </p:txBody>
      </p:sp>
    </p:spTree>
    <p:extLst>
      <p:ext uri="{BB962C8B-B14F-4D97-AF65-F5344CB8AC3E}">
        <p14:creationId xmlns:p14="http://schemas.microsoft.com/office/powerpoint/2010/main" val="351920630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603790"/>
          </a:xfrm>
        </p:spPr>
        <p:txBody>
          <a:bodyPr wrap="square">
            <a:spAutoFit/>
          </a:bodyPr>
          <a:lstStyle>
            <a:lvl1pPr marL="287338" indent="-287338">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6"/>
            <a:ext cx="5378548" cy="2603790"/>
          </a:xfrm>
        </p:spPr>
        <p:txBody>
          <a:bodyPr wrap="square">
            <a:spAutoFit/>
          </a:bodyPr>
          <a:lstStyle>
            <a:lvl1pPr marL="287338" indent="-287338">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10933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3861310429"/>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503121"/>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503121"/>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3683200812"/>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569486"/>
          </a:xfrm>
        </p:spPr>
        <p:txBody>
          <a:bodyPr wrap="square">
            <a:spAutoFit/>
          </a:bodyPr>
          <a:lstStyle>
            <a:lvl1pPr marL="281677" indent="-281677">
              <a:spcBef>
                <a:spcPts val="1200"/>
              </a:spcBef>
              <a:buClr>
                <a:schemeClr val="tx1"/>
              </a:buClr>
              <a:buFont typeface="Wingdings" panose="05000000000000000000" pitchFamily="2" charset="2"/>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569486"/>
          </a:xfrm>
        </p:spPr>
        <p:txBody>
          <a:bodyPr wrap="square">
            <a:spAutoFit/>
          </a:bodyPr>
          <a:lstStyle>
            <a:lvl1pPr marL="281677" indent="-281677">
              <a:spcBef>
                <a:spcPts val="1200"/>
              </a:spcBef>
              <a:buClr>
                <a:schemeClr val="tx1"/>
              </a:buClr>
              <a:buFont typeface="Wingdings" panose="05000000000000000000" pitchFamily="2" charset="2"/>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2395769533"/>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lide Photo_Option">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359016" y="2084186"/>
            <a:ext cx="7172009" cy="1793104"/>
          </a:xfrm>
          <a:noFill/>
        </p:spPr>
        <p:txBody>
          <a:bodyPr lIns="146304" tIns="91440" rIns="146304" bIns="91440" anchor="t" anchorCtr="0"/>
          <a:lstStyle>
            <a:lvl1pPr>
              <a:defRPr sz="6275" spc="-98" baseline="0">
                <a:gradFill>
                  <a:gsLst>
                    <a:gs pos="16162">
                      <a:schemeClr val="tx1"/>
                    </a:gs>
                    <a:gs pos="43000">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359016" y="3877270"/>
            <a:ext cx="7172009" cy="1703449"/>
          </a:xfrm>
        </p:spPr>
        <p:txBody>
          <a:bodyPr tIns="109728" bIns="109728">
            <a:noAutofit/>
          </a:bodyPr>
          <a:lstStyle>
            <a:lvl1pPr marL="0" indent="0">
              <a:spcBef>
                <a:spcPts val="0"/>
              </a:spcBef>
              <a:buNone/>
              <a:defRPr sz="3660">
                <a:gradFill>
                  <a:gsLst>
                    <a:gs pos="16162">
                      <a:schemeClr val="tx1"/>
                    </a:gs>
                    <a:gs pos="43000">
                      <a:schemeClr val="tx1"/>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597671" y="6118623"/>
            <a:ext cx="1314480" cy="268966"/>
          </a:xfrm>
          <a:prstGeom prst="rect">
            <a:avLst/>
          </a:prstGeom>
        </p:spPr>
      </p:pic>
      <p:grpSp>
        <p:nvGrpSpPr>
          <p:cNvPr id="4" name="Group 3"/>
          <p:cNvGrpSpPr/>
          <p:nvPr userDrawn="1"/>
        </p:nvGrpSpPr>
        <p:grpSpPr>
          <a:xfrm>
            <a:off x="7531025" y="2173847"/>
            <a:ext cx="4328444" cy="3317199"/>
            <a:chOff x="6362728" y="1485604"/>
            <a:chExt cx="5396739" cy="4275173"/>
          </a:xfrm>
        </p:grpSpPr>
        <p:sp>
          <p:nvSpPr>
            <p:cNvPr id="12" name="Freeform 11"/>
            <p:cNvSpPr>
              <a:spLocks/>
            </p:cNvSpPr>
            <p:nvPr userDrawn="1"/>
          </p:nvSpPr>
          <p:spPr bwMode="auto">
            <a:xfrm>
              <a:off x="10286428" y="2540869"/>
              <a:ext cx="1228270" cy="499194"/>
            </a:xfrm>
            <a:custGeom>
              <a:avLst/>
              <a:gdLst>
                <a:gd name="T0" fmla="*/ 621 w 696"/>
                <a:gd name="T1" fmla="*/ 132 h 281"/>
                <a:gd name="T2" fmla="*/ 609 w 696"/>
                <a:gd name="T3" fmla="*/ 133 h 281"/>
                <a:gd name="T4" fmla="*/ 469 w 696"/>
                <a:gd name="T5" fmla="*/ 0 h 281"/>
                <a:gd name="T6" fmla="*/ 333 w 696"/>
                <a:gd name="T7" fmla="*/ 104 h 281"/>
                <a:gd name="T8" fmla="*/ 258 w 696"/>
                <a:gd name="T9" fmla="*/ 73 h 281"/>
                <a:gd name="T10" fmla="*/ 155 w 696"/>
                <a:gd name="T11" fmla="*/ 167 h 281"/>
                <a:gd name="T12" fmla="*/ 105 w 696"/>
                <a:gd name="T13" fmla="*/ 190 h 281"/>
                <a:gd name="T14" fmla="*/ 58 w 696"/>
                <a:gd name="T15" fmla="*/ 166 h 281"/>
                <a:gd name="T16" fmla="*/ 0 w 696"/>
                <a:gd name="T17" fmla="*/ 224 h 281"/>
                <a:gd name="T18" fmla="*/ 58 w 696"/>
                <a:gd name="T19" fmla="*/ 281 h 281"/>
                <a:gd name="T20" fmla="*/ 74 w 696"/>
                <a:gd name="T21" fmla="*/ 281 h 281"/>
                <a:gd name="T22" fmla="*/ 264 w 696"/>
                <a:gd name="T23" fmla="*/ 281 h 281"/>
                <a:gd name="T24" fmla="*/ 370 w 696"/>
                <a:gd name="T25" fmla="*/ 281 h 281"/>
                <a:gd name="T26" fmla="*/ 626 w 696"/>
                <a:gd name="T27" fmla="*/ 281 h 281"/>
                <a:gd name="T28" fmla="*/ 626 w 696"/>
                <a:gd name="T29" fmla="*/ 281 h 281"/>
                <a:gd name="T30" fmla="*/ 696 w 696"/>
                <a:gd name="T31" fmla="*/ 207 h 281"/>
                <a:gd name="T32" fmla="*/ 621 w 696"/>
                <a:gd name="T33" fmla="*/ 132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96" h="281">
                  <a:moveTo>
                    <a:pt x="621" y="132"/>
                  </a:moveTo>
                  <a:cubicBezTo>
                    <a:pt x="617" y="132"/>
                    <a:pt x="613" y="133"/>
                    <a:pt x="609" y="133"/>
                  </a:cubicBezTo>
                  <a:cubicBezTo>
                    <a:pt x="606" y="59"/>
                    <a:pt x="544" y="0"/>
                    <a:pt x="469" y="0"/>
                  </a:cubicBezTo>
                  <a:cubicBezTo>
                    <a:pt x="403" y="0"/>
                    <a:pt x="349" y="44"/>
                    <a:pt x="333" y="104"/>
                  </a:cubicBezTo>
                  <a:cubicBezTo>
                    <a:pt x="314" y="85"/>
                    <a:pt x="287" y="73"/>
                    <a:pt x="258" y="73"/>
                  </a:cubicBezTo>
                  <a:cubicBezTo>
                    <a:pt x="204" y="73"/>
                    <a:pt x="160" y="114"/>
                    <a:pt x="155" y="167"/>
                  </a:cubicBezTo>
                  <a:cubicBezTo>
                    <a:pt x="136" y="170"/>
                    <a:pt x="119" y="178"/>
                    <a:pt x="105" y="190"/>
                  </a:cubicBezTo>
                  <a:cubicBezTo>
                    <a:pt x="95" y="175"/>
                    <a:pt x="78" y="166"/>
                    <a:pt x="58" y="166"/>
                  </a:cubicBezTo>
                  <a:cubicBezTo>
                    <a:pt x="26" y="166"/>
                    <a:pt x="0" y="192"/>
                    <a:pt x="0" y="224"/>
                  </a:cubicBezTo>
                  <a:cubicBezTo>
                    <a:pt x="0" y="256"/>
                    <a:pt x="26" y="281"/>
                    <a:pt x="58" y="281"/>
                  </a:cubicBezTo>
                  <a:cubicBezTo>
                    <a:pt x="74" y="281"/>
                    <a:pt x="74" y="281"/>
                    <a:pt x="74" y="281"/>
                  </a:cubicBezTo>
                  <a:cubicBezTo>
                    <a:pt x="264" y="281"/>
                    <a:pt x="264" y="281"/>
                    <a:pt x="264" y="281"/>
                  </a:cubicBezTo>
                  <a:cubicBezTo>
                    <a:pt x="370" y="281"/>
                    <a:pt x="370" y="281"/>
                    <a:pt x="370" y="281"/>
                  </a:cubicBezTo>
                  <a:cubicBezTo>
                    <a:pt x="626" y="281"/>
                    <a:pt x="626" y="281"/>
                    <a:pt x="626" y="281"/>
                  </a:cubicBezTo>
                  <a:cubicBezTo>
                    <a:pt x="626" y="281"/>
                    <a:pt x="626" y="281"/>
                    <a:pt x="626" y="281"/>
                  </a:cubicBezTo>
                  <a:cubicBezTo>
                    <a:pt x="665" y="279"/>
                    <a:pt x="696" y="247"/>
                    <a:pt x="696" y="207"/>
                  </a:cubicBezTo>
                  <a:cubicBezTo>
                    <a:pt x="696" y="166"/>
                    <a:pt x="662" y="132"/>
                    <a:pt x="621" y="132"/>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2353"/>
            </a:p>
          </p:txBody>
        </p:sp>
        <p:grpSp>
          <p:nvGrpSpPr>
            <p:cNvPr id="13" name="Group 12"/>
            <p:cNvGrpSpPr/>
            <p:nvPr userDrawn="1"/>
          </p:nvGrpSpPr>
          <p:grpSpPr bwMode="auto">
            <a:xfrm>
              <a:off x="6362728" y="3629515"/>
              <a:ext cx="5396739" cy="2131262"/>
              <a:chOff x="8040688" y="7151688"/>
              <a:chExt cx="6745287" cy="2663825"/>
            </a:xfrm>
          </p:grpSpPr>
          <p:sp>
            <p:nvSpPr>
              <p:cNvPr id="14" name="Freeform 5"/>
              <p:cNvSpPr>
                <a:spLocks noEditPoints="1"/>
              </p:cNvSpPr>
              <p:nvPr userDrawn="1"/>
            </p:nvSpPr>
            <p:spPr bwMode="auto">
              <a:xfrm>
                <a:off x="10498138" y="7808913"/>
                <a:ext cx="776287" cy="774700"/>
              </a:xfrm>
              <a:custGeom>
                <a:avLst/>
                <a:gdLst>
                  <a:gd name="T0" fmla="*/ 50 w 221"/>
                  <a:gd name="T1" fmla="*/ 202 h 220"/>
                  <a:gd name="T2" fmla="*/ 73 w 221"/>
                  <a:gd name="T3" fmla="*/ 186 h 220"/>
                  <a:gd name="T4" fmla="*/ 86 w 221"/>
                  <a:gd name="T5" fmla="*/ 183 h 220"/>
                  <a:gd name="T6" fmla="*/ 95 w 221"/>
                  <a:gd name="T7" fmla="*/ 185 h 220"/>
                  <a:gd name="T8" fmla="*/ 109 w 221"/>
                  <a:gd name="T9" fmla="*/ 214 h 220"/>
                  <a:gd name="T10" fmla="*/ 133 w 221"/>
                  <a:gd name="T11" fmla="*/ 218 h 220"/>
                  <a:gd name="T12" fmla="*/ 138 w 221"/>
                  <a:gd name="T13" fmla="*/ 191 h 220"/>
                  <a:gd name="T14" fmla="*/ 145 w 221"/>
                  <a:gd name="T15" fmla="*/ 179 h 220"/>
                  <a:gd name="T16" fmla="*/ 153 w 221"/>
                  <a:gd name="T17" fmla="*/ 174 h 220"/>
                  <a:gd name="T18" fmla="*/ 183 w 221"/>
                  <a:gd name="T19" fmla="*/ 184 h 220"/>
                  <a:gd name="T20" fmla="*/ 202 w 221"/>
                  <a:gd name="T21" fmla="*/ 170 h 220"/>
                  <a:gd name="T22" fmla="*/ 187 w 221"/>
                  <a:gd name="T23" fmla="*/ 148 h 220"/>
                  <a:gd name="T24" fmla="*/ 183 w 221"/>
                  <a:gd name="T25" fmla="*/ 134 h 220"/>
                  <a:gd name="T26" fmla="*/ 186 w 221"/>
                  <a:gd name="T27" fmla="*/ 125 h 220"/>
                  <a:gd name="T28" fmla="*/ 215 w 221"/>
                  <a:gd name="T29" fmla="*/ 111 h 220"/>
                  <a:gd name="T30" fmla="*/ 218 w 221"/>
                  <a:gd name="T31" fmla="*/ 88 h 220"/>
                  <a:gd name="T32" fmla="*/ 191 w 221"/>
                  <a:gd name="T33" fmla="*/ 83 h 220"/>
                  <a:gd name="T34" fmla="*/ 179 w 221"/>
                  <a:gd name="T35" fmla="*/ 76 h 220"/>
                  <a:gd name="T36" fmla="*/ 175 w 221"/>
                  <a:gd name="T37" fmla="*/ 67 h 220"/>
                  <a:gd name="T38" fmla="*/ 185 w 221"/>
                  <a:gd name="T39" fmla="*/ 37 h 220"/>
                  <a:gd name="T40" fmla="*/ 171 w 221"/>
                  <a:gd name="T41" fmla="*/ 18 h 220"/>
                  <a:gd name="T42" fmla="*/ 148 w 221"/>
                  <a:gd name="T43" fmla="*/ 34 h 220"/>
                  <a:gd name="T44" fmla="*/ 135 w 221"/>
                  <a:gd name="T45" fmla="*/ 37 h 220"/>
                  <a:gd name="T46" fmla="*/ 126 w 221"/>
                  <a:gd name="T47" fmla="*/ 34 h 220"/>
                  <a:gd name="T48" fmla="*/ 112 w 221"/>
                  <a:gd name="T49" fmla="*/ 6 h 220"/>
                  <a:gd name="T50" fmla="*/ 88 w 221"/>
                  <a:gd name="T51" fmla="*/ 2 h 220"/>
                  <a:gd name="T52" fmla="*/ 83 w 221"/>
                  <a:gd name="T53" fmla="*/ 29 h 220"/>
                  <a:gd name="T54" fmla="*/ 68 w 221"/>
                  <a:gd name="T55" fmla="*/ 46 h 220"/>
                  <a:gd name="T56" fmla="*/ 38 w 221"/>
                  <a:gd name="T57" fmla="*/ 35 h 220"/>
                  <a:gd name="T58" fmla="*/ 19 w 221"/>
                  <a:gd name="T59" fmla="*/ 49 h 220"/>
                  <a:gd name="T60" fmla="*/ 34 w 221"/>
                  <a:gd name="T61" fmla="*/ 72 h 220"/>
                  <a:gd name="T62" fmla="*/ 35 w 221"/>
                  <a:gd name="T63" fmla="*/ 96 h 220"/>
                  <a:gd name="T64" fmla="*/ 6 w 221"/>
                  <a:gd name="T65" fmla="*/ 109 h 220"/>
                  <a:gd name="T66" fmla="*/ 3 w 221"/>
                  <a:gd name="T67" fmla="*/ 132 h 220"/>
                  <a:gd name="T68" fmla="*/ 30 w 221"/>
                  <a:gd name="T69" fmla="*/ 137 h 220"/>
                  <a:gd name="T70" fmla="*/ 46 w 221"/>
                  <a:gd name="T71" fmla="*/ 152 h 220"/>
                  <a:gd name="T72" fmla="*/ 46 w 221"/>
                  <a:gd name="T73" fmla="*/ 166 h 220"/>
                  <a:gd name="T74" fmla="*/ 37 w 221"/>
                  <a:gd name="T75" fmla="*/ 192 h 220"/>
                  <a:gd name="T76" fmla="*/ 78 w 221"/>
                  <a:gd name="T77" fmla="*/ 85 h 220"/>
                  <a:gd name="T78" fmla="*/ 142 w 221"/>
                  <a:gd name="T79" fmla="*/ 134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21" h="220">
                    <a:moveTo>
                      <a:pt x="37" y="192"/>
                    </a:moveTo>
                    <a:cubicBezTo>
                      <a:pt x="50" y="202"/>
                      <a:pt x="50" y="202"/>
                      <a:pt x="50" y="202"/>
                    </a:cubicBezTo>
                    <a:cubicBezTo>
                      <a:pt x="52" y="203"/>
                      <a:pt x="56" y="203"/>
                      <a:pt x="59" y="201"/>
                    </a:cubicBezTo>
                    <a:cubicBezTo>
                      <a:pt x="73" y="186"/>
                      <a:pt x="73" y="186"/>
                      <a:pt x="73" y="186"/>
                    </a:cubicBezTo>
                    <a:cubicBezTo>
                      <a:pt x="78" y="181"/>
                      <a:pt x="82" y="181"/>
                      <a:pt x="85" y="183"/>
                    </a:cubicBezTo>
                    <a:cubicBezTo>
                      <a:pt x="86" y="183"/>
                      <a:pt x="86" y="183"/>
                      <a:pt x="86" y="183"/>
                    </a:cubicBezTo>
                    <a:cubicBezTo>
                      <a:pt x="89" y="184"/>
                      <a:pt x="92" y="185"/>
                      <a:pt x="95" y="185"/>
                    </a:cubicBezTo>
                    <a:cubicBezTo>
                      <a:pt x="95" y="185"/>
                      <a:pt x="95" y="185"/>
                      <a:pt x="95" y="185"/>
                    </a:cubicBezTo>
                    <a:cubicBezTo>
                      <a:pt x="99" y="186"/>
                      <a:pt x="103" y="188"/>
                      <a:pt x="105" y="195"/>
                    </a:cubicBezTo>
                    <a:cubicBezTo>
                      <a:pt x="109" y="214"/>
                      <a:pt x="109" y="214"/>
                      <a:pt x="109" y="214"/>
                    </a:cubicBezTo>
                    <a:cubicBezTo>
                      <a:pt x="110" y="218"/>
                      <a:pt x="114" y="220"/>
                      <a:pt x="116" y="220"/>
                    </a:cubicBezTo>
                    <a:cubicBezTo>
                      <a:pt x="133" y="218"/>
                      <a:pt x="133" y="218"/>
                      <a:pt x="133" y="218"/>
                    </a:cubicBezTo>
                    <a:cubicBezTo>
                      <a:pt x="135" y="217"/>
                      <a:pt x="138" y="214"/>
                      <a:pt x="138" y="210"/>
                    </a:cubicBezTo>
                    <a:cubicBezTo>
                      <a:pt x="138" y="191"/>
                      <a:pt x="138" y="191"/>
                      <a:pt x="138" y="191"/>
                    </a:cubicBezTo>
                    <a:cubicBezTo>
                      <a:pt x="138" y="184"/>
                      <a:pt x="141" y="181"/>
                      <a:pt x="144" y="179"/>
                    </a:cubicBezTo>
                    <a:cubicBezTo>
                      <a:pt x="144" y="179"/>
                      <a:pt x="145" y="179"/>
                      <a:pt x="145" y="179"/>
                    </a:cubicBezTo>
                    <a:cubicBezTo>
                      <a:pt x="147" y="177"/>
                      <a:pt x="150" y="176"/>
                      <a:pt x="153" y="174"/>
                    </a:cubicBezTo>
                    <a:cubicBezTo>
                      <a:pt x="153" y="174"/>
                      <a:pt x="153" y="174"/>
                      <a:pt x="153" y="174"/>
                    </a:cubicBezTo>
                    <a:cubicBezTo>
                      <a:pt x="156" y="172"/>
                      <a:pt x="161" y="171"/>
                      <a:pt x="167" y="174"/>
                    </a:cubicBezTo>
                    <a:cubicBezTo>
                      <a:pt x="183" y="184"/>
                      <a:pt x="183" y="184"/>
                      <a:pt x="183" y="184"/>
                    </a:cubicBezTo>
                    <a:cubicBezTo>
                      <a:pt x="187" y="186"/>
                      <a:pt x="191" y="185"/>
                      <a:pt x="192" y="183"/>
                    </a:cubicBezTo>
                    <a:cubicBezTo>
                      <a:pt x="202" y="170"/>
                      <a:pt x="202" y="170"/>
                      <a:pt x="202" y="170"/>
                    </a:cubicBezTo>
                    <a:cubicBezTo>
                      <a:pt x="204" y="169"/>
                      <a:pt x="204" y="164"/>
                      <a:pt x="201" y="161"/>
                    </a:cubicBezTo>
                    <a:cubicBezTo>
                      <a:pt x="187" y="148"/>
                      <a:pt x="187" y="148"/>
                      <a:pt x="187" y="148"/>
                    </a:cubicBezTo>
                    <a:cubicBezTo>
                      <a:pt x="182" y="143"/>
                      <a:pt x="182" y="139"/>
                      <a:pt x="183" y="135"/>
                    </a:cubicBezTo>
                    <a:cubicBezTo>
                      <a:pt x="183" y="135"/>
                      <a:pt x="183" y="135"/>
                      <a:pt x="183" y="134"/>
                    </a:cubicBezTo>
                    <a:cubicBezTo>
                      <a:pt x="184" y="131"/>
                      <a:pt x="185" y="128"/>
                      <a:pt x="186" y="126"/>
                    </a:cubicBezTo>
                    <a:cubicBezTo>
                      <a:pt x="186" y="125"/>
                      <a:pt x="186" y="125"/>
                      <a:pt x="186" y="125"/>
                    </a:cubicBezTo>
                    <a:cubicBezTo>
                      <a:pt x="187" y="121"/>
                      <a:pt x="189" y="117"/>
                      <a:pt x="196" y="116"/>
                    </a:cubicBezTo>
                    <a:cubicBezTo>
                      <a:pt x="215" y="111"/>
                      <a:pt x="215" y="111"/>
                      <a:pt x="215" y="111"/>
                    </a:cubicBezTo>
                    <a:cubicBezTo>
                      <a:pt x="218" y="110"/>
                      <a:pt x="221" y="106"/>
                      <a:pt x="220" y="104"/>
                    </a:cubicBezTo>
                    <a:cubicBezTo>
                      <a:pt x="218" y="88"/>
                      <a:pt x="218" y="88"/>
                      <a:pt x="218" y="88"/>
                    </a:cubicBezTo>
                    <a:cubicBezTo>
                      <a:pt x="218" y="85"/>
                      <a:pt x="215" y="82"/>
                      <a:pt x="211" y="82"/>
                    </a:cubicBezTo>
                    <a:cubicBezTo>
                      <a:pt x="191" y="83"/>
                      <a:pt x="191" y="83"/>
                      <a:pt x="191" y="83"/>
                    </a:cubicBezTo>
                    <a:cubicBezTo>
                      <a:pt x="184" y="83"/>
                      <a:pt x="181" y="80"/>
                      <a:pt x="180" y="76"/>
                    </a:cubicBezTo>
                    <a:cubicBezTo>
                      <a:pt x="180" y="76"/>
                      <a:pt x="179" y="76"/>
                      <a:pt x="179" y="76"/>
                    </a:cubicBezTo>
                    <a:cubicBezTo>
                      <a:pt x="178" y="73"/>
                      <a:pt x="176" y="70"/>
                      <a:pt x="175" y="68"/>
                    </a:cubicBezTo>
                    <a:cubicBezTo>
                      <a:pt x="175" y="67"/>
                      <a:pt x="175" y="67"/>
                      <a:pt x="175" y="67"/>
                    </a:cubicBezTo>
                    <a:cubicBezTo>
                      <a:pt x="172" y="64"/>
                      <a:pt x="171" y="60"/>
                      <a:pt x="175" y="53"/>
                    </a:cubicBezTo>
                    <a:cubicBezTo>
                      <a:pt x="185" y="37"/>
                      <a:pt x="185" y="37"/>
                      <a:pt x="185" y="37"/>
                    </a:cubicBezTo>
                    <a:cubicBezTo>
                      <a:pt x="187" y="34"/>
                      <a:pt x="186" y="29"/>
                      <a:pt x="184" y="28"/>
                    </a:cubicBezTo>
                    <a:cubicBezTo>
                      <a:pt x="171" y="18"/>
                      <a:pt x="171" y="18"/>
                      <a:pt x="171" y="18"/>
                    </a:cubicBezTo>
                    <a:cubicBezTo>
                      <a:pt x="169" y="17"/>
                      <a:pt x="164" y="16"/>
                      <a:pt x="162" y="19"/>
                    </a:cubicBezTo>
                    <a:cubicBezTo>
                      <a:pt x="148" y="34"/>
                      <a:pt x="148" y="34"/>
                      <a:pt x="148" y="34"/>
                    </a:cubicBezTo>
                    <a:cubicBezTo>
                      <a:pt x="143" y="38"/>
                      <a:pt x="139" y="38"/>
                      <a:pt x="135" y="37"/>
                    </a:cubicBezTo>
                    <a:cubicBezTo>
                      <a:pt x="135" y="37"/>
                      <a:pt x="135" y="37"/>
                      <a:pt x="135" y="37"/>
                    </a:cubicBezTo>
                    <a:cubicBezTo>
                      <a:pt x="132" y="36"/>
                      <a:pt x="129" y="35"/>
                      <a:pt x="126" y="34"/>
                    </a:cubicBezTo>
                    <a:cubicBezTo>
                      <a:pt x="126" y="34"/>
                      <a:pt x="126" y="34"/>
                      <a:pt x="126" y="34"/>
                    </a:cubicBezTo>
                    <a:cubicBezTo>
                      <a:pt x="121" y="34"/>
                      <a:pt x="118" y="32"/>
                      <a:pt x="116" y="24"/>
                    </a:cubicBezTo>
                    <a:cubicBezTo>
                      <a:pt x="112" y="6"/>
                      <a:pt x="112" y="6"/>
                      <a:pt x="112" y="6"/>
                    </a:cubicBezTo>
                    <a:cubicBezTo>
                      <a:pt x="111" y="2"/>
                      <a:pt x="107" y="0"/>
                      <a:pt x="104" y="0"/>
                    </a:cubicBezTo>
                    <a:cubicBezTo>
                      <a:pt x="88" y="2"/>
                      <a:pt x="88" y="2"/>
                      <a:pt x="88" y="2"/>
                    </a:cubicBezTo>
                    <a:cubicBezTo>
                      <a:pt x="86" y="2"/>
                      <a:pt x="83" y="6"/>
                      <a:pt x="83" y="9"/>
                    </a:cubicBezTo>
                    <a:cubicBezTo>
                      <a:pt x="83" y="29"/>
                      <a:pt x="83" y="29"/>
                      <a:pt x="83" y="29"/>
                    </a:cubicBezTo>
                    <a:cubicBezTo>
                      <a:pt x="83" y="36"/>
                      <a:pt x="80" y="39"/>
                      <a:pt x="77" y="41"/>
                    </a:cubicBezTo>
                    <a:cubicBezTo>
                      <a:pt x="73" y="42"/>
                      <a:pt x="70" y="44"/>
                      <a:pt x="68" y="46"/>
                    </a:cubicBezTo>
                    <a:cubicBezTo>
                      <a:pt x="64" y="48"/>
                      <a:pt x="60" y="49"/>
                      <a:pt x="54" y="46"/>
                    </a:cubicBezTo>
                    <a:cubicBezTo>
                      <a:pt x="38" y="35"/>
                      <a:pt x="38" y="35"/>
                      <a:pt x="38" y="35"/>
                    </a:cubicBezTo>
                    <a:cubicBezTo>
                      <a:pt x="34" y="33"/>
                      <a:pt x="30" y="35"/>
                      <a:pt x="29" y="36"/>
                    </a:cubicBezTo>
                    <a:cubicBezTo>
                      <a:pt x="19" y="49"/>
                      <a:pt x="19" y="49"/>
                      <a:pt x="19" y="49"/>
                    </a:cubicBezTo>
                    <a:cubicBezTo>
                      <a:pt x="17" y="51"/>
                      <a:pt x="17" y="56"/>
                      <a:pt x="20" y="59"/>
                    </a:cubicBezTo>
                    <a:cubicBezTo>
                      <a:pt x="34" y="72"/>
                      <a:pt x="34" y="72"/>
                      <a:pt x="34" y="72"/>
                    </a:cubicBezTo>
                    <a:cubicBezTo>
                      <a:pt x="38" y="76"/>
                      <a:pt x="39" y="80"/>
                      <a:pt x="38" y="83"/>
                    </a:cubicBezTo>
                    <a:cubicBezTo>
                      <a:pt x="37" y="87"/>
                      <a:pt x="36" y="91"/>
                      <a:pt x="35" y="96"/>
                    </a:cubicBezTo>
                    <a:cubicBezTo>
                      <a:pt x="34" y="99"/>
                      <a:pt x="32" y="103"/>
                      <a:pt x="25" y="104"/>
                    </a:cubicBezTo>
                    <a:cubicBezTo>
                      <a:pt x="6" y="109"/>
                      <a:pt x="6" y="109"/>
                      <a:pt x="6" y="109"/>
                    </a:cubicBezTo>
                    <a:cubicBezTo>
                      <a:pt x="2" y="110"/>
                      <a:pt x="0" y="113"/>
                      <a:pt x="1" y="116"/>
                    </a:cubicBezTo>
                    <a:cubicBezTo>
                      <a:pt x="3" y="132"/>
                      <a:pt x="3" y="132"/>
                      <a:pt x="3" y="132"/>
                    </a:cubicBezTo>
                    <a:cubicBezTo>
                      <a:pt x="3" y="134"/>
                      <a:pt x="6" y="138"/>
                      <a:pt x="10" y="138"/>
                    </a:cubicBezTo>
                    <a:cubicBezTo>
                      <a:pt x="30" y="137"/>
                      <a:pt x="30" y="137"/>
                      <a:pt x="30" y="137"/>
                    </a:cubicBezTo>
                    <a:cubicBezTo>
                      <a:pt x="37" y="137"/>
                      <a:pt x="40" y="140"/>
                      <a:pt x="41" y="144"/>
                    </a:cubicBezTo>
                    <a:cubicBezTo>
                      <a:pt x="43" y="147"/>
                      <a:pt x="44" y="150"/>
                      <a:pt x="46" y="152"/>
                    </a:cubicBezTo>
                    <a:cubicBezTo>
                      <a:pt x="46" y="153"/>
                      <a:pt x="46" y="153"/>
                      <a:pt x="46" y="153"/>
                    </a:cubicBezTo>
                    <a:cubicBezTo>
                      <a:pt x="49" y="156"/>
                      <a:pt x="50" y="160"/>
                      <a:pt x="46" y="166"/>
                    </a:cubicBezTo>
                    <a:cubicBezTo>
                      <a:pt x="36" y="183"/>
                      <a:pt x="36" y="183"/>
                      <a:pt x="36" y="183"/>
                    </a:cubicBezTo>
                    <a:cubicBezTo>
                      <a:pt x="34" y="186"/>
                      <a:pt x="35" y="190"/>
                      <a:pt x="37" y="192"/>
                    </a:cubicBezTo>
                    <a:close/>
                    <a:moveTo>
                      <a:pt x="86" y="142"/>
                    </a:moveTo>
                    <a:cubicBezTo>
                      <a:pt x="68" y="128"/>
                      <a:pt x="65" y="103"/>
                      <a:pt x="78" y="85"/>
                    </a:cubicBezTo>
                    <a:cubicBezTo>
                      <a:pt x="92" y="68"/>
                      <a:pt x="117" y="64"/>
                      <a:pt x="135" y="78"/>
                    </a:cubicBezTo>
                    <a:cubicBezTo>
                      <a:pt x="152" y="92"/>
                      <a:pt x="156" y="117"/>
                      <a:pt x="142" y="134"/>
                    </a:cubicBezTo>
                    <a:cubicBezTo>
                      <a:pt x="129" y="152"/>
                      <a:pt x="103" y="155"/>
                      <a:pt x="86" y="142"/>
                    </a:cubicBezTo>
                    <a:close/>
                  </a:path>
                </a:pathLst>
              </a:custGeom>
              <a:solidFill>
                <a:srgbClr val="D83B01"/>
              </a:solidFill>
              <a:ln>
                <a:noFill/>
              </a:ln>
            </p:spPr>
            <p:txBody>
              <a:bodyPr vert="horz" wrap="square" lIns="91440" tIns="45720" rIns="91440" bIns="45720" numCol="1" anchor="t" anchorCtr="0" compatLnSpc="1">
                <a:prstTxWarp prst="textNoShape">
                  <a:avLst/>
                </a:prstTxWarp>
              </a:bodyPr>
              <a:lstStyle/>
              <a:p>
                <a:endParaRPr lang="en-US" sz="2353"/>
              </a:p>
            </p:txBody>
          </p:sp>
          <p:sp>
            <p:nvSpPr>
              <p:cNvPr id="15" name="Freeform 6"/>
              <p:cNvSpPr>
                <a:spLocks noEditPoints="1"/>
              </p:cNvSpPr>
              <p:nvPr userDrawn="1"/>
            </p:nvSpPr>
            <p:spPr bwMode="auto">
              <a:xfrm>
                <a:off x="9758363" y="8366126"/>
                <a:ext cx="1060450" cy="1062038"/>
              </a:xfrm>
              <a:custGeom>
                <a:avLst/>
                <a:gdLst>
                  <a:gd name="T0" fmla="*/ 264 w 302"/>
                  <a:gd name="T1" fmla="*/ 100 h 302"/>
                  <a:gd name="T2" fmla="*/ 274 w 302"/>
                  <a:gd name="T3" fmla="*/ 69 h 302"/>
                  <a:gd name="T4" fmla="*/ 248 w 302"/>
                  <a:gd name="T5" fmla="*/ 61 h 302"/>
                  <a:gd name="T6" fmla="*/ 233 w 302"/>
                  <a:gd name="T7" fmla="*/ 47 h 302"/>
                  <a:gd name="T8" fmla="*/ 224 w 302"/>
                  <a:gd name="T9" fmla="*/ 22 h 302"/>
                  <a:gd name="T10" fmla="*/ 196 w 302"/>
                  <a:gd name="T11" fmla="*/ 35 h 302"/>
                  <a:gd name="T12" fmla="*/ 180 w 302"/>
                  <a:gd name="T13" fmla="*/ 6 h 302"/>
                  <a:gd name="T14" fmla="*/ 157 w 302"/>
                  <a:gd name="T15" fmla="*/ 19 h 302"/>
                  <a:gd name="T16" fmla="*/ 136 w 302"/>
                  <a:gd name="T17" fmla="*/ 20 h 302"/>
                  <a:gd name="T18" fmla="*/ 112 w 302"/>
                  <a:gd name="T19" fmla="*/ 8 h 302"/>
                  <a:gd name="T20" fmla="*/ 101 w 302"/>
                  <a:gd name="T21" fmla="*/ 38 h 302"/>
                  <a:gd name="T22" fmla="*/ 69 w 302"/>
                  <a:gd name="T23" fmla="*/ 28 h 302"/>
                  <a:gd name="T24" fmla="*/ 62 w 302"/>
                  <a:gd name="T25" fmla="*/ 54 h 302"/>
                  <a:gd name="T26" fmla="*/ 48 w 302"/>
                  <a:gd name="T27" fmla="*/ 69 h 302"/>
                  <a:gd name="T28" fmla="*/ 23 w 302"/>
                  <a:gd name="T29" fmla="*/ 78 h 302"/>
                  <a:gd name="T30" fmla="*/ 36 w 302"/>
                  <a:gd name="T31" fmla="*/ 107 h 302"/>
                  <a:gd name="T32" fmla="*/ 6 w 302"/>
                  <a:gd name="T33" fmla="*/ 122 h 302"/>
                  <a:gd name="T34" fmla="*/ 20 w 302"/>
                  <a:gd name="T35" fmla="*/ 145 h 302"/>
                  <a:gd name="T36" fmla="*/ 20 w 302"/>
                  <a:gd name="T37" fmla="*/ 166 h 302"/>
                  <a:gd name="T38" fmla="*/ 9 w 302"/>
                  <a:gd name="T39" fmla="*/ 190 h 302"/>
                  <a:gd name="T40" fmla="*/ 38 w 302"/>
                  <a:gd name="T41" fmla="*/ 201 h 302"/>
                  <a:gd name="T42" fmla="*/ 28 w 302"/>
                  <a:gd name="T43" fmla="*/ 233 h 302"/>
                  <a:gd name="T44" fmla="*/ 54 w 302"/>
                  <a:gd name="T45" fmla="*/ 240 h 302"/>
                  <a:gd name="T46" fmla="*/ 69 w 302"/>
                  <a:gd name="T47" fmla="*/ 254 h 302"/>
                  <a:gd name="T48" fmla="*/ 78 w 302"/>
                  <a:gd name="T49" fmla="*/ 279 h 302"/>
                  <a:gd name="T50" fmla="*/ 107 w 302"/>
                  <a:gd name="T51" fmla="*/ 266 h 302"/>
                  <a:gd name="T52" fmla="*/ 123 w 302"/>
                  <a:gd name="T53" fmla="*/ 296 h 302"/>
                  <a:gd name="T54" fmla="*/ 146 w 302"/>
                  <a:gd name="T55" fmla="*/ 282 h 302"/>
                  <a:gd name="T56" fmla="*/ 166 w 302"/>
                  <a:gd name="T57" fmla="*/ 282 h 302"/>
                  <a:gd name="T58" fmla="*/ 191 w 302"/>
                  <a:gd name="T59" fmla="*/ 293 h 302"/>
                  <a:gd name="T60" fmla="*/ 202 w 302"/>
                  <a:gd name="T61" fmla="*/ 264 h 302"/>
                  <a:gd name="T62" fmla="*/ 233 w 302"/>
                  <a:gd name="T63" fmla="*/ 274 h 302"/>
                  <a:gd name="T64" fmla="*/ 241 w 302"/>
                  <a:gd name="T65" fmla="*/ 248 h 302"/>
                  <a:gd name="T66" fmla="*/ 255 w 302"/>
                  <a:gd name="T67" fmla="*/ 233 h 302"/>
                  <a:gd name="T68" fmla="*/ 280 w 302"/>
                  <a:gd name="T69" fmla="*/ 224 h 302"/>
                  <a:gd name="T70" fmla="*/ 267 w 302"/>
                  <a:gd name="T71" fmla="*/ 195 h 302"/>
                  <a:gd name="T72" fmla="*/ 296 w 302"/>
                  <a:gd name="T73" fmla="*/ 180 h 302"/>
                  <a:gd name="T74" fmla="*/ 283 w 302"/>
                  <a:gd name="T75" fmla="*/ 156 h 302"/>
                  <a:gd name="T76" fmla="*/ 282 w 302"/>
                  <a:gd name="T77" fmla="*/ 136 h 302"/>
                  <a:gd name="T78" fmla="*/ 294 w 302"/>
                  <a:gd name="T79" fmla="*/ 111 h 302"/>
                  <a:gd name="T80" fmla="*/ 147 w 302"/>
                  <a:gd name="T81" fmla="*/ 176 h 302"/>
                  <a:gd name="T82" fmla="*/ 156 w 302"/>
                  <a:gd name="T83" fmla="*/ 125 h 302"/>
                  <a:gd name="T84" fmla="*/ 147 w 302"/>
                  <a:gd name="T85" fmla="*/ 176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02" h="302">
                    <a:moveTo>
                      <a:pt x="275" y="105"/>
                    </a:moveTo>
                    <a:cubicBezTo>
                      <a:pt x="270" y="103"/>
                      <a:pt x="265" y="101"/>
                      <a:pt x="264" y="100"/>
                    </a:cubicBezTo>
                    <a:cubicBezTo>
                      <a:pt x="264" y="99"/>
                      <a:pt x="264" y="92"/>
                      <a:pt x="267" y="87"/>
                    </a:cubicBezTo>
                    <a:cubicBezTo>
                      <a:pt x="274" y="69"/>
                      <a:pt x="274" y="69"/>
                      <a:pt x="274" y="69"/>
                    </a:cubicBezTo>
                    <a:cubicBezTo>
                      <a:pt x="276" y="63"/>
                      <a:pt x="274" y="60"/>
                      <a:pt x="268" y="60"/>
                    </a:cubicBezTo>
                    <a:cubicBezTo>
                      <a:pt x="248" y="61"/>
                      <a:pt x="248" y="61"/>
                      <a:pt x="248" y="61"/>
                    </a:cubicBezTo>
                    <a:cubicBezTo>
                      <a:pt x="243" y="62"/>
                      <a:pt x="237" y="62"/>
                      <a:pt x="237" y="61"/>
                    </a:cubicBezTo>
                    <a:cubicBezTo>
                      <a:pt x="236" y="60"/>
                      <a:pt x="233" y="53"/>
                      <a:pt x="233" y="47"/>
                    </a:cubicBezTo>
                    <a:cubicBezTo>
                      <a:pt x="233" y="28"/>
                      <a:pt x="233" y="28"/>
                      <a:pt x="233" y="28"/>
                    </a:cubicBezTo>
                    <a:cubicBezTo>
                      <a:pt x="233" y="22"/>
                      <a:pt x="229" y="20"/>
                      <a:pt x="224" y="22"/>
                    </a:cubicBezTo>
                    <a:cubicBezTo>
                      <a:pt x="207" y="31"/>
                      <a:pt x="207" y="31"/>
                      <a:pt x="207" y="31"/>
                    </a:cubicBezTo>
                    <a:cubicBezTo>
                      <a:pt x="202" y="34"/>
                      <a:pt x="197" y="35"/>
                      <a:pt x="196" y="35"/>
                    </a:cubicBezTo>
                    <a:cubicBezTo>
                      <a:pt x="194" y="34"/>
                      <a:pt x="190" y="29"/>
                      <a:pt x="188" y="24"/>
                    </a:cubicBezTo>
                    <a:cubicBezTo>
                      <a:pt x="180" y="6"/>
                      <a:pt x="180" y="6"/>
                      <a:pt x="180" y="6"/>
                    </a:cubicBezTo>
                    <a:cubicBezTo>
                      <a:pt x="178" y="1"/>
                      <a:pt x="173" y="0"/>
                      <a:pt x="170" y="4"/>
                    </a:cubicBezTo>
                    <a:cubicBezTo>
                      <a:pt x="157" y="19"/>
                      <a:pt x="157" y="19"/>
                      <a:pt x="157" y="19"/>
                    </a:cubicBezTo>
                    <a:cubicBezTo>
                      <a:pt x="153" y="23"/>
                      <a:pt x="149" y="27"/>
                      <a:pt x="148" y="27"/>
                    </a:cubicBezTo>
                    <a:cubicBezTo>
                      <a:pt x="147" y="27"/>
                      <a:pt x="140" y="24"/>
                      <a:pt x="136" y="20"/>
                    </a:cubicBezTo>
                    <a:cubicBezTo>
                      <a:pt x="122" y="6"/>
                      <a:pt x="122" y="6"/>
                      <a:pt x="122" y="6"/>
                    </a:cubicBezTo>
                    <a:cubicBezTo>
                      <a:pt x="118" y="2"/>
                      <a:pt x="114" y="3"/>
                      <a:pt x="112" y="8"/>
                    </a:cubicBezTo>
                    <a:cubicBezTo>
                      <a:pt x="106" y="27"/>
                      <a:pt x="106" y="27"/>
                      <a:pt x="106" y="27"/>
                    </a:cubicBezTo>
                    <a:cubicBezTo>
                      <a:pt x="104" y="32"/>
                      <a:pt x="102" y="37"/>
                      <a:pt x="101" y="38"/>
                    </a:cubicBezTo>
                    <a:cubicBezTo>
                      <a:pt x="100" y="38"/>
                      <a:pt x="93" y="38"/>
                      <a:pt x="88" y="35"/>
                    </a:cubicBezTo>
                    <a:cubicBezTo>
                      <a:pt x="69" y="28"/>
                      <a:pt x="69" y="28"/>
                      <a:pt x="69" y="28"/>
                    </a:cubicBezTo>
                    <a:cubicBezTo>
                      <a:pt x="64" y="26"/>
                      <a:pt x="60" y="28"/>
                      <a:pt x="61" y="34"/>
                    </a:cubicBezTo>
                    <a:cubicBezTo>
                      <a:pt x="62" y="54"/>
                      <a:pt x="62" y="54"/>
                      <a:pt x="62" y="54"/>
                    </a:cubicBezTo>
                    <a:cubicBezTo>
                      <a:pt x="63" y="59"/>
                      <a:pt x="62" y="65"/>
                      <a:pt x="61" y="66"/>
                    </a:cubicBezTo>
                    <a:cubicBezTo>
                      <a:pt x="61" y="66"/>
                      <a:pt x="54" y="69"/>
                      <a:pt x="48" y="69"/>
                    </a:cubicBezTo>
                    <a:cubicBezTo>
                      <a:pt x="28" y="69"/>
                      <a:pt x="28" y="69"/>
                      <a:pt x="28" y="69"/>
                    </a:cubicBezTo>
                    <a:cubicBezTo>
                      <a:pt x="23" y="69"/>
                      <a:pt x="20" y="73"/>
                      <a:pt x="23" y="78"/>
                    </a:cubicBezTo>
                    <a:cubicBezTo>
                      <a:pt x="32" y="95"/>
                      <a:pt x="32" y="95"/>
                      <a:pt x="32" y="95"/>
                    </a:cubicBezTo>
                    <a:cubicBezTo>
                      <a:pt x="34" y="100"/>
                      <a:pt x="36" y="105"/>
                      <a:pt x="36" y="107"/>
                    </a:cubicBezTo>
                    <a:cubicBezTo>
                      <a:pt x="35" y="108"/>
                      <a:pt x="30" y="112"/>
                      <a:pt x="25" y="114"/>
                    </a:cubicBezTo>
                    <a:cubicBezTo>
                      <a:pt x="6" y="122"/>
                      <a:pt x="6" y="122"/>
                      <a:pt x="6" y="122"/>
                    </a:cubicBezTo>
                    <a:cubicBezTo>
                      <a:pt x="1" y="124"/>
                      <a:pt x="0" y="129"/>
                      <a:pt x="5" y="132"/>
                    </a:cubicBezTo>
                    <a:cubicBezTo>
                      <a:pt x="20" y="145"/>
                      <a:pt x="20" y="145"/>
                      <a:pt x="20" y="145"/>
                    </a:cubicBezTo>
                    <a:cubicBezTo>
                      <a:pt x="24" y="149"/>
                      <a:pt x="27" y="153"/>
                      <a:pt x="27" y="154"/>
                    </a:cubicBezTo>
                    <a:cubicBezTo>
                      <a:pt x="28" y="155"/>
                      <a:pt x="24" y="162"/>
                      <a:pt x="20" y="166"/>
                    </a:cubicBezTo>
                    <a:cubicBezTo>
                      <a:pt x="6" y="180"/>
                      <a:pt x="6" y="180"/>
                      <a:pt x="6" y="180"/>
                    </a:cubicBezTo>
                    <a:cubicBezTo>
                      <a:pt x="2" y="184"/>
                      <a:pt x="4" y="188"/>
                      <a:pt x="9" y="190"/>
                    </a:cubicBezTo>
                    <a:cubicBezTo>
                      <a:pt x="28" y="196"/>
                      <a:pt x="28" y="196"/>
                      <a:pt x="28" y="196"/>
                    </a:cubicBezTo>
                    <a:cubicBezTo>
                      <a:pt x="33" y="198"/>
                      <a:pt x="38" y="200"/>
                      <a:pt x="38" y="201"/>
                    </a:cubicBezTo>
                    <a:cubicBezTo>
                      <a:pt x="39" y="202"/>
                      <a:pt x="38" y="209"/>
                      <a:pt x="36" y="214"/>
                    </a:cubicBezTo>
                    <a:cubicBezTo>
                      <a:pt x="28" y="233"/>
                      <a:pt x="28" y="233"/>
                      <a:pt x="28" y="233"/>
                    </a:cubicBezTo>
                    <a:cubicBezTo>
                      <a:pt x="26" y="238"/>
                      <a:pt x="29" y="242"/>
                      <a:pt x="35" y="241"/>
                    </a:cubicBezTo>
                    <a:cubicBezTo>
                      <a:pt x="54" y="240"/>
                      <a:pt x="54" y="240"/>
                      <a:pt x="54" y="240"/>
                    </a:cubicBezTo>
                    <a:cubicBezTo>
                      <a:pt x="60" y="240"/>
                      <a:pt x="65" y="240"/>
                      <a:pt x="66" y="241"/>
                    </a:cubicBezTo>
                    <a:cubicBezTo>
                      <a:pt x="67" y="242"/>
                      <a:pt x="69" y="248"/>
                      <a:pt x="69" y="254"/>
                    </a:cubicBezTo>
                    <a:cubicBezTo>
                      <a:pt x="69" y="274"/>
                      <a:pt x="69" y="274"/>
                      <a:pt x="69" y="274"/>
                    </a:cubicBezTo>
                    <a:cubicBezTo>
                      <a:pt x="69" y="279"/>
                      <a:pt x="73" y="282"/>
                      <a:pt x="78" y="279"/>
                    </a:cubicBezTo>
                    <a:cubicBezTo>
                      <a:pt x="96" y="270"/>
                      <a:pt x="96" y="270"/>
                      <a:pt x="96" y="270"/>
                    </a:cubicBezTo>
                    <a:cubicBezTo>
                      <a:pt x="101" y="268"/>
                      <a:pt x="106" y="266"/>
                      <a:pt x="107" y="266"/>
                    </a:cubicBezTo>
                    <a:cubicBezTo>
                      <a:pt x="108" y="267"/>
                      <a:pt x="113" y="272"/>
                      <a:pt x="115" y="277"/>
                    </a:cubicBezTo>
                    <a:cubicBezTo>
                      <a:pt x="123" y="296"/>
                      <a:pt x="123" y="296"/>
                      <a:pt x="123" y="296"/>
                    </a:cubicBezTo>
                    <a:cubicBezTo>
                      <a:pt x="125" y="301"/>
                      <a:pt x="129" y="302"/>
                      <a:pt x="133" y="297"/>
                    </a:cubicBezTo>
                    <a:cubicBezTo>
                      <a:pt x="146" y="282"/>
                      <a:pt x="146" y="282"/>
                      <a:pt x="146" y="282"/>
                    </a:cubicBezTo>
                    <a:cubicBezTo>
                      <a:pt x="150" y="278"/>
                      <a:pt x="154" y="275"/>
                      <a:pt x="155" y="275"/>
                    </a:cubicBezTo>
                    <a:cubicBezTo>
                      <a:pt x="156" y="275"/>
                      <a:pt x="162" y="278"/>
                      <a:pt x="166" y="282"/>
                    </a:cubicBezTo>
                    <a:cubicBezTo>
                      <a:pt x="180" y="296"/>
                      <a:pt x="180" y="296"/>
                      <a:pt x="180" y="296"/>
                    </a:cubicBezTo>
                    <a:cubicBezTo>
                      <a:pt x="184" y="300"/>
                      <a:pt x="189" y="298"/>
                      <a:pt x="191" y="293"/>
                    </a:cubicBezTo>
                    <a:cubicBezTo>
                      <a:pt x="197" y="274"/>
                      <a:pt x="197" y="274"/>
                      <a:pt x="197" y="274"/>
                    </a:cubicBezTo>
                    <a:cubicBezTo>
                      <a:pt x="199" y="269"/>
                      <a:pt x="201" y="264"/>
                      <a:pt x="202" y="264"/>
                    </a:cubicBezTo>
                    <a:cubicBezTo>
                      <a:pt x="203" y="263"/>
                      <a:pt x="210" y="264"/>
                      <a:pt x="215" y="266"/>
                    </a:cubicBezTo>
                    <a:cubicBezTo>
                      <a:pt x="233" y="274"/>
                      <a:pt x="233" y="274"/>
                      <a:pt x="233" y="274"/>
                    </a:cubicBezTo>
                    <a:cubicBezTo>
                      <a:pt x="239" y="276"/>
                      <a:pt x="243" y="273"/>
                      <a:pt x="242" y="267"/>
                    </a:cubicBezTo>
                    <a:cubicBezTo>
                      <a:pt x="241" y="248"/>
                      <a:pt x="241" y="248"/>
                      <a:pt x="241" y="248"/>
                    </a:cubicBezTo>
                    <a:cubicBezTo>
                      <a:pt x="240" y="242"/>
                      <a:pt x="241" y="237"/>
                      <a:pt x="241" y="236"/>
                    </a:cubicBezTo>
                    <a:cubicBezTo>
                      <a:pt x="242" y="235"/>
                      <a:pt x="249" y="233"/>
                      <a:pt x="255" y="233"/>
                    </a:cubicBezTo>
                    <a:cubicBezTo>
                      <a:pt x="274" y="233"/>
                      <a:pt x="274" y="233"/>
                      <a:pt x="274" y="233"/>
                    </a:cubicBezTo>
                    <a:cubicBezTo>
                      <a:pt x="280" y="233"/>
                      <a:pt x="283" y="229"/>
                      <a:pt x="280" y="224"/>
                    </a:cubicBezTo>
                    <a:cubicBezTo>
                      <a:pt x="271" y="206"/>
                      <a:pt x="271" y="206"/>
                      <a:pt x="271" y="206"/>
                    </a:cubicBezTo>
                    <a:cubicBezTo>
                      <a:pt x="268" y="201"/>
                      <a:pt x="267" y="196"/>
                      <a:pt x="267" y="195"/>
                    </a:cubicBezTo>
                    <a:cubicBezTo>
                      <a:pt x="268" y="194"/>
                      <a:pt x="273" y="189"/>
                      <a:pt x="278" y="187"/>
                    </a:cubicBezTo>
                    <a:cubicBezTo>
                      <a:pt x="296" y="180"/>
                      <a:pt x="296" y="180"/>
                      <a:pt x="296" y="180"/>
                    </a:cubicBezTo>
                    <a:cubicBezTo>
                      <a:pt x="302" y="177"/>
                      <a:pt x="302" y="173"/>
                      <a:pt x="298" y="169"/>
                    </a:cubicBezTo>
                    <a:cubicBezTo>
                      <a:pt x="283" y="156"/>
                      <a:pt x="283" y="156"/>
                      <a:pt x="283" y="156"/>
                    </a:cubicBezTo>
                    <a:cubicBezTo>
                      <a:pt x="279" y="152"/>
                      <a:pt x="275" y="148"/>
                      <a:pt x="275" y="147"/>
                    </a:cubicBezTo>
                    <a:cubicBezTo>
                      <a:pt x="275" y="146"/>
                      <a:pt x="278" y="140"/>
                      <a:pt x="282" y="136"/>
                    </a:cubicBezTo>
                    <a:cubicBezTo>
                      <a:pt x="296" y="122"/>
                      <a:pt x="296" y="122"/>
                      <a:pt x="296" y="122"/>
                    </a:cubicBezTo>
                    <a:cubicBezTo>
                      <a:pt x="300" y="118"/>
                      <a:pt x="299" y="113"/>
                      <a:pt x="294" y="111"/>
                    </a:cubicBezTo>
                    <a:lnTo>
                      <a:pt x="275" y="105"/>
                    </a:lnTo>
                    <a:close/>
                    <a:moveTo>
                      <a:pt x="147" y="176"/>
                    </a:moveTo>
                    <a:cubicBezTo>
                      <a:pt x="133" y="174"/>
                      <a:pt x="123" y="161"/>
                      <a:pt x="126" y="147"/>
                    </a:cubicBezTo>
                    <a:cubicBezTo>
                      <a:pt x="128" y="132"/>
                      <a:pt x="141" y="123"/>
                      <a:pt x="156" y="125"/>
                    </a:cubicBezTo>
                    <a:cubicBezTo>
                      <a:pt x="170" y="127"/>
                      <a:pt x="179" y="141"/>
                      <a:pt x="177" y="155"/>
                    </a:cubicBezTo>
                    <a:cubicBezTo>
                      <a:pt x="175" y="169"/>
                      <a:pt x="161" y="179"/>
                      <a:pt x="147" y="176"/>
                    </a:cubicBezTo>
                    <a:close/>
                  </a:path>
                </a:pathLst>
              </a:custGeom>
              <a:solidFill>
                <a:srgbClr val="B4009E"/>
              </a:solidFill>
              <a:ln>
                <a:noFill/>
              </a:ln>
            </p:spPr>
            <p:txBody>
              <a:bodyPr vert="horz" wrap="square" lIns="91440" tIns="45720" rIns="91440" bIns="45720" numCol="1" anchor="t" anchorCtr="0" compatLnSpc="1">
                <a:prstTxWarp prst="textNoShape">
                  <a:avLst/>
                </a:prstTxWarp>
              </a:bodyPr>
              <a:lstStyle/>
              <a:p>
                <a:endParaRPr lang="en-US" sz="2353"/>
              </a:p>
            </p:txBody>
          </p:sp>
          <p:sp>
            <p:nvSpPr>
              <p:cNvPr id="16" name="Freeform 7"/>
              <p:cNvSpPr>
                <a:spLocks noEditPoints="1"/>
              </p:cNvSpPr>
              <p:nvPr userDrawn="1"/>
            </p:nvSpPr>
            <p:spPr bwMode="auto">
              <a:xfrm>
                <a:off x="11022013" y="8059738"/>
                <a:ext cx="1547812" cy="1550988"/>
              </a:xfrm>
              <a:custGeom>
                <a:avLst/>
                <a:gdLst>
                  <a:gd name="T0" fmla="*/ 434 w 441"/>
                  <a:gd name="T1" fmla="*/ 201 h 441"/>
                  <a:gd name="T2" fmla="*/ 425 w 441"/>
                  <a:gd name="T3" fmla="*/ 156 h 441"/>
                  <a:gd name="T4" fmla="*/ 410 w 441"/>
                  <a:gd name="T5" fmla="*/ 120 h 441"/>
                  <a:gd name="T6" fmla="*/ 385 w 441"/>
                  <a:gd name="T7" fmla="*/ 84 h 441"/>
                  <a:gd name="T8" fmla="*/ 357 w 441"/>
                  <a:gd name="T9" fmla="*/ 56 h 441"/>
                  <a:gd name="T10" fmla="*/ 320 w 441"/>
                  <a:gd name="T11" fmla="*/ 30 h 441"/>
                  <a:gd name="T12" fmla="*/ 283 w 441"/>
                  <a:gd name="T13" fmla="*/ 16 h 441"/>
                  <a:gd name="T14" fmla="*/ 240 w 441"/>
                  <a:gd name="T15" fmla="*/ 7 h 441"/>
                  <a:gd name="T16" fmla="*/ 201 w 441"/>
                  <a:gd name="T17" fmla="*/ 7 h 441"/>
                  <a:gd name="T18" fmla="*/ 156 w 441"/>
                  <a:gd name="T19" fmla="*/ 16 h 441"/>
                  <a:gd name="T20" fmla="*/ 120 w 441"/>
                  <a:gd name="T21" fmla="*/ 31 h 441"/>
                  <a:gd name="T22" fmla="*/ 84 w 441"/>
                  <a:gd name="T23" fmla="*/ 56 h 441"/>
                  <a:gd name="T24" fmla="*/ 56 w 441"/>
                  <a:gd name="T25" fmla="*/ 84 h 441"/>
                  <a:gd name="T26" fmla="*/ 31 w 441"/>
                  <a:gd name="T27" fmla="*/ 122 h 441"/>
                  <a:gd name="T28" fmla="*/ 16 w 441"/>
                  <a:gd name="T29" fmla="*/ 158 h 441"/>
                  <a:gd name="T30" fmla="*/ 7 w 441"/>
                  <a:gd name="T31" fmla="*/ 201 h 441"/>
                  <a:gd name="T32" fmla="*/ 7 w 441"/>
                  <a:gd name="T33" fmla="*/ 240 h 441"/>
                  <a:gd name="T34" fmla="*/ 16 w 441"/>
                  <a:gd name="T35" fmla="*/ 285 h 441"/>
                  <a:gd name="T36" fmla="*/ 32 w 441"/>
                  <a:gd name="T37" fmla="*/ 321 h 441"/>
                  <a:gd name="T38" fmla="*/ 56 w 441"/>
                  <a:gd name="T39" fmla="*/ 357 h 441"/>
                  <a:gd name="T40" fmla="*/ 84 w 441"/>
                  <a:gd name="T41" fmla="*/ 385 h 441"/>
                  <a:gd name="T42" fmla="*/ 122 w 441"/>
                  <a:gd name="T43" fmla="*/ 411 h 441"/>
                  <a:gd name="T44" fmla="*/ 158 w 441"/>
                  <a:gd name="T45" fmla="*/ 425 h 441"/>
                  <a:gd name="T46" fmla="*/ 201 w 441"/>
                  <a:gd name="T47" fmla="*/ 434 h 441"/>
                  <a:gd name="T48" fmla="*/ 240 w 441"/>
                  <a:gd name="T49" fmla="*/ 434 h 441"/>
                  <a:gd name="T50" fmla="*/ 285 w 441"/>
                  <a:gd name="T51" fmla="*/ 425 h 441"/>
                  <a:gd name="T52" fmla="*/ 321 w 441"/>
                  <a:gd name="T53" fmla="*/ 410 h 441"/>
                  <a:gd name="T54" fmla="*/ 357 w 441"/>
                  <a:gd name="T55" fmla="*/ 385 h 441"/>
                  <a:gd name="T56" fmla="*/ 385 w 441"/>
                  <a:gd name="T57" fmla="*/ 357 h 441"/>
                  <a:gd name="T58" fmla="*/ 411 w 441"/>
                  <a:gd name="T59" fmla="*/ 319 h 441"/>
                  <a:gd name="T60" fmla="*/ 426 w 441"/>
                  <a:gd name="T61" fmla="*/ 283 h 441"/>
                  <a:gd name="T62" fmla="*/ 434 w 441"/>
                  <a:gd name="T63" fmla="*/ 240 h 441"/>
                  <a:gd name="T64" fmla="*/ 356 w 441"/>
                  <a:gd name="T65" fmla="*/ 256 h 441"/>
                  <a:gd name="T66" fmla="*/ 284 w 441"/>
                  <a:gd name="T67" fmla="*/ 213 h 441"/>
                  <a:gd name="T68" fmla="*/ 361 w 441"/>
                  <a:gd name="T69" fmla="*/ 220 h 441"/>
                  <a:gd name="T70" fmla="*/ 275 w 441"/>
                  <a:gd name="T71" fmla="*/ 335 h 441"/>
                  <a:gd name="T72" fmla="*/ 335 w 441"/>
                  <a:gd name="T73" fmla="*/ 276 h 441"/>
                  <a:gd name="T74" fmla="*/ 178 w 441"/>
                  <a:gd name="T75" fmla="*/ 341 h 441"/>
                  <a:gd name="T76" fmla="*/ 263 w 441"/>
                  <a:gd name="T77" fmla="*/ 341 h 441"/>
                  <a:gd name="T78" fmla="*/ 185 w 441"/>
                  <a:gd name="T79" fmla="*/ 358 h 441"/>
                  <a:gd name="T80" fmla="*/ 186 w 441"/>
                  <a:gd name="T81" fmla="*/ 220 h 441"/>
                  <a:gd name="T82" fmla="*/ 221 w 441"/>
                  <a:gd name="T83" fmla="*/ 255 h 441"/>
                  <a:gd name="T84" fmla="*/ 106 w 441"/>
                  <a:gd name="T85" fmla="*/ 277 h 441"/>
                  <a:gd name="T86" fmla="*/ 165 w 441"/>
                  <a:gd name="T87" fmla="*/ 337 h 441"/>
                  <a:gd name="T88" fmla="*/ 100 w 441"/>
                  <a:gd name="T89" fmla="*/ 180 h 441"/>
                  <a:gd name="T90" fmla="*/ 100 w 441"/>
                  <a:gd name="T91" fmla="*/ 264 h 441"/>
                  <a:gd name="T92" fmla="*/ 83 w 441"/>
                  <a:gd name="T93" fmla="*/ 187 h 441"/>
                  <a:gd name="T94" fmla="*/ 148 w 441"/>
                  <a:gd name="T95" fmla="*/ 100 h 441"/>
                  <a:gd name="T96" fmla="*/ 168 w 441"/>
                  <a:gd name="T97" fmla="*/ 182 h 441"/>
                  <a:gd name="T98" fmla="*/ 119 w 441"/>
                  <a:gd name="T99" fmla="*/ 122 h 441"/>
                  <a:gd name="T100" fmla="*/ 211 w 441"/>
                  <a:gd name="T101" fmla="*/ 157 h 441"/>
                  <a:gd name="T102" fmla="*/ 219 w 441"/>
                  <a:gd name="T103" fmla="*/ 80 h 441"/>
                  <a:gd name="T104" fmla="*/ 319 w 441"/>
                  <a:gd name="T105" fmla="*/ 121 h 441"/>
                  <a:gd name="T106" fmla="*/ 270 w 441"/>
                  <a:gd name="T107" fmla="*/ 181 h 441"/>
                  <a:gd name="T108" fmla="*/ 290 w 441"/>
                  <a:gd name="T109" fmla="*/ 99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41" h="441">
                    <a:moveTo>
                      <a:pt x="441" y="232"/>
                    </a:moveTo>
                    <a:cubicBezTo>
                      <a:pt x="441" y="209"/>
                      <a:pt x="441" y="209"/>
                      <a:pt x="441" y="209"/>
                    </a:cubicBezTo>
                    <a:cubicBezTo>
                      <a:pt x="441" y="205"/>
                      <a:pt x="438" y="201"/>
                      <a:pt x="434" y="201"/>
                    </a:cubicBezTo>
                    <a:cubicBezTo>
                      <a:pt x="401" y="196"/>
                      <a:pt x="401" y="196"/>
                      <a:pt x="401" y="196"/>
                    </a:cubicBezTo>
                    <a:cubicBezTo>
                      <a:pt x="400" y="188"/>
                      <a:pt x="398" y="181"/>
                      <a:pt x="396" y="173"/>
                    </a:cubicBezTo>
                    <a:cubicBezTo>
                      <a:pt x="425" y="156"/>
                      <a:pt x="425" y="156"/>
                      <a:pt x="425" y="156"/>
                    </a:cubicBezTo>
                    <a:cubicBezTo>
                      <a:pt x="428" y="154"/>
                      <a:pt x="430" y="149"/>
                      <a:pt x="428" y="145"/>
                    </a:cubicBezTo>
                    <a:cubicBezTo>
                      <a:pt x="420" y="125"/>
                      <a:pt x="420" y="125"/>
                      <a:pt x="420" y="125"/>
                    </a:cubicBezTo>
                    <a:cubicBezTo>
                      <a:pt x="418" y="121"/>
                      <a:pt x="414" y="119"/>
                      <a:pt x="410" y="120"/>
                    </a:cubicBezTo>
                    <a:cubicBezTo>
                      <a:pt x="377" y="128"/>
                      <a:pt x="377" y="128"/>
                      <a:pt x="377" y="128"/>
                    </a:cubicBezTo>
                    <a:cubicBezTo>
                      <a:pt x="374" y="122"/>
                      <a:pt x="370" y="116"/>
                      <a:pt x="365" y="110"/>
                    </a:cubicBezTo>
                    <a:cubicBezTo>
                      <a:pt x="385" y="84"/>
                      <a:pt x="385" y="84"/>
                      <a:pt x="385" y="84"/>
                    </a:cubicBezTo>
                    <a:cubicBezTo>
                      <a:pt x="388" y="80"/>
                      <a:pt x="387" y="75"/>
                      <a:pt x="385" y="72"/>
                    </a:cubicBezTo>
                    <a:cubicBezTo>
                      <a:pt x="369" y="56"/>
                      <a:pt x="369" y="56"/>
                      <a:pt x="369" y="56"/>
                    </a:cubicBezTo>
                    <a:cubicBezTo>
                      <a:pt x="366" y="54"/>
                      <a:pt x="361" y="53"/>
                      <a:pt x="357" y="56"/>
                    </a:cubicBezTo>
                    <a:cubicBezTo>
                      <a:pt x="331" y="76"/>
                      <a:pt x="331" y="76"/>
                      <a:pt x="331" y="76"/>
                    </a:cubicBezTo>
                    <a:cubicBezTo>
                      <a:pt x="325" y="71"/>
                      <a:pt x="318" y="67"/>
                      <a:pt x="311" y="63"/>
                    </a:cubicBezTo>
                    <a:cubicBezTo>
                      <a:pt x="320" y="30"/>
                      <a:pt x="320" y="30"/>
                      <a:pt x="320" y="30"/>
                    </a:cubicBezTo>
                    <a:cubicBezTo>
                      <a:pt x="321" y="26"/>
                      <a:pt x="318" y="22"/>
                      <a:pt x="314" y="20"/>
                    </a:cubicBezTo>
                    <a:cubicBezTo>
                      <a:pt x="294" y="12"/>
                      <a:pt x="294" y="12"/>
                      <a:pt x="294" y="12"/>
                    </a:cubicBezTo>
                    <a:cubicBezTo>
                      <a:pt x="290" y="10"/>
                      <a:pt x="285" y="12"/>
                      <a:pt x="283" y="16"/>
                    </a:cubicBezTo>
                    <a:cubicBezTo>
                      <a:pt x="266" y="44"/>
                      <a:pt x="266" y="44"/>
                      <a:pt x="266" y="44"/>
                    </a:cubicBezTo>
                    <a:cubicBezTo>
                      <a:pt x="259" y="43"/>
                      <a:pt x="252" y="41"/>
                      <a:pt x="245" y="40"/>
                    </a:cubicBezTo>
                    <a:cubicBezTo>
                      <a:pt x="240" y="7"/>
                      <a:pt x="240" y="7"/>
                      <a:pt x="240" y="7"/>
                    </a:cubicBezTo>
                    <a:cubicBezTo>
                      <a:pt x="240" y="3"/>
                      <a:pt x="236" y="0"/>
                      <a:pt x="232" y="0"/>
                    </a:cubicBezTo>
                    <a:cubicBezTo>
                      <a:pt x="209" y="0"/>
                      <a:pt x="209" y="0"/>
                      <a:pt x="209" y="0"/>
                    </a:cubicBezTo>
                    <a:cubicBezTo>
                      <a:pt x="205" y="0"/>
                      <a:pt x="201" y="3"/>
                      <a:pt x="201" y="7"/>
                    </a:cubicBezTo>
                    <a:cubicBezTo>
                      <a:pt x="196" y="40"/>
                      <a:pt x="196" y="40"/>
                      <a:pt x="196" y="40"/>
                    </a:cubicBezTo>
                    <a:cubicBezTo>
                      <a:pt x="188" y="41"/>
                      <a:pt x="181" y="43"/>
                      <a:pt x="173" y="45"/>
                    </a:cubicBezTo>
                    <a:cubicBezTo>
                      <a:pt x="156" y="16"/>
                      <a:pt x="156" y="16"/>
                      <a:pt x="156" y="16"/>
                    </a:cubicBezTo>
                    <a:cubicBezTo>
                      <a:pt x="154" y="13"/>
                      <a:pt x="149" y="11"/>
                      <a:pt x="145" y="13"/>
                    </a:cubicBezTo>
                    <a:cubicBezTo>
                      <a:pt x="125" y="21"/>
                      <a:pt x="125" y="21"/>
                      <a:pt x="125" y="21"/>
                    </a:cubicBezTo>
                    <a:cubicBezTo>
                      <a:pt x="121" y="23"/>
                      <a:pt x="119" y="27"/>
                      <a:pt x="120" y="31"/>
                    </a:cubicBezTo>
                    <a:cubicBezTo>
                      <a:pt x="128" y="64"/>
                      <a:pt x="128" y="64"/>
                      <a:pt x="128" y="64"/>
                    </a:cubicBezTo>
                    <a:cubicBezTo>
                      <a:pt x="122" y="67"/>
                      <a:pt x="116" y="71"/>
                      <a:pt x="111" y="76"/>
                    </a:cubicBezTo>
                    <a:cubicBezTo>
                      <a:pt x="84" y="56"/>
                      <a:pt x="84" y="56"/>
                      <a:pt x="84" y="56"/>
                    </a:cubicBezTo>
                    <a:cubicBezTo>
                      <a:pt x="80" y="53"/>
                      <a:pt x="75" y="54"/>
                      <a:pt x="72" y="56"/>
                    </a:cubicBezTo>
                    <a:cubicBezTo>
                      <a:pt x="57" y="72"/>
                      <a:pt x="57" y="72"/>
                      <a:pt x="57" y="72"/>
                    </a:cubicBezTo>
                    <a:cubicBezTo>
                      <a:pt x="54" y="75"/>
                      <a:pt x="53" y="80"/>
                      <a:pt x="56" y="84"/>
                    </a:cubicBezTo>
                    <a:cubicBezTo>
                      <a:pt x="76" y="110"/>
                      <a:pt x="76" y="110"/>
                      <a:pt x="76" y="110"/>
                    </a:cubicBezTo>
                    <a:cubicBezTo>
                      <a:pt x="71" y="117"/>
                      <a:pt x="67" y="123"/>
                      <a:pt x="63" y="130"/>
                    </a:cubicBezTo>
                    <a:cubicBezTo>
                      <a:pt x="31" y="122"/>
                      <a:pt x="31" y="122"/>
                      <a:pt x="31" y="122"/>
                    </a:cubicBezTo>
                    <a:cubicBezTo>
                      <a:pt x="27" y="121"/>
                      <a:pt x="22" y="123"/>
                      <a:pt x="20" y="127"/>
                    </a:cubicBezTo>
                    <a:cubicBezTo>
                      <a:pt x="12" y="147"/>
                      <a:pt x="12" y="147"/>
                      <a:pt x="12" y="147"/>
                    </a:cubicBezTo>
                    <a:cubicBezTo>
                      <a:pt x="10" y="151"/>
                      <a:pt x="12" y="156"/>
                      <a:pt x="16" y="158"/>
                    </a:cubicBezTo>
                    <a:cubicBezTo>
                      <a:pt x="45" y="175"/>
                      <a:pt x="45" y="175"/>
                      <a:pt x="45" y="175"/>
                    </a:cubicBezTo>
                    <a:cubicBezTo>
                      <a:pt x="43" y="182"/>
                      <a:pt x="41" y="189"/>
                      <a:pt x="40" y="196"/>
                    </a:cubicBezTo>
                    <a:cubicBezTo>
                      <a:pt x="7" y="201"/>
                      <a:pt x="7" y="201"/>
                      <a:pt x="7" y="201"/>
                    </a:cubicBezTo>
                    <a:cubicBezTo>
                      <a:pt x="3" y="201"/>
                      <a:pt x="0" y="205"/>
                      <a:pt x="0" y="209"/>
                    </a:cubicBezTo>
                    <a:cubicBezTo>
                      <a:pt x="0" y="232"/>
                      <a:pt x="0" y="232"/>
                      <a:pt x="0" y="232"/>
                    </a:cubicBezTo>
                    <a:cubicBezTo>
                      <a:pt x="0" y="236"/>
                      <a:pt x="3" y="240"/>
                      <a:pt x="7" y="240"/>
                    </a:cubicBezTo>
                    <a:cubicBezTo>
                      <a:pt x="40" y="245"/>
                      <a:pt x="40" y="245"/>
                      <a:pt x="40" y="245"/>
                    </a:cubicBezTo>
                    <a:cubicBezTo>
                      <a:pt x="42" y="253"/>
                      <a:pt x="43" y="260"/>
                      <a:pt x="45" y="268"/>
                    </a:cubicBezTo>
                    <a:cubicBezTo>
                      <a:pt x="16" y="285"/>
                      <a:pt x="16" y="285"/>
                      <a:pt x="16" y="285"/>
                    </a:cubicBezTo>
                    <a:cubicBezTo>
                      <a:pt x="13" y="287"/>
                      <a:pt x="11" y="292"/>
                      <a:pt x="13" y="296"/>
                    </a:cubicBezTo>
                    <a:cubicBezTo>
                      <a:pt x="21" y="316"/>
                      <a:pt x="21" y="316"/>
                      <a:pt x="21" y="316"/>
                    </a:cubicBezTo>
                    <a:cubicBezTo>
                      <a:pt x="23" y="320"/>
                      <a:pt x="28" y="322"/>
                      <a:pt x="32" y="321"/>
                    </a:cubicBezTo>
                    <a:cubicBezTo>
                      <a:pt x="64" y="313"/>
                      <a:pt x="64" y="313"/>
                      <a:pt x="64" y="313"/>
                    </a:cubicBezTo>
                    <a:cubicBezTo>
                      <a:pt x="68" y="319"/>
                      <a:pt x="72" y="325"/>
                      <a:pt x="76" y="331"/>
                    </a:cubicBezTo>
                    <a:cubicBezTo>
                      <a:pt x="56" y="357"/>
                      <a:pt x="56" y="357"/>
                      <a:pt x="56" y="357"/>
                    </a:cubicBezTo>
                    <a:cubicBezTo>
                      <a:pt x="53" y="361"/>
                      <a:pt x="54" y="366"/>
                      <a:pt x="57" y="369"/>
                    </a:cubicBezTo>
                    <a:cubicBezTo>
                      <a:pt x="72" y="384"/>
                      <a:pt x="72" y="384"/>
                      <a:pt x="72" y="384"/>
                    </a:cubicBezTo>
                    <a:cubicBezTo>
                      <a:pt x="75" y="387"/>
                      <a:pt x="80" y="388"/>
                      <a:pt x="84" y="385"/>
                    </a:cubicBezTo>
                    <a:cubicBezTo>
                      <a:pt x="111" y="365"/>
                      <a:pt x="111" y="365"/>
                      <a:pt x="111" y="365"/>
                    </a:cubicBezTo>
                    <a:cubicBezTo>
                      <a:pt x="117" y="370"/>
                      <a:pt x="123" y="374"/>
                      <a:pt x="130" y="378"/>
                    </a:cubicBezTo>
                    <a:cubicBezTo>
                      <a:pt x="122" y="411"/>
                      <a:pt x="122" y="411"/>
                      <a:pt x="122" y="411"/>
                    </a:cubicBezTo>
                    <a:cubicBezTo>
                      <a:pt x="121" y="415"/>
                      <a:pt x="123" y="419"/>
                      <a:pt x="127" y="421"/>
                    </a:cubicBezTo>
                    <a:cubicBezTo>
                      <a:pt x="147" y="429"/>
                      <a:pt x="147" y="429"/>
                      <a:pt x="147" y="429"/>
                    </a:cubicBezTo>
                    <a:cubicBezTo>
                      <a:pt x="151" y="431"/>
                      <a:pt x="156" y="429"/>
                      <a:pt x="158" y="425"/>
                    </a:cubicBezTo>
                    <a:cubicBezTo>
                      <a:pt x="175" y="397"/>
                      <a:pt x="175" y="397"/>
                      <a:pt x="175" y="397"/>
                    </a:cubicBezTo>
                    <a:cubicBezTo>
                      <a:pt x="182" y="398"/>
                      <a:pt x="189" y="400"/>
                      <a:pt x="196" y="401"/>
                    </a:cubicBezTo>
                    <a:cubicBezTo>
                      <a:pt x="201" y="434"/>
                      <a:pt x="201" y="434"/>
                      <a:pt x="201" y="434"/>
                    </a:cubicBezTo>
                    <a:cubicBezTo>
                      <a:pt x="201" y="438"/>
                      <a:pt x="205" y="441"/>
                      <a:pt x="209" y="441"/>
                    </a:cubicBezTo>
                    <a:cubicBezTo>
                      <a:pt x="232" y="441"/>
                      <a:pt x="232" y="441"/>
                      <a:pt x="232" y="441"/>
                    </a:cubicBezTo>
                    <a:cubicBezTo>
                      <a:pt x="236" y="441"/>
                      <a:pt x="240" y="438"/>
                      <a:pt x="240" y="434"/>
                    </a:cubicBezTo>
                    <a:cubicBezTo>
                      <a:pt x="245" y="401"/>
                      <a:pt x="245" y="401"/>
                      <a:pt x="245" y="401"/>
                    </a:cubicBezTo>
                    <a:cubicBezTo>
                      <a:pt x="253" y="400"/>
                      <a:pt x="260" y="398"/>
                      <a:pt x="268" y="396"/>
                    </a:cubicBezTo>
                    <a:cubicBezTo>
                      <a:pt x="285" y="425"/>
                      <a:pt x="285" y="425"/>
                      <a:pt x="285" y="425"/>
                    </a:cubicBezTo>
                    <a:cubicBezTo>
                      <a:pt x="287" y="428"/>
                      <a:pt x="292" y="430"/>
                      <a:pt x="296" y="428"/>
                    </a:cubicBezTo>
                    <a:cubicBezTo>
                      <a:pt x="316" y="420"/>
                      <a:pt x="316" y="420"/>
                      <a:pt x="316" y="420"/>
                    </a:cubicBezTo>
                    <a:cubicBezTo>
                      <a:pt x="320" y="418"/>
                      <a:pt x="322" y="414"/>
                      <a:pt x="321" y="410"/>
                    </a:cubicBezTo>
                    <a:cubicBezTo>
                      <a:pt x="313" y="377"/>
                      <a:pt x="313" y="377"/>
                      <a:pt x="313" y="377"/>
                    </a:cubicBezTo>
                    <a:cubicBezTo>
                      <a:pt x="319" y="373"/>
                      <a:pt x="325" y="369"/>
                      <a:pt x="331" y="365"/>
                    </a:cubicBezTo>
                    <a:cubicBezTo>
                      <a:pt x="357" y="385"/>
                      <a:pt x="357" y="385"/>
                      <a:pt x="357" y="385"/>
                    </a:cubicBezTo>
                    <a:cubicBezTo>
                      <a:pt x="361" y="388"/>
                      <a:pt x="366" y="387"/>
                      <a:pt x="369" y="384"/>
                    </a:cubicBezTo>
                    <a:cubicBezTo>
                      <a:pt x="385" y="369"/>
                      <a:pt x="385" y="369"/>
                      <a:pt x="385" y="369"/>
                    </a:cubicBezTo>
                    <a:cubicBezTo>
                      <a:pt x="387" y="366"/>
                      <a:pt x="388" y="361"/>
                      <a:pt x="385" y="357"/>
                    </a:cubicBezTo>
                    <a:cubicBezTo>
                      <a:pt x="365" y="331"/>
                      <a:pt x="365" y="331"/>
                      <a:pt x="365" y="331"/>
                    </a:cubicBezTo>
                    <a:cubicBezTo>
                      <a:pt x="370" y="324"/>
                      <a:pt x="374" y="318"/>
                      <a:pt x="378" y="311"/>
                    </a:cubicBezTo>
                    <a:cubicBezTo>
                      <a:pt x="411" y="319"/>
                      <a:pt x="411" y="319"/>
                      <a:pt x="411" y="319"/>
                    </a:cubicBezTo>
                    <a:cubicBezTo>
                      <a:pt x="415" y="320"/>
                      <a:pt x="419" y="318"/>
                      <a:pt x="421" y="314"/>
                    </a:cubicBezTo>
                    <a:cubicBezTo>
                      <a:pt x="429" y="294"/>
                      <a:pt x="429" y="294"/>
                      <a:pt x="429" y="294"/>
                    </a:cubicBezTo>
                    <a:cubicBezTo>
                      <a:pt x="431" y="290"/>
                      <a:pt x="429" y="285"/>
                      <a:pt x="426" y="283"/>
                    </a:cubicBezTo>
                    <a:cubicBezTo>
                      <a:pt x="397" y="266"/>
                      <a:pt x="397" y="266"/>
                      <a:pt x="397" y="266"/>
                    </a:cubicBezTo>
                    <a:cubicBezTo>
                      <a:pt x="398" y="259"/>
                      <a:pt x="400" y="252"/>
                      <a:pt x="401" y="245"/>
                    </a:cubicBezTo>
                    <a:cubicBezTo>
                      <a:pt x="434" y="240"/>
                      <a:pt x="434" y="240"/>
                      <a:pt x="434" y="240"/>
                    </a:cubicBezTo>
                    <a:cubicBezTo>
                      <a:pt x="438" y="240"/>
                      <a:pt x="441" y="236"/>
                      <a:pt x="441" y="232"/>
                    </a:cubicBezTo>
                    <a:close/>
                    <a:moveTo>
                      <a:pt x="361" y="220"/>
                    </a:moveTo>
                    <a:cubicBezTo>
                      <a:pt x="361" y="238"/>
                      <a:pt x="356" y="256"/>
                      <a:pt x="356" y="256"/>
                    </a:cubicBezTo>
                    <a:cubicBezTo>
                      <a:pt x="354" y="264"/>
                      <a:pt x="346" y="267"/>
                      <a:pt x="339" y="263"/>
                    </a:cubicBezTo>
                    <a:cubicBezTo>
                      <a:pt x="284" y="228"/>
                      <a:pt x="284" y="228"/>
                      <a:pt x="284" y="228"/>
                    </a:cubicBezTo>
                    <a:cubicBezTo>
                      <a:pt x="277" y="224"/>
                      <a:pt x="277" y="217"/>
                      <a:pt x="284" y="213"/>
                    </a:cubicBezTo>
                    <a:cubicBezTo>
                      <a:pt x="339" y="178"/>
                      <a:pt x="339" y="178"/>
                      <a:pt x="339" y="178"/>
                    </a:cubicBezTo>
                    <a:cubicBezTo>
                      <a:pt x="346" y="174"/>
                      <a:pt x="354" y="177"/>
                      <a:pt x="356" y="185"/>
                    </a:cubicBezTo>
                    <a:cubicBezTo>
                      <a:pt x="356" y="185"/>
                      <a:pt x="361" y="203"/>
                      <a:pt x="361" y="220"/>
                    </a:cubicBezTo>
                    <a:close/>
                    <a:moveTo>
                      <a:pt x="321" y="321"/>
                    </a:moveTo>
                    <a:cubicBezTo>
                      <a:pt x="308" y="333"/>
                      <a:pt x="292" y="343"/>
                      <a:pt x="292" y="343"/>
                    </a:cubicBezTo>
                    <a:cubicBezTo>
                      <a:pt x="285" y="347"/>
                      <a:pt x="277" y="343"/>
                      <a:pt x="275" y="335"/>
                    </a:cubicBezTo>
                    <a:cubicBezTo>
                      <a:pt x="260" y="272"/>
                      <a:pt x="260" y="272"/>
                      <a:pt x="260" y="272"/>
                    </a:cubicBezTo>
                    <a:cubicBezTo>
                      <a:pt x="258" y="264"/>
                      <a:pt x="263" y="259"/>
                      <a:pt x="271" y="260"/>
                    </a:cubicBezTo>
                    <a:cubicBezTo>
                      <a:pt x="335" y="276"/>
                      <a:pt x="335" y="276"/>
                      <a:pt x="335" y="276"/>
                    </a:cubicBezTo>
                    <a:cubicBezTo>
                      <a:pt x="343" y="278"/>
                      <a:pt x="346" y="285"/>
                      <a:pt x="342" y="292"/>
                    </a:cubicBezTo>
                    <a:cubicBezTo>
                      <a:pt x="342" y="292"/>
                      <a:pt x="333" y="309"/>
                      <a:pt x="321" y="321"/>
                    </a:cubicBezTo>
                    <a:close/>
                    <a:moveTo>
                      <a:pt x="178" y="341"/>
                    </a:moveTo>
                    <a:cubicBezTo>
                      <a:pt x="213" y="285"/>
                      <a:pt x="213" y="285"/>
                      <a:pt x="213" y="285"/>
                    </a:cubicBezTo>
                    <a:cubicBezTo>
                      <a:pt x="217" y="278"/>
                      <a:pt x="224" y="278"/>
                      <a:pt x="228" y="285"/>
                    </a:cubicBezTo>
                    <a:cubicBezTo>
                      <a:pt x="263" y="341"/>
                      <a:pt x="263" y="341"/>
                      <a:pt x="263" y="341"/>
                    </a:cubicBezTo>
                    <a:cubicBezTo>
                      <a:pt x="267" y="348"/>
                      <a:pt x="264" y="356"/>
                      <a:pt x="256" y="358"/>
                    </a:cubicBezTo>
                    <a:cubicBezTo>
                      <a:pt x="256" y="358"/>
                      <a:pt x="238" y="363"/>
                      <a:pt x="221" y="363"/>
                    </a:cubicBezTo>
                    <a:cubicBezTo>
                      <a:pt x="203" y="363"/>
                      <a:pt x="185" y="358"/>
                      <a:pt x="185" y="358"/>
                    </a:cubicBezTo>
                    <a:cubicBezTo>
                      <a:pt x="177" y="356"/>
                      <a:pt x="174" y="348"/>
                      <a:pt x="178" y="341"/>
                    </a:cubicBezTo>
                    <a:close/>
                    <a:moveTo>
                      <a:pt x="221" y="255"/>
                    </a:moveTo>
                    <a:cubicBezTo>
                      <a:pt x="202" y="255"/>
                      <a:pt x="186" y="240"/>
                      <a:pt x="186" y="220"/>
                    </a:cubicBezTo>
                    <a:cubicBezTo>
                      <a:pt x="186" y="201"/>
                      <a:pt x="202" y="186"/>
                      <a:pt x="221" y="186"/>
                    </a:cubicBezTo>
                    <a:cubicBezTo>
                      <a:pt x="240" y="186"/>
                      <a:pt x="255" y="201"/>
                      <a:pt x="255" y="220"/>
                    </a:cubicBezTo>
                    <a:cubicBezTo>
                      <a:pt x="255" y="240"/>
                      <a:pt x="240" y="255"/>
                      <a:pt x="221" y="255"/>
                    </a:cubicBezTo>
                    <a:close/>
                    <a:moveTo>
                      <a:pt x="120" y="322"/>
                    </a:moveTo>
                    <a:cubicBezTo>
                      <a:pt x="108" y="310"/>
                      <a:pt x="99" y="294"/>
                      <a:pt x="99" y="294"/>
                    </a:cubicBezTo>
                    <a:cubicBezTo>
                      <a:pt x="95" y="286"/>
                      <a:pt x="98" y="279"/>
                      <a:pt x="106" y="277"/>
                    </a:cubicBezTo>
                    <a:cubicBezTo>
                      <a:pt x="170" y="262"/>
                      <a:pt x="170" y="262"/>
                      <a:pt x="170" y="262"/>
                    </a:cubicBezTo>
                    <a:cubicBezTo>
                      <a:pt x="178" y="260"/>
                      <a:pt x="182" y="265"/>
                      <a:pt x="181" y="273"/>
                    </a:cubicBezTo>
                    <a:cubicBezTo>
                      <a:pt x="165" y="337"/>
                      <a:pt x="165" y="337"/>
                      <a:pt x="165" y="337"/>
                    </a:cubicBezTo>
                    <a:cubicBezTo>
                      <a:pt x="163" y="345"/>
                      <a:pt x="156" y="348"/>
                      <a:pt x="149" y="344"/>
                    </a:cubicBezTo>
                    <a:cubicBezTo>
                      <a:pt x="149" y="344"/>
                      <a:pt x="133" y="335"/>
                      <a:pt x="120" y="322"/>
                    </a:cubicBezTo>
                    <a:close/>
                    <a:moveTo>
                      <a:pt x="100" y="180"/>
                    </a:moveTo>
                    <a:cubicBezTo>
                      <a:pt x="156" y="215"/>
                      <a:pt x="156" y="215"/>
                      <a:pt x="156" y="215"/>
                    </a:cubicBezTo>
                    <a:cubicBezTo>
                      <a:pt x="163" y="219"/>
                      <a:pt x="163" y="226"/>
                      <a:pt x="156" y="230"/>
                    </a:cubicBezTo>
                    <a:cubicBezTo>
                      <a:pt x="100" y="264"/>
                      <a:pt x="100" y="264"/>
                      <a:pt x="100" y="264"/>
                    </a:cubicBezTo>
                    <a:cubicBezTo>
                      <a:pt x="93" y="269"/>
                      <a:pt x="85" y="266"/>
                      <a:pt x="83" y="258"/>
                    </a:cubicBezTo>
                    <a:cubicBezTo>
                      <a:pt x="83" y="258"/>
                      <a:pt x="78" y="240"/>
                      <a:pt x="78" y="222"/>
                    </a:cubicBezTo>
                    <a:cubicBezTo>
                      <a:pt x="78" y="205"/>
                      <a:pt x="83" y="187"/>
                      <a:pt x="83" y="187"/>
                    </a:cubicBezTo>
                    <a:cubicBezTo>
                      <a:pt x="85" y="179"/>
                      <a:pt x="93" y="176"/>
                      <a:pt x="100" y="180"/>
                    </a:cubicBezTo>
                    <a:close/>
                    <a:moveTo>
                      <a:pt x="119" y="122"/>
                    </a:moveTo>
                    <a:cubicBezTo>
                      <a:pt x="131" y="109"/>
                      <a:pt x="148" y="100"/>
                      <a:pt x="148" y="100"/>
                    </a:cubicBezTo>
                    <a:cubicBezTo>
                      <a:pt x="155" y="96"/>
                      <a:pt x="162" y="100"/>
                      <a:pt x="164" y="108"/>
                    </a:cubicBezTo>
                    <a:cubicBezTo>
                      <a:pt x="179" y="171"/>
                      <a:pt x="179" y="171"/>
                      <a:pt x="179" y="171"/>
                    </a:cubicBezTo>
                    <a:cubicBezTo>
                      <a:pt x="181" y="179"/>
                      <a:pt x="176" y="184"/>
                      <a:pt x="168" y="182"/>
                    </a:cubicBezTo>
                    <a:cubicBezTo>
                      <a:pt x="104" y="167"/>
                      <a:pt x="104" y="167"/>
                      <a:pt x="104" y="167"/>
                    </a:cubicBezTo>
                    <a:cubicBezTo>
                      <a:pt x="96" y="165"/>
                      <a:pt x="93" y="158"/>
                      <a:pt x="97" y="151"/>
                    </a:cubicBezTo>
                    <a:cubicBezTo>
                      <a:pt x="97" y="151"/>
                      <a:pt x="106" y="134"/>
                      <a:pt x="119" y="122"/>
                    </a:cubicBezTo>
                    <a:close/>
                    <a:moveTo>
                      <a:pt x="261" y="102"/>
                    </a:moveTo>
                    <a:cubicBezTo>
                      <a:pt x="227" y="157"/>
                      <a:pt x="227" y="157"/>
                      <a:pt x="227" y="157"/>
                    </a:cubicBezTo>
                    <a:cubicBezTo>
                      <a:pt x="222" y="164"/>
                      <a:pt x="215" y="164"/>
                      <a:pt x="211" y="157"/>
                    </a:cubicBezTo>
                    <a:cubicBezTo>
                      <a:pt x="177" y="102"/>
                      <a:pt x="177" y="102"/>
                      <a:pt x="177" y="102"/>
                    </a:cubicBezTo>
                    <a:cubicBezTo>
                      <a:pt x="172" y="95"/>
                      <a:pt x="175" y="87"/>
                      <a:pt x="183" y="85"/>
                    </a:cubicBezTo>
                    <a:cubicBezTo>
                      <a:pt x="183" y="85"/>
                      <a:pt x="201" y="80"/>
                      <a:pt x="219" y="80"/>
                    </a:cubicBezTo>
                    <a:cubicBezTo>
                      <a:pt x="236" y="80"/>
                      <a:pt x="254" y="85"/>
                      <a:pt x="254" y="85"/>
                    </a:cubicBezTo>
                    <a:cubicBezTo>
                      <a:pt x="262" y="87"/>
                      <a:pt x="265" y="95"/>
                      <a:pt x="261" y="102"/>
                    </a:cubicBezTo>
                    <a:close/>
                    <a:moveTo>
                      <a:pt x="319" y="121"/>
                    </a:moveTo>
                    <a:cubicBezTo>
                      <a:pt x="332" y="133"/>
                      <a:pt x="341" y="149"/>
                      <a:pt x="341" y="149"/>
                    </a:cubicBezTo>
                    <a:cubicBezTo>
                      <a:pt x="345" y="156"/>
                      <a:pt x="342" y="164"/>
                      <a:pt x="334" y="166"/>
                    </a:cubicBezTo>
                    <a:cubicBezTo>
                      <a:pt x="270" y="181"/>
                      <a:pt x="270" y="181"/>
                      <a:pt x="270" y="181"/>
                    </a:cubicBezTo>
                    <a:cubicBezTo>
                      <a:pt x="262" y="183"/>
                      <a:pt x="257" y="178"/>
                      <a:pt x="259" y="170"/>
                    </a:cubicBezTo>
                    <a:cubicBezTo>
                      <a:pt x="274" y="106"/>
                      <a:pt x="274" y="106"/>
                      <a:pt x="274" y="106"/>
                    </a:cubicBezTo>
                    <a:cubicBezTo>
                      <a:pt x="276" y="98"/>
                      <a:pt x="283" y="95"/>
                      <a:pt x="290" y="99"/>
                    </a:cubicBezTo>
                    <a:cubicBezTo>
                      <a:pt x="290" y="99"/>
                      <a:pt x="307" y="108"/>
                      <a:pt x="319" y="121"/>
                    </a:cubicBezTo>
                    <a:close/>
                  </a:path>
                </a:pathLst>
              </a:custGeom>
              <a:solidFill>
                <a:srgbClr val="FFB900"/>
              </a:solidFill>
              <a:ln>
                <a:noFill/>
              </a:ln>
            </p:spPr>
            <p:txBody>
              <a:bodyPr vert="horz" wrap="square" lIns="91440" tIns="45720" rIns="91440" bIns="45720" numCol="1" anchor="t" anchorCtr="0" compatLnSpc="1">
                <a:prstTxWarp prst="textNoShape">
                  <a:avLst/>
                </a:prstTxWarp>
              </a:bodyPr>
              <a:lstStyle/>
              <a:p>
                <a:endParaRPr lang="en-US" sz="2353"/>
              </a:p>
            </p:txBody>
          </p:sp>
          <p:sp>
            <p:nvSpPr>
              <p:cNvPr id="17" name="Freeform 8"/>
              <p:cNvSpPr>
                <a:spLocks/>
              </p:cNvSpPr>
              <p:nvPr userDrawn="1"/>
            </p:nvSpPr>
            <p:spPr bwMode="auto">
              <a:xfrm>
                <a:off x="8040688" y="7580313"/>
                <a:ext cx="2109787" cy="2235200"/>
              </a:xfrm>
              <a:custGeom>
                <a:avLst/>
                <a:gdLst>
                  <a:gd name="T0" fmla="*/ 516 w 601"/>
                  <a:gd name="T1" fmla="*/ 0 h 635"/>
                  <a:gd name="T2" fmla="*/ 296 w 601"/>
                  <a:gd name="T3" fmla="*/ 208 h 635"/>
                  <a:gd name="T4" fmla="*/ 220 w 601"/>
                  <a:gd name="T5" fmla="*/ 195 h 635"/>
                  <a:gd name="T6" fmla="*/ 0 w 601"/>
                  <a:gd name="T7" fmla="*/ 415 h 635"/>
                  <a:gd name="T8" fmla="*/ 220 w 601"/>
                  <a:gd name="T9" fmla="*/ 635 h 635"/>
                  <a:gd name="T10" fmla="*/ 601 w 601"/>
                  <a:gd name="T11" fmla="*/ 635 h 635"/>
                  <a:gd name="T12" fmla="*/ 601 w 601"/>
                  <a:gd name="T13" fmla="*/ 17 h 635"/>
                  <a:gd name="T14" fmla="*/ 516 w 601"/>
                  <a:gd name="T15" fmla="*/ 0 h 6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01" h="635">
                    <a:moveTo>
                      <a:pt x="516" y="0"/>
                    </a:moveTo>
                    <a:cubicBezTo>
                      <a:pt x="398" y="0"/>
                      <a:pt x="302" y="92"/>
                      <a:pt x="296" y="208"/>
                    </a:cubicBezTo>
                    <a:cubicBezTo>
                      <a:pt x="272" y="200"/>
                      <a:pt x="247" y="195"/>
                      <a:pt x="220" y="195"/>
                    </a:cubicBezTo>
                    <a:cubicBezTo>
                      <a:pt x="99" y="195"/>
                      <a:pt x="0" y="293"/>
                      <a:pt x="0" y="415"/>
                    </a:cubicBezTo>
                    <a:cubicBezTo>
                      <a:pt x="0" y="536"/>
                      <a:pt x="99" y="635"/>
                      <a:pt x="220" y="635"/>
                    </a:cubicBezTo>
                    <a:cubicBezTo>
                      <a:pt x="601" y="635"/>
                      <a:pt x="601" y="635"/>
                      <a:pt x="601" y="635"/>
                    </a:cubicBezTo>
                    <a:cubicBezTo>
                      <a:pt x="601" y="17"/>
                      <a:pt x="601" y="17"/>
                      <a:pt x="601" y="17"/>
                    </a:cubicBezTo>
                    <a:cubicBezTo>
                      <a:pt x="575" y="6"/>
                      <a:pt x="546" y="0"/>
                      <a:pt x="51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18" name="Freeform 9"/>
              <p:cNvSpPr>
                <a:spLocks/>
              </p:cNvSpPr>
              <p:nvPr userDrawn="1"/>
            </p:nvSpPr>
            <p:spPr bwMode="auto">
              <a:xfrm>
                <a:off x="12195175" y="7151688"/>
                <a:ext cx="2590800" cy="2663825"/>
              </a:xfrm>
              <a:custGeom>
                <a:avLst/>
                <a:gdLst>
                  <a:gd name="T0" fmla="*/ 738 w 738"/>
                  <a:gd name="T1" fmla="*/ 537 h 757"/>
                  <a:gd name="T2" fmla="*/ 518 w 738"/>
                  <a:gd name="T3" fmla="*/ 317 h 757"/>
                  <a:gd name="T4" fmla="*/ 495 w 738"/>
                  <a:gd name="T5" fmla="*/ 318 h 757"/>
                  <a:gd name="T6" fmla="*/ 518 w 738"/>
                  <a:gd name="T7" fmla="*/ 221 h 757"/>
                  <a:gd name="T8" fmla="*/ 297 w 738"/>
                  <a:gd name="T9" fmla="*/ 0 h 757"/>
                  <a:gd name="T10" fmla="*/ 79 w 738"/>
                  <a:gd name="T11" fmla="*/ 194 h 757"/>
                  <a:gd name="T12" fmla="*/ 0 w 738"/>
                  <a:gd name="T13" fmla="*/ 139 h 757"/>
                  <a:gd name="T14" fmla="*/ 0 w 738"/>
                  <a:gd name="T15" fmla="*/ 757 h 757"/>
                  <a:gd name="T16" fmla="*/ 518 w 738"/>
                  <a:gd name="T17" fmla="*/ 757 h 757"/>
                  <a:gd name="T18" fmla="*/ 738 w 738"/>
                  <a:gd name="T19" fmla="*/ 537 h 7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38" h="757">
                    <a:moveTo>
                      <a:pt x="738" y="537"/>
                    </a:moveTo>
                    <a:cubicBezTo>
                      <a:pt x="738" y="415"/>
                      <a:pt x="639" y="317"/>
                      <a:pt x="518" y="317"/>
                    </a:cubicBezTo>
                    <a:cubicBezTo>
                      <a:pt x="510" y="317"/>
                      <a:pt x="502" y="317"/>
                      <a:pt x="495" y="318"/>
                    </a:cubicBezTo>
                    <a:cubicBezTo>
                      <a:pt x="509" y="289"/>
                      <a:pt x="518" y="256"/>
                      <a:pt x="518" y="221"/>
                    </a:cubicBezTo>
                    <a:cubicBezTo>
                      <a:pt x="518" y="99"/>
                      <a:pt x="419" y="0"/>
                      <a:pt x="297" y="0"/>
                    </a:cubicBezTo>
                    <a:cubicBezTo>
                      <a:pt x="185" y="0"/>
                      <a:pt x="92" y="85"/>
                      <a:pt x="79" y="194"/>
                    </a:cubicBezTo>
                    <a:cubicBezTo>
                      <a:pt x="57" y="171"/>
                      <a:pt x="31" y="151"/>
                      <a:pt x="0" y="139"/>
                    </a:cubicBezTo>
                    <a:cubicBezTo>
                      <a:pt x="0" y="757"/>
                      <a:pt x="0" y="757"/>
                      <a:pt x="0" y="757"/>
                    </a:cubicBezTo>
                    <a:cubicBezTo>
                      <a:pt x="518" y="757"/>
                      <a:pt x="518" y="757"/>
                      <a:pt x="518" y="757"/>
                    </a:cubicBezTo>
                    <a:cubicBezTo>
                      <a:pt x="639" y="757"/>
                      <a:pt x="738" y="658"/>
                      <a:pt x="738" y="53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grpSp>
        <p:sp>
          <p:nvSpPr>
            <p:cNvPr id="19" name="Freeform 42"/>
            <p:cNvSpPr>
              <a:spLocks/>
            </p:cNvSpPr>
            <p:nvPr userDrawn="1"/>
          </p:nvSpPr>
          <p:spPr bwMode="auto">
            <a:xfrm>
              <a:off x="8716653" y="1485604"/>
              <a:ext cx="1403969" cy="840253"/>
            </a:xfrm>
            <a:custGeom>
              <a:avLst/>
              <a:gdLst>
                <a:gd name="T0" fmla="*/ 218 w 242"/>
                <a:gd name="T1" fmla="*/ 72 h 145"/>
                <a:gd name="T2" fmla="*/ 178 w 242"/>
                <a:gd name="T3" fmla="*/ 41 h 145"/>
                <a:gd name="T4" fmla="*/ 178 w 242"/>
                <a:gd name="T5" fmla="*/ 41 h 145"/>
                <a:gd name="T6" fmla="*/ 178 w 242"/>
                <a:gd name="T7" fmla="*/ 41 h 145"/>
                <a:gd name="T8" fmla="*/ 137 w 242"/>
                <a:gd name="T9" fmla="*/ 0 h 145"/>
                <a:gd name="T10" fmla="*/ 100 w 242"/>
                <a:gd name="T11" fmla="*/ 21 h 145"/>
                <a:gd name="T12" fmla="*/ 87 w 242"/>
                <a:gd name="T13" fmla="*/ 19 h 145"/>
                <a:gd name="T14" fmla="*/ 49 w 242"/>
                <a:gd name="T15" fmla="*/ 58 h 145"/>
                <a:gd name="T16" fmla="*/ 49 w 242"/>
                <a:gd name="T17" fmla="*/ 58 h 145"/>
                <a:gd name="T18" fmla="*/ 44 w 242"/>
                <a:gd name="T19" fmla="*/ 58 h 145"/>
                <a:gd name="T20" fmla="*/ 0 w 242"/>
                <a:gd name="T21" fmla="*/ 101 h 145"/>
                <a:gd name="T22" fmla="*/ 44 w 242"/>
                <a:gd name="T23" fmla="*/ 145 h 145"/>
                <a:gd name="T24" fmla="*/ 204 w 242"/>
                <a:gd name="T25" fmla="*/ 145 h 145"/>
                <a:gd name="T26" fmla="*/ 242 w 242"/>
                <a:gd name="T27" fmla="*/ 107 h 145"/>
                <a:gd name="T28" fmla="*/ 218 w 242"/>
                <a:gd name="T29" fmla="*/ 72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2" h="145">
                  <a:moveTo>
                    <a:pt x="218" y="72"/>
                  </a:moveTo>
                  <a:cubicBezTo>
                    <a:pt x="213" y="54"/>
                    <a:pt x="197" y="41"/>
                    <a:pt x="178" y="41"/>
                  </a:cubicBezTo>
                  <a:cubicBezTo>
                    <a:pt x="178" y="41"/>
                    <a:pt x="178" y="41"/>
                    <a:pt x="178" y="41"/>
                  </a:cubicBezTo>
                  <a:cubicBezTo>
                    <a:pt x="178" y="41"/>
                    <a:pt x="178" y="41"/>
                    <a:pt x="178" y="41"/>
                  </a:cubicBezTo>
                  <a:cubicBezTo>
                    <a:pt x="178" y="18"/>
                    <a:pt x="159" y="0"/>
                    <a:pt x="137" y="0"/>
                  </a:cubicBezTo>
                  <a:cubicBezTo>
                    <a:pt x="121" y="0"/>
                    <a:pt x="107" y="8"/>
                    <a:pt x="100" y="21"/>
                  </a:cubicBezTo>
                  <a:cubicBezTo>
                    <a:pt x="96" y="20"/>
                    <a:pt x="92" y="19"/>
                    <a:pt x="87" y="19"/>
                  </a:cubicBezTo>
                  <a:cubicBezTo>
                    <a:pt x="66" y="19"/>
                    <a:pt x="49" y="36"/>
                    <a:pt x="49" y="58"/>
                  </a:cubicBezTo>
                  <a:cubicBezTo>
                    <a:pt x="49" y="58"/>
                    <a:pt x="49" y="58"/>
                    <a:pt x="49" y="58"/>
                  </a:cubicBezTo>
                  <a:cubicBezTo>
                    <a:pt x="47" y="58"/>
                    <a:pt x="45" y="58"/>
                    <a:pt x="44" y="58"/>
                  </a:cubicBezTo>
                  <a:cubicBezTo>
                    <a:pt x="19" y="58"/>
                    <a:pt x="0" y="77"/>
                    <a:pt x="0" y="101"/>
                  </a:cubicBezTo>
                  <a:cubicBezTo>
                    <a:pt x="0" y="125"/>
                    <a:pt x="19" y="145"/>
                    <a:pt x="44" y="145"/>
                  </a:cubicBezTo>
                  <a:cubicBezTo>
                    <a:pt x="204" y="145"/>
                    <a:pt x="204" y="145"/>
                    <a:pt x="204" y="145"/>
                  </a:cubicBezTo>
                  <a:cubicBezTo>
                    <a:pt x="225" y="145"/>
                    <a:pt x="242" y="128"/>
                    <a:pt x="242" y="107"/>
                  </a:cubicBezTo>
                  <a:cubicBezTo>
                    <a:pt x="242" y="91"/>
                    <a:pt x="232" y="78"/>
                    <a:pt x="218" y="7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dirty="0"/>
            </a:p>
          </p:txBody>
        </p:sp>
        <p:sp>
          <p:nvSpPr>
            <p:cNvPr id="20" name="Freeform 19"/>
            <p:cNvSpPr>
              <a:spLocks/>
            </p:cNvSpPr>
            <p:nvPr userDrawn="1"/>
          </p:nvSpPr>
          <p:spPr bwMode="auto">
            <a:xfrm flipH="1">
              <a:off x="7542827" y="2325857"/>
              <a:ext cx="731512" cy="297301"/>
            </a:xfrm>
            <a:custGeom>
              <a:avLst/>
              <a:gdLst>
                <a:gd name="T0" fmla="*/ 621 w 696"/>
                <a:gd name="T1" fmla="*/ 132 h 281"/>
                <a:gd name="T2" fmla="*/ 609 w 696"/>
                <a:gd name="T3" fmla="*/ 133 h 281"/>
                <a:gd name="T4" fmla="*/ 469 w 696"/>
                <a:gd name="T5" fmla="*/ 0 h 281"/>
                <a:gd name="T6" fmla="*/ 333 w 696"/>
                <a:gd name="T7" fmla="*/ 104 h 281"/>
                <a:gd name="T8" fmla="*/ 258 w 696"/>
                <a:gd name="T9" fmla="*/ 73 h 281"/>
                <a:gd name="T10" fmla="*/ 155 w 696"/>
                <a:gd name="T11" fmla="*/ 167 h 281"/>
                <a:gd name="T12" fmla="*/ 105 w 696"/>
                <a:gd name="T13" fmla="*/ 190 h 281"/>
                <a:gd name="T14" fmla="*/ 58 w 696"/>
                <a:gd name="T15" fmla="*/ 166 h 281"/>
                <a:gd name="T16" fmla="*/ 0 w 696"/>
                <a:gd name="T17" fmla="*/ 224 h 281"/>
                <a:gd name="T18" fmla="*/ 58 w 696"/>
                <a:gd name="T19" fmla="*/ 281 h 281"/>
                <a:gd name="T20" fmla="*/ 74 w 696"/>
                <a:gd name="T21" fmla="*/ 281 h 281"/>
                <a:gd name="T22" fmla="*/ 264 w 696"/>
                <a:gd name="T23" fmla="*/ 281 h 281"/>
                <a:gd name="T24" fmla="*/ 370 w 696"/>
                <a:gd name="T25" fmla="*/ 281 h 281"/>
                <a:gd name="T26" fmla="*/ 626 w 696"/>
                <a:gd name="T27" fmla="*/ 281 h 281"/>
                <a:gd name="T28" fmla="*/ 626 w 696"/>
                <a:gd name="T29" fmla="*/ 281 h 281"/>
                <a:gd name="T30" fmla="*/ 696 w 696"/>
                <a:gd name="T31" fmla="*/ 207 h 281"/>
                <a:gd name="T32" fmla="*/ 621 w 696"/>
                <a:gd name="T33" fmla="*/ 132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96" h="281">
                  <a:moveTo>
                    <a:pt x="621" y="132"/>
                  </a:moveTo>
                  <a:cubicBezTo>
                    <a:pt x="617" y="132"/>
                    <a:pt x="613" y="133"/>
                    <a:pt x="609" y="133"/>
                  </a:cubicBezTo>
                  <a:cubicBezTo>
                    <a:pt x="606" y="59"/>
                    <a:pt x="544" y="0"/>
                    <a:pt x="469" y="0"/>
                  </a:cubicBezTo>
                  <a:cubicBezTo>
                    <a:pt x="403" y="0"/>
                    <a:pt x="349" y="44"/>
                    <a:pt x="333" y="104"/>
                  </a:cubicBezTo>
                  <a:cubicBezTo>
                    <a:pt x="314" y="85"/>
                    <a:pt x="287" y="73"/>
                    <a:pt x="258" y="73"/>
                  </a:cubicBezTo>
                  <a:cubicBezTo>
                    <a:pt x="204" y="73"/>
                    <a:pt x="160" y="114"/>
                    <a:pt x="155" y="167"/>
                  </a:cubicBezTo>
                  <a:cubicBezTo>
                    <a:pt x="136" y="170"/>
                    <a:pt x="119" y="178"/>
                    <a:pt x="105" y="190"/>
                  </a:cubicBezTo>
                  <a:cubicBezTo>
                    <a:pt x="95" y="175"/>
                    <a:pt x="78" y="166"/>
                    <a:pt x="58" y="166"/>
                  </a:cubicBezTo>
                  <a:cubicBezTo>
                    <a:pt x="26" y="166"/>
                    <a:pt x="0" y="192"/>
                    <a:pt x="0" y="224"/>
                  </a:cubicBezTo>
                  <a:cubicBezTo>
                    <a:pt x="0" y="256"/>
                    <a:pt x="26" y="281"/>
                    <a:pt x="58" y="281"/>
                  </a:cubicBezTo>
                  <a:cubicBezTo>
                    <a:pt x="74" y="281"/>
                    <a:pt x="74" y="281"/>
                    <a:pt x="74" y="281"/>
                  </a:cubicBezTo>
                  <a:cubicBezTo>
                    <a:pt x="264" y="281"/>
                    <a:pt x="264" y="281"/>
                    <a:pt x="264" y="281"/>
                  </a:cubicBezTo>
                  <a:cubicBezTo>
                    <a:pt x="370" y="281"/>
                    <a:pt x="370" y="281"/>
                    <a:pt x="370" y="281"/>
                  </a:cubicBezTo>
                  <a:cubicBezTo>
                    <a:pt x="626" y="281"/>
                    <a:pt x="626" y="281"/>
                    <a:pt x="626" y="281"/>
                  </a:cubicBezTo>
                  <a:cubicBezTo>
                    <a:pt x="626" y="281"/>
                    <a:pt x="626" y="281"/>
                    <a:pt x="626" y="281"/>
                  </a:cubicBezTo>
                  <a:cubicBezTo>
                    <a:pt x="665" y="279"/>
                    <a:pt x="696" y="247"/>
                    <a:pt x="696" y="207"/>
                  </a:cubicBezTo>
                  <a:cubicBezTo>
                    <a:pt x="696" y="166"/>
                    <a:pt x="662" y="132"/>
                    <a:pt x="621" y="132"/>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2353"/>
            </a:p>
          </p:txBody>
        </p:sp>
      </p:grpSp>
    </p:spTree>
    <p:extLst>
      <p:ext uri="{BB962C8B-B14F-4D97-AF65-F5344CB8AC3E}">
        <p14:creationId xmlns:p14="http://schemas.microsoft.com/office/powerpoint/2010/main" val="24345356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359016" y="3877271"/>
            <a:ext cx="8367343" cy="1794661"/>
          </a:xfrm>
          <a:noFill/>
        </p:spPr>
        <p:txBody>
          <a:bodyPr lIns="146304" tIns="109728" rIns="146304" bIns="109728">
            <a:noAutofit/>
          </a:bodyPr>
          <a:lstStyle>
            <a:lvl1pPr marL="0" indent="0">
              <a:spcBef>
                <a:spcPts val="0"/>
              </a:spcBef>
              <a:buNone/>
              <a:defRPr sz="366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359016" y="2075840"/>
            <a:ext cx="9562678" cy="1801436"/>
          </a:xfrm>
          <a:noFill/>
        </p:spPr>
        <p:txBody>
          <a:bodyPr lIns="146304" tIns="91440" rIns="146304" bIns="91440" anchor="t" anchorCtr="0"/>
          <a:lstStyle>
            <a:lvl1pPr>
              <a:defRPr sz="6275" spc="-98" baseline="0">
                <a:gradFill>
                  <a:gsLst>
                    <a:gs pos="3333">
                      <a:schemeClr val="tx2"/>
                    </a:gs>
                    <a:gs pos="39000">
                      <a:schemeClr val="tx2"/>
                    </a:gs>
                  </a:gsLst>
                  <a:lin ang="5400000" scaled="0"/>
                </a:gradFill>
              </a:defRPr>
            </a:lvl1pPr>
          </a:lstStyle>
          <a:p>
            <a:r>
              <a:rPr lang="en-US" dirty="0"/>
              <a:t>Presentation title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597670" y="6118623"/>
            <a:ext cx="1674027" cy="268966"/>
          </a:xfrm>
          <a:prstGeom prst="rect">
            <a:avLst/>
          </a:prstGeom>
        </p:spPr>
      </p:pic>
    </p:spTree>
    <p:extLst>
      <p:ext uri="{BB962C8B-B14F-4D97-AF65-F5344CB8AC3E}">
        <p14:creationId xmlns:p14="http://schemas.microsoft.com/office/powerpoint/2010/main" val="135103431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359016" y="1189177"/>
            <a:ext cx="11473970" cy="2514868"/>
          </a:xfrm>
        </p:spPr>
        <p:txBody>
          <a:bodyPr lIns="164592" rIns="164592"/>
          <a:lstStyle>
            <a:lvl1pPr marL="0" indent="0">
              <a:buNone/>
              <a:defRPr sz="4706">
                <a:gradFill>
                  <a:gsLst>
                    <a:gs pos="1250">
                      <a:schemeClr val="tx2"/>
                    </a:gs>
                    <a:gs pos="99000">
                      <a:schemeClr val="tx2"/>
                    </a:gs>
                  </a:gsLst>
                  <a:lin ang="5400000" scaled="0"/>
                </a:gradFill>
              </a:defRPr>
            </a:lvl1pPr>
            <a:lvl2pPr marL="0" indent="0">
              <a:buFontTx/>
              <a:buNone/>
              <a:defRPr sz="2615"/>
            </a:lvl2pPr>
            <a:lvl3pPr marL="224107" indent="0">
              <a:buNone/>
              <a:defRPr/>
            </a:lvl3pPr>
            <a:lvl4pPr marL="448213" indent="0">
              <a:buNone/>
              <a:defRPr/>
            </a:lvl4pPr>
            <a:lvl5pPr marL="67232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25829928"/>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359016" y="1189177"/>
            <a:ext cx="11473970" cy="2514868"/>
          </a:xfrm>
        </p:spPr>
        <p:txBody>
          <a:bodyPr lIns="164592" rIns="164592"/>
          <a:lstStyle>
            <a:lvl1pPr marL="0" indent="0">
              <a:buNone/>
              <a:defRPr>
                <a:gradFill>
                  <a:gsLst>
                    <a:gs pos="1250">
                      <a:schemeClr val="tx1"/>
                    </a:gs>
                    <a:gs pos="99000">
                      <a:schemeClr val="tx1"/>
                    </a:gs>
                  </a:gsLst>
                  <a:lin ang="5400000" scaled="0"/>
                </a:gradFill>
              </a:defRPr>
            </a:lvl1pPr>
            <a:lvl2pPr marL="0" indent="0">
              <a:buFontTx/>
              <a:buNone/>
              <a:defRPr sz="2615"/>
            </a:lvl2pPr>
            <a:lvl3pPr marL="224107" indent="0">
              <a:buNone/>
              <a:defRPr/>
            </a:lvl3pPr>
            <a:lvl4pPr marL="448213" indent="0">
              <a:buNone/>
              <a:defRPr/>
            </a:lvl4pPr>
            <a:lvl5pPr marL="67232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77142490"/>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59016" y="1189177"/>
            <a:ext cx="11473970" cy="2603325"/>
          </a:xfrm>
        </p:spPr>
        <p:txBody>
          <a:bodyPr wrap="square">
            <a:spAutoFit/>
          </a:bodyPr>
          <a:lstStyle>
            <a:lvl1pPr>
              <a:defRPr sz="4706">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74712033"/>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59016" y="1189177"/>
            <a:ext cx="11473970" cy="2603325"/>
          </a:xfrm>
        </p:spPr>
        <p:txBody>
          <a:bodyPr wrap="square">
            <a:spAutoFit/>
          </a:bodyPr>
          <a:lstStyle>
            <a:lvl1pPr>
              <a:defRPr sz="4706"/>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5838471"/>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6D2478-2707-436C-913E-85FA345E605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A3C875F-0F30-42EF-A94A-9716E8A5D6FD}"/>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98B0C54-DBD0-45CB-956E-9D1C7AE7B767}"/>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B481CB9-6098-476C-A4A5-6DF3525DAB6B}"/>
              </a:ext>
            </a:extLst>
          </p:cNvPr>
          <p:cNvSpPr>
            <a:spLocks noGrp="1"/>
          </p:cNvSpPr>
          <p:nvPr>
            <p:ph type="dt" sz="half" idx="10"/>
          </p:nvPr>
        </p:nvSpPr>
        <p:spPr/>
        <p:txBody>
          <a:bodyPr/>
          <a:lstStyle/>
          <a:p>
            <a:fld id="{34FA887F-6CDC-498D-9D04-2E286FAEBA55}" type="datetimeFigureOut">
              <a:rPr lang="en-US" smtClean="0"/>
              <a:t>5/7/2018</a:t>
            </a:fld>
            <a:endParaRPr lang="en-US"/>
          </a:p>
        </p:txBody>
      </p:sp>
      <p:sp>
        <p:nvSpPr>
          <p:cNvPr id="6" name="Footer Placeholder 5">
            <a:extLst>
              <a:ext uri="{FF2B5EF4-FFF2-40B4-BE49-F238E27FC236}">
                <a16:creationId xmlns:a16="http://schemas.microsoft.com/office/drawing/2014/main" id="{EBF9EF9D-AC6A-48DD-9CFC-7628358B510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01D8631-03D5-463C-9BBD-D8E41947E762}"/>
              </a:ext>
            </a:extLst>
          </p:cNvPr>
          <p:cNvSpPr>
            <a:spLocks noGrp="1"/>
          </p:cNvSpPr>
          <p:nvPr>
            <p:ph type="sldNum" sz="quarter" idx="12"/>
          </p:nvPr>
        </p:nvSpPr>
        <p:spPr/>
        <p:txBody>
          <a:bodyPr/>
          <a:lstStyle/>
          <a:p>
            <a:fld id="{A447691A-372E-4D9D-BA16-C5F3E838A72C}" type="slidenum">
              <a:rPr lang="en-US" smtClean="0"/>
              <a:t>‹#›</a:t>
            </a:fld>
            <a:endParaRPr lang="en-US"/>
          </a:p>
        </p:txBody>
      </p:sp>
    </p:spTree>
    <p:extLst>
      <p:ext uri="{BB962C8B-B14F-4D97-AF65-F5344CB8AC3E}">
        <p14:creationId xmlns:p14="http://schemas.microsoft.com/office/powerpoint/2010/main" val="163051323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359017" y="1189176"/>
            <a:ext cx="5498540" cy="3021966"/>
          </a:xfrm>
        </p:spPr>
        <p:txBody>
          <a:bodyPr wrap="square">
            <a:spAutoFit/>
          </a:bodyPr>
          <a:lstStyle>
            <a:lvl1pPr marL="0" indent="0">
              <a:spcBef>
                <a:spcPts val="1200"/>
              </a:spcBef>
              <a:buClr>
                <a:schemeClr val="tx1"/>
              </a:buClr>
              <a:buFont typeface="Wingdings" pitchFamily="2" charset="2"/>
              <a:buNone/>
              <a:defRPr sz="4184">
                <a:gradFill>
                  <a:gsLst>
                    <a:gs pos="1250">
                      <a:schemeClr val="tx2"/>
                    </a:gs>
                    <a:gs pos="99000">
                      <a:schemeClr val="tx2"/>
                    </a:gs>
                  </a:gsLst>
                  <a:lin ang="5400000" scaled="0"/>
                </a:gradFill>
              </a:defRPr>
            </a:lvl1pPr>
            <a:lvl2pPr marL="0" indent="0">
              <a:buNone/>
              <a:defRPr sz="2615"/>
            </a:lvl2pPr>
            <a:lvl3pPr marL="227219" indent="0">
              <a:buNone/>
              <a:tabLst/>
              <a:defRPr sz="2615"/>
            </a:lvl3pPr>
            <a:lvl4pPr marL="451326" indent="0">
              <a:buNone/>
              <a:defRPr/>
            </a:lvl4pPr>
            <a:lvl5pPr marL="67232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335004" y="1187644"/>
            <a:ext cx="5498540" cy="3021966"/>
          </a:xfrm>
        </p:spPr>
        <p:txBody>
          <a:bodyPr wrap="square">
            <a:spAutoFit/>
          </a:bodyPr>
          <a:lstStyle>
            <a:lvl1pPr marL="0" indent="0">
              <a:spcBef>
                <a:spcPts val="1200"/>
              </a:spcBef>
              <a:buClr>
                <a:schemeClr val="tx1"/>
              </a:buClr>
              <a:buFont typeface="Wingdings" pitchFamily="2" charset="2"/>
              <a:buNone/>
              <a:defRPr sz="4184">
                <a:gradFill>
                  <a:gsLst>
                    <a:gs pos="1250">
                      <a:schemeClr val="tx2"/>
                    </a:gs>
                    <a:gs pos="99000">
                      <a:schemeClr val="tx2"/>
                    </a:gs>
                  </a:gsLst>
                  <a:lin ang="5400000" scaled="0"/>
                </a:gradFill>
              </a:defRPr>
            </a:lvl1pPr>
            <a:lvl2pPr marL="0" indent="0">
              <a:buNone/>
              <a:defRPr sz="2615"/>
            </a:lvl2pPr>
            <a:lvl3pPr marL="227219" indent="0">
              <a:buNone/>
              <a:tabLst/>
              <a:defRPr sz="2615"/>
            </a:lvl3pPr>
            <a:lvl4pPr marL="451326" indent="0">
              <a:buNone/>
              <a:defRPr/>
            </a:lvl4pPr>
            <a:lvl5pPr marL="67232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47783487"/>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359017" y="1187644"/>
            <a:ext cx="5498540" cy="3021966"/>
          </a:xfrm>
        </p:spPr>
        <p:txBody>
          <a:bodyPr wrap="square">
            <a:spAutoFit/>
          </a:bodyPr>
          <a:lstStyle>
            <a:lvl1pPr marL="0" indent="0">
              <a:spcBef>
                <a:spcPts val="1200"/>
              </a:spcBef>
              <a:buClr>
                <a:schemeClr val="tx1"/>
              </a:buClr>
              <a:buFont typeface="Wingdings" pitchFamily="2" charset="2"/>
              <a:buNone/>
              <a:defRPr sz="4184"/>
            </a:lvl1pPr>
            <a:lvl2pPr marL="0" indent="0">
              <a:buNone/>
              <a:defRPr sz="2615"/>
            </a:lvl2pPr>
            <a:lvl3pPr marL="227219" indent="0">
              <a:buNone/>
              <a:tabLst/>
              <a:defRPr sz="2615"/>
            </a:lvl3pPr>
            <a:lvl4pPr marL="451326" indent="0">
              <a:buNone/>
              <a:defRPr/>
            </a:lvl4pPr>
            <a:lvl5pPr marL="67232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335004" y="1187644"/>
            <a:ext cx="5498540" cy="3021966"/>
          </a:xfrm>
        </p:spPr>
        <p:txBody>
          <a:bodyPr wrap="square">
            <a:spAutoFit/>
          </a:bodyPr>
          <a:lstStyle>
            <a:lvl1pPr marL="0" indent="0">
              <a:spcBef>
                <a:spcPts val="1200"/>
              </a:spcBef>
              <a:buClr>
                <a:schemeClr val="tx1"/>
              </a:buClr>
              <a:buFont typeface="Wingdings" pitchFamily="2" charset="2"/>
              <a:buNone/>
              <a:defRPr sz="4184"/>
            </a:lvl1pPr>
            <a:lvl2pPr marL="0" indent="0">
              <a:buNone/>
              <a:defRPr sz="2615"/>
            </a:lvl2pPr>
            <a:lvl3pPr marL="227219" indent="0">
              <a:buNone/>
              <a:tabLst/>
              <a:defRPr sz="2615"/>
            </a:lvl3pPr>
            <a:lvl4pPr marL="451326" indent="0">
              <a:buNone/>
              <a:defRPr/>
            </a:lvl4pPr>
            <a:lvl5pPr marL="67232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47041305"/>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358456" y="1187644"/>
            <a:ext cx="5498540" cy="3021966"/>
          </a:xfrm>
        </p:spPr>
        <p:txBody>
          <a:bodyPr wrap="square">
            <a:spAutoFit/>
          </a:bodyPr>
          <a:lstStyle>
            <a:lvl1pPr marL="281691" indent="-281691">
              <a:spcBef>
                <a:spcPts val="1200"/>
              </a:spcBef>
              <a:buClr>
                <a:schemeClr val="tx2"/>
              </a:buClr>
              <a:buFont typeface="Arial" pitchFamily="34" charset="0"/>
              <a:buChar char="•"/>
              <a:defRPr sz="4184">
                <a:gradFill>
                  <a:gsLst>
                    <a:gs pos="1250">
                      <a:schemeClr val="tx2"/>
                    </a:gs>
                    <a:gs pos="99000">
                      <a:schemeClr val="tx2"/>
                    </a:gs>
                  </a:gsLst>
                  <a:lin ang="5400000" scaled="0"/>
                </a:gradFill>
              </a:defRPr>
            </a:lvl1pPr>
            <a:lvl2pPr marL="520725" indent="-228611">
              <a:defRPr sz="2615"/>
            </a:lvl2pPr>
            <a:lvl3pPr marL="685835" indent="-165108">
              <a:tabLst/>
              <a:defRPr sz="2615"/>
            </a:lvl3pPr>
            <a:lvl4pPr marL="863642" indent="-177809">
              <a:defRPr/>
            </a:lvl4pPr>
            <a:lvl5pPr marL="1028751" indent="-16510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335004" y="1187644"/>
            <a:ext cx="5498540" cy="3021966"/>
          </a:xfrm>
        </p:spPr>
        <p:txBody>
          <a:bodyPr wrap="square">
            <a:spAutoFit/>
          </a:bodyPr>
          <a:lstStyle>
            <a:lvl1pPr marL="281691" indent="-281691">
              <a:spcBef>
                <a:spcPts val="1200"/>
              </a:spcBef>
              <a:buClr>
                <a:schemeClr val="tx2"/>
              </a:buClr>
              <a:buFont typeface="Arial" pitchFamily="34" charset="0"/>
              <a:buChar char="•"/>
              <a:defRPr sz="4184">
                <a:gradFill>
                  <a:gsLst>
                    <a:gs pos="1250">
                      <a:schemeClr val="tx2"/>
                    </a:gs>
                    <a:gs pos="99000">
                      <a:schemeClr val="tx2"/>
                    </a:gs>
                  </a:gsLst>
                  <a:lin ang="5400000" scaled="0"/>
                </a:gradFill>
              </a:defRPr>
            </a:lvl1pPr>
            <a:lvl2pPr marL="520725" indent="-228611">
              <a:defRPr sz="2615"/>
            </a:lvl2pPr>
            <a:lvl3pPr marL="685835" indent="-165108">
              <a:tabLst/>
              <a:defRPr sz="2615"/>
            </a:lvl3pPr>
            <a:lvl4pPr marL="863642" indent="-177809">
              <a:defRPr/>
            </a:lvl4pPr>
            <a:lvl5pPr marL="1028751" indent="-16510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41254818"/>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358854" y="1187644"/>
            <a:ext cx="5498540" cy="3021966"/>
          </a:xfrm>
        </p:spPr>
        <p:txBody>
          <a:bodyPr wrap="square">
            <a:spAutoFit/>
          </a:bodyPr>
          <a:lstStyle>
            <a:lvl1pPr marL="281691" indent="-281691">
              <a:spcBef>
                <a:spcPts val="1200"/>
              </a:spcBef>
              <a:buClr>
                <a:schemeClr val="tx1"/>
              </a:buClr>
              <a:buFont typeface="Arial" pitchFamily="34" charset="0"/>
              <a:buChar char="•"/>
              <a:defRPr sz="4184"/>
            </a:lvl1pPr>
            <a:lvl2pPr marL="520725" indent="-228611">
              <a:defRPr sz="2615"/>
            </a:lvl2pPr>
            <a:lvl3pPr marL="685835" indent="-165108">
              <a:tabLst/>
              <a:defRPr sz="2615"/>
            </a:lvl3pPr>
            <a:lvl4pPr marL="863642" indent="-177809">
              <a:defRPr/>
            </a:lvl4pPr>
            <a:lvl5pPr marL="1028751" indent="-16510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335004" y="1187644"/>
            <a:ext cx="5498540" cy="3021966"/>
          </a:xfrm>
        </p:spPr>
        <p:txBody>
          <a:bodyPr wrap="square">
            <a:spAutoFit/>
          </a:bodyPr>
          <a:lstStyle>
            <a:lvl1pPr marL="281691" indent="-281691">
              <a:spcBef>
                <a:spcPts val="1200"/>
              </a:spcBef>
              <a:buClr>
                <a:schemeClr val="tx1"/>
              </a:buClr>
              <a:buFont typeface="Arial" pitchFamily="34" charset="0"/>
              <a:buChar char="•"/>
              <a:defRPr sz="4184"/>
            </a:lvl1pPr>
            <a:lvl2pPr marL="520725" indent="-228611">
              <a:defRPr sz="2615"/>
            </a:lvl2pPr>
            <a:lvl3pPr marL="685835" indent="-165108">
              <a:tabLst/>
              <a:defRPr sz="2615"/>
            </a:lvl3pPr>
            <a:lvl4pPr marL="863642" indent="-177809">
              <a:defRPr/>
            </a:lvl4pPr>
            <a:lvl5pPr marL="1028751" indent="-16510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01989173"/>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19149084"/>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9017" y="1186356"/>
            <a:ext cx="9562680" cy="2697988"/>
          </a:xfrm>
          <a:noFill/>
        </p:spPr>
        <p:txBody>
          <a:bodyPr tIns="91440" bIns="91440" anchor="t" anchorCtr="0"/>
          <a:lstStyle>
            <a:lvl1pPr>
              <a:defRPr sz="7844"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359018" y="3877281"/>
            <a:ext cx="9562678" cy="1793881"/>
          </a:xfrm>
          <a:noFill/>
        </p:spPr>
        <p:txBody>
          <a:bodyPr lIns="182880" tIns="146304" rIns="182880" bIns="146304">
            <a:noAutofit/>
          </a:bodyPr>
          <a:lstStyle>
            <a:lvl1pPr marL="0" indent="0">
              <a:spcBef>
                <a:spcPts val="0"/>
              </a:spcBef>
              <a:buNone/>
              <a:defRPr sz="366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2338026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9016" y="1186356"/>
            <a:ext cx="9562679" cy="2697988"/>
          </a:xfrm>
          <a:noFill/>
        </p:spPr>
        <p:txBody>
          <a:bodyPr tIns="91440" bIns="91440" anchor="t" anchorCtr="0"/>
          <a:lstStyle>
            <a:lvl1pPr>
              <a:defRPr lang="en-US" sz="7844"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585783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9016" y="2931082"/>
            <a:ext cx="11473970" cy="1267431"/>
          </a:xfrm>
          <a:noFill/>
        </p:spPr>
        <p:txBody>
          <a:bodyPr wrap="square" tIns="91440" bIns="91440" anchor="t" anchorCtr="0">
            <a:spAutoFit/>
          </a:bodyPr>
          <a:lstStyle>
            <a:lvl1pPr>
              <a:defRPr sz="7844"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3420294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9017" y="2931082"/>
            <a:ext cx="11462090" cy="1267431"/>
          </a:xfrm>
          <a:noFill/>
        </p:spPr>
        <p:txBody>
          <a:bodyPr wrap="square" tIns="91440" bIns="91440" anchor="t" anchorCtr="0">
            <a:spAutoFit/>
          </a:bodyPr>
          <a:lstStyle>
            <a:lvl1pPr>
              <a:defRPr sz="7844"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2201089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9016" y="2931082"/>
            <a:ext cx="11473970" cy="1267431"/>
          </a:xfrm>
          <a:noFill/>
        </p:spPr>
        <p:txBody>
          <a:bodyPr wrap="square" tIns="91440" bIns="91440" anchor="t" anchorCtr="0">
            <a:spAutoFit/>
          </a:bodyPr>
          <a:lstStyle>
            <a:lvl1pPr>
              <a:defRPr sz="7844"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11905821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65E73F-EE03-46BD-951D-2E145C3D835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BC370AC-3BB8-47CA-BE83-3751A7F3840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03923F99-0EF3-43E1-AE75-9EA5365D409B}"/>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036E580-E109-465A-9F36-EBEBA34CCDF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4C5C1A91-961E-4071-A7FD-0E8C1438E9F8}"/>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606FEC5-2259-4553-BC18-21ABA4A68679}"/>
              </a:ext>
            </a:extLst>
          </p:cNvPr>
          <p:cNvSpPr>
            <a:spLocks noGrp="1"/>
          </p:cNvSpPr>
          <p:nvPr>
            <p:ph type="dt" sz="half" idx="10"/>
          </p:nvPr>
        </p:nvSpPr>
        <p:spPr/>
        <p:txBody>
          <a:bodyPr/>
          <a:lstStyle/>
          <a:p>
            <a:fld id="{34FA887F-6CDC-498D-9D04-2E286FAEBA55}" type="datetimeFigureOut">
              <a:rPr lang="en-US" smtClean="0"/>
              <a:t>5/7/2018</a:t>
            </a:fld>
            <a:endParaRPr lang="en-US"/>
          </a:p>
        </p:txBody>
      </p:sp>
      <p:sp>
        <p:nvSpPr>
          <p:cNvPr id="8" name="Footer Placeholder 7">
            <a:extLst>
              <a:ext uri="{FF2B5EF4-FFF2-40B4-BE49-F238E27FC236}">
                <a16:creationId xmlns:a16="http://schemas.microsoft.com/office/drawing/2014/main" id="{72790FC1-BFD3-477D-B66D-2D28AC37610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70F14A5-92D3-4AFA-95E7-E3A304F0B709}"/>
              </a:ext>
            </a:extLst>
          </p:cNvPr>
          <p:cNvSpPr>
            <a:spLocks noGrp="1"/>
          </p:cNvSpPr>
          <p:nvPr>
            <p:ph type="sldNum" sz="quarter" idx="12"/>
          </p:nvPr>
        </p:nvSpPr>
        <p:spPr/>
        <p:txBody>
          <a:bodyPr/>
          <a:lstStyle/>
          <a:p>
            <a:fld id="{A447691A-372E-4D9D-BA16-C5F3E838A72C}" type="slidenum">
              <a:rPr lang="en-US" smtClean="0"/>
              <a:t>‹#›</a:t>
            </a:fld>
            <a:endParaRPr lang="en-US"/>
          </a:p>
        </p:txBody>
      </p:sp>
    </p:spTree>
    <p:extLst>
      <p:ext uri="{BB962C8B-B14F-4D97-AF65-F5344CB8AC3E}">
        <p14:creationId xmlns:p14="http://schemas.microsoft.com/office/powerpoint/2010/main" val="375637298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44553040"/>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241412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7418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596154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3"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45"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359017" y="1197325"/>
            <a:ext cx="11473968" cy="2530963"/>
          </a:xfrm>
        </p:spPr>
        <p:txBody>
          <a:bodyPr/>
          <a:lstStyle>
            <a:lvl1pPr marL="0" indent="0">
              <a:buNone/>
              <a:defRPr sz="418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4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11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34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57372313"/>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377401" y="6198021"/>
            <a:ext cx="11473970" cy="491868"/>
          </a:xfrm>
          <a:prstGeom prst="rect">
            <a:avLst/>
          </a:prstGeom>
          <a:noFill/>
          <a:ln w="12700">
            <a:noFill/>
            <a:miter lim="800000"/>
            <a:headEnd type="none" w="sm" len="sm"/>
            <a:tailEnd type="none" w="sm" len="sm"/>
          </a:ln>
          <a:effectLst/>
        </p:spPr>
        <p:txBody>
          <a:bodyPr vert="horz" wrap="square" lIns="239067" tIns="191254" rIns="239067" bIns="191254" numCol="1" anchor="t" anchorCtr="0" compatLnSpc="1">
            <a:prstTxWarp prst="textNoShape">
              <a:avLst/>
            </a:prstTxWarp>
            <a:spAutoFit/>
          </a:bodyPr>
          <a:lstStyle/>
          <a:p>
            <a:pPr defTabSz="913965" eaLnBrk="0" hangingPunct="0"/>
            <a:r>
              <a:rPr lang="en-US" sz="686" dirty="0">
                <a:gradFill>
                  <a:gsLst>
                    <a:gs pos="0">
                      <a:schemeClr val="tx1"/>
                    </a:gs>
                    <a:gs pos="100000">
                      <a:schemeClr val="tx1"/>
                    </a:gs>
                  </a:gsLst>
                  <a:lin ang="5400000" scaled="0"/>
                </a:gradFill>
                <a:cs typeface="Segoe UI" pitchFamily="34" charset="0"/>
              </a:rPr>
              <a:t>© 2014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600321" y="3083653"/>
            <a:ext cx="4298847" cy="690694"/>
          </a:xfrm>
          <a:prstGeom prst="rect">
            <a:avLst/>
          </a:prstGeom>
        </p:spPr>
      </p:pic>
    </p:spTree>
    <p:extLst>
      <p:ext uri="{BB962C8B-B14F-4D97-AF65-F5344CB8AC3E}">
        <p14:creationId xmlns:p14="http://schemas.microsoft.com/office/powerpoint/2010/main" val="3385806935"/>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359016" y="1189177"/>
            <a:ext cx="11473970" cy="3134438"/>
          </a:xfrm>
          <a:prstGeom prst="rect">
            <a:avLst/>
          </a:prstGeom>
        </p:spPr>
        <p:txBody>
          <a:bodyPr/>
          <a:lstStyle>
            <a:lvl1pPr marL="284803" indent="-284803">
              <a:buClr>
                <a:schemeClr val="tx1"/>
              </a:buClr>
              <a:buSzPct val="90000"/>
              <a:buFont typeface="Arial" pitchFamily="34" charset="0"/>
              <a:buChar char="•"/>
              <a:defRPr sz="4706">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68" indent="-275466">
              <a:buClr>
                <a:schemeClr val="tx1"/>
              </a:buClr>
              <a:buSzPct val="90000"/>
              <a:buFont typeface="Arial" pitchFamily="34" charset="0"/>
              <a:buChar char="•"/>
              <a:defRPr sz="4184">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70" indent="-284803">
              <a:buClr>
                <a:schemeClr val="tx1"/>
              </a:buClr>
              <a:buSzPct val="90000"/>
              <a:buFont typeface="Arial" pitchFamily="34" charset="0"/>
              <a:buChar char="•"/>
              <a:defRPr sz="366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77" indent="-224107">
              <a:buClr>
                <a:schemeClr val="tx1"/>
              </a:buClr>
              <a:buSzPct val="90000"/>
              <a:buFont typeface="Arial" pitchFamily="34" charset="0"/>
              <a:buChar char="•"/>
              <a:defRPr sz="3138">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83" indent="-224107">
              <a:buClr>
                <a:schemeClr val="tx1"/>
              </a:buClr>
              <a:buSzPct val="90000"/>
              <a:buFont typeface="Arial" pitchFamily="34" charset="0"/>
              <a:buChar char="•"/>
              <a:defRPr sz="2615">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4184"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5898342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9015" y="1217198"/>
            <a:ext cx="5498540" cy="1973318"/>
          </a:xfrm>
        </p:spPr>
        <p:txBody>
          <a:bodyPr wrap="square">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4" name="Picture Placeholder 3"/>
          <p:cNvSpPr>
            <a:spLocks noGrp="1"/>
          </p:cNvSpPr>
          <p:nvPr>
            <p:ph type="pic" sz="quarter" idx="10" hasCustomPrompt="1"/>
          </p:nvPr>
        </p:nvSpPr>
        <p:spPr>
          <a:xfrm>
            <a:off x="6097037" y="1"/>
            <a:ext cx="6094963" cy="6858000"/>
          </a:xfrm>
          <a:blipFill>
            <a:blip r:embed="rId2"/>
            <a:stretch>
              <a:fillRect/>
            </a:stretch>
          </a:blipFill>
        </p:spPr>
        <p:txBody>
          <a:bodyPr lIns="0" tIns="0" rIns="0" bIns="0" anchor="ctr">
            <a:noAutofit/>
          </a:bodyPr>
          <a:lstStyle>
            <a:lvl1pPr marL="0" indent="0" algn="ctr">
              <a:lnSpc>
                <a:spcPct val="150000"/>
              </a:lnSpc>
              <a:spcBef>
                <a:spcPts val="0"/>
              </a:spcBef>
              <a:buNone/>
              <a:defRPr sz="3660" baseline="0">
                <a:solidFill>
                  <a:srgbClr val="FFFFFF"/>
                </a:solidFill>
              </a:defRPr>
            </a:lvl1pPr>
          </a:lstStyle>
          <a:p>
            <a:r>
              <a:rPr lang="en-US" dirty="0"/>
              <a:t>Click on icon below</a:t>
            </a:r>
            <a:br>
              <a:rPr lang="en-US" dirty="0"/>
            </a:br>
            <a:r>
              <a:rPr lang="en-US" dirty="0"/>
              <a:t>to insert a new photo</a:t>
            </a:r>
          </a:p>
        </p:txBody>
      </p:sp>
    </p:spTree>
    <p:extLst>
      <p:ext uri="{BB962C8B-B14F-4D97-AF65-F5344CB8AC3E}">
        <p14:creationId xmlns:p14="http://schemas.microsoft.com/office/powerpoint/2010/main" val="3631260244"/>
      </p:ext>
    </p:extLst>
  </p:cSld>
  <p:clrMapOvr>
    <a:masterClrMapping/>
  </p:clrMapOvr>
  <p:transition>
    <p:fade/>
  </p:transition>
  <p:extLst mod="1">
    <p:ext uri="{DCECCB84-F9BA-43D5-87BE-67443E8EF086}">
      <p15:sldGuideLst xmlns:p15="http://schemas.microsoft.com/office/powerpoint/2012/main">
        <p15:guide id="1" pos="3916">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GREEN - SECTION TIL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1000" y="2322577"/>
            <a:ext cx="11244943" cy="1089529"/>
          </a:xfrm>
        </p:spPr>
        <p:txBody>
          <a:bodyPr/>
          <a:lstStyle>
            <a:lvl1pPr>
              <a:defRPr sz="7200">
                <a:solidFill>
                  <a:schemeClr val="bg1"/>
                </a:solidFill>
              </a:defRPr>
            </a:lvl1pPr>
          </a:lstStyle>
          <a:p>
            <a:r>
              <a:rPr lang="en-US" dirty="0"/>
              <a:t>Click to edit Master title style</a:t>
            </a:r>
          </a:p>
        </p:txBody>
      </p:sp>
      <p:sp>
        <p:nvSpPr>
          <p:cNvPr id="4" name="Text Placeholder 3"/>
          <p:cNvSpPr>
            <a:spLocks noGrp="1"/>
          </p:cNvSpPr>
          <p:nvPr>
            <p:ph type="body" sz="quarter" idx="10"/>
          </p:nvPr>
        </p:nvSpPr>
        <p:spPr>
          <a:xfrm>
            <a:off x="381000" y="3686175"/>
            <a:ext cx="11260138" cy="458060"/>
          </a:xfrm>
        </p:spPr>
        <p:txBody>
          <a:bodyPr>
            <a:spAutoFit/>
          </a:bodyPr>
          <a:lstStyle>
            <a:lvl1pPr>
              <a:spcBef>
                <a:spcPts val="0"/>
              </a:spcBef>
              <a:defRPr sz="2000" spc="0">
                <a:solidFill>
                  <a:schemeClr val="bg1"/>
                </a:solidFill>
                <a:latin typeface="+mn-lt"/>
              </a:defRPr>
            </a:lvl1pPr>
            <a:lvl2pPr>
              <a:defRPr sz="1400" spc="0">
                <a:solidFill>
                  <a:schemeClr val="bg1"/>
                </a:solidFill>
                <a:latin typeface="+mn-lt"/>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p:txBody>
      </p:sp>
      <p:pic>
        <p:nvPicPr>
          <p:cNvPr id="6" name="Picture 5"/>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bwMode="gray">
          <a:xfrm>
            <a:off x="458333" y="480503"/>
            <a:ext cx="1552931" cy="332660"/>
          </a:xfrm>
          <a:prstGeom prst="rect">
            <a:avLst/>
          </a:prstGeom>
        </p:spPr>
      </p:pic>
    </p:spTree>
    <p:extLst>
      <p:ext uri="{BB962C8B-B14F-4D97-AF65-F5344CB8AC3E}">
        <p14:creationId xmlns:p14="http://schemas.microsoft.com/office/powerpoint/2010/main" val="2980372924"/>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cSld name=" GREY Non-Bulleted Content">
    <p:bg>
      <p:bgPr>
        <a:solidFill>
          <a:schemeClr val="bg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381001" y="1191859"/>
            <a:ext cx="11541925" cy="1504696"/>
          </a:xfrm>
          <a:prstGeom prst="rect">
            <a:avLst/>
          </a:prstGeom>
        </p:spPr>
        <p:txBody>
          <a:bodyPr/>
          <a:lstStyle>
            <a:lvl1pPr>
              <a:defRPr lang="en-US" sz="3200" b="0" kern="4000" cap="none" spc="-100" baseline="0" dirty="0">
                <a:ln w="3175">
                  <a:noFill/>
                </a:ln>
                <a:gradFill flip="none" rotWithShape="1">
                  <a:gsLst>
                    <a:gs pos="0">
                      <a:schemeClr val="tx1">
                        <a:lumMod val="65000"/>
                        <a:lumOff val="35000"/>
                      </a:schemeClr>
                    </a:gs>
                    <a:gs pos="86000">
                      <a:schemeClr val="tx1">
                        <a:lumMod val="65000"/>
                        <a:lumOff val="35000"/>
                      </a:schemeClr>
                    </a:gs>
                  </a:gsLst>
                  <a:lin ang="5400000" scaled="0"/>
                  <a:tileRect/>
                </a:gradFill>
                <a:effectLst/>
                <a:latin typeface="Segoe UI Light" pitchFamily="34" charset="0"/>
                <a:ea typeface="+mn-ea"/>
                <a:cs typeface="Arial" charset="0"/>
              </a:defRPr>
            </a:lvl1pPr>
            <a:lvl2pPr>
              <a:defRPr sz="1600"/>
            </a:lvl2pPr>
            <a:lvl3pPr>
              <a:defRPr sz="14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a:xfrm>
            <a:off x="381001" y="228602"/>
            <a:ext cx="11290165" cy="553998"/>
          </a:xfrm>
          <a:prstGeom prst="rect">
            <a:avLst/>
          </a:prstGeom>
        </p:spPr>
        <p:txBody>
          <a:bodyPr/>
          <a:lstStyle/>
          <a:p>
            <a:r>
              <a:rPr lang="en-US"/>
              <a:t>Click to edit Master title style</a:t>
            </a:r>
            <a:endParaRPr lang="en-US" dirty="0"/>
          </a:p>
        </p:txBody>
      </p:sp>
      <p:sp>
        <p:nvSpPr>
          <p:cNvPr id="3" name="Slide Number Placeholder 2"/>
          <p:cNvSpPr>
            <a:spLocks noGrp="1"/>
          </p:cNvSpPr>
          <p:nvPr>
            <p:ph type="sldNum" sz="quarter" idx="11"/>
          </p:nvPr>
        </p:nvSpPr>
        <p:spPr/>
        <p:txBody>
          <a:bodyPr/>
          <a:lstStyle/>
          <a:p>
            <a:fld id="{4CED8391-71CF-4FD3-A093-40D26DE2D47C}" type="slidenum">
              <a:rPr lang="en-US">
                <a:solidFill>
                  <a:srgbClr val="00188F"/>
                </a:solidFill>
              </a:rPr>
              <a:pPr/>
              <a:t>‹#›</a:t>
            </a:fld>
            <a:endParaRPr lang="en-US">
              <a:solidFill>
                <a:srgbClr val="00188F"/>
              </a:solidFill>
            </a:endParaRPr>
          </a:p>
        </p:txBody>
      </p:sp>
    </p:spTree>
    <p:extLst>
      <p:ext uri="{BB962C8B-B14F-4D97-AF65-F5344CB8AC3E}">
        <p14:creationId xmlns:p14="http://schemas.microsoft.com/office/powerpoint/2010/main" val="1772726236"/>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3A6B3D-A569-4CA1-B9E9-39DC6C4D050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54D746D-4DD7-4999-AB3D-2EF12C9E81CC}"/>
              </a:ext>
            </a:extLst>
          </p:cNvPr>
          <p:cNvSpPr>
            <a:spLocks noGrp="1"/>
          </p:cNvSpPr>
          <p:nvPr>
            <p:ph type="dt" sz="half" idx="10"/>
          </p:nvPr>
        </p:nvSpPr>
        <p:spPr/>
        <p:txBody>
          <a:bodyPr/>
          <a:lstStyle/>
          <a:p>
            <a:fld id="{34FA887F-6CDC-498D-9D04-2E286FAEBA55}" type="datetimeFigureOut">
              <a:rPr lang="en-US" smtClean="0"/>
              <a:t>5/7/2018</a:t>
            </a:fld>
            <a:endParaRPr lang="en-US"/>
          </a:p>
        </p:txBody>
      </p:sp>
      <p:sp>
        <p:nvSpPr>
          <p:cNvPr id="4" name="Footer Placeholder 3">
            <a:extLst>
              <a:ext uri="{FF2B5EF4-FFF2-40B4-BE49-F238E27FC236}">
                <a16:creationId xmlns:a16="http://schemas.microsoft.com/office/drawing/2014/main" id="{979325FF-6930-4670-83FB-519F5C83A72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BE6C501-296A-4D05-BA13-24681277B2C3}"/>
              </a:ext>
            </a:extLst>
          </p:cNvPr>
          <p:cNvSpPr>
            <a:spLocks noGrp="1"/>
          </p:cNvSpPr>
          <p:nvPr>
            <p:ph type="sldNum" sz="quarter" idx="12"/>
          </p:nvPr>
        </p:nvSpPr>
        <p:spPr/>
        <p:txBody>
          <a:bodyPr/>
          <a:lstStyle/>
          <a:p>
            <a:fld id="{A447691A-372E-4D9D-BA16-C5F3E838A72C}" type="slidenum">
              <a:rPr lang="en-US" smtClean="0"/>
              <a:t>‹#›</a:t>
            </a:fld>
            <a:endParaRPr lang="en-US"/>
          </a:p>
        </p:txBody>
      </p:sp>
    </p:spTree>
    <p:extLst>
      <p:ext uri="{BB962C8B-B14F-4D97-AF65-F5344CB8AC3E}">
        <p14:creationId xmlns:p14="http://schemas.microsoft.com/office/powerpoint/2010/main" val="2588998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875858B-1C89-473E-BDD7-2DFEC5D6D12D}"/>
              </a:ext>
            </a:extLst>
          </p:cNvPr>
          <p:cNvSpPr>
            <a:spLocks noGrp="1"/>
          </p:cNvSpPr>
          <p:nvPr>
            <p:ph type="dt" sz="half" idx="10"/>
          </p:nvPr>
        </p:nvSpPr>
        <p:spPr/>
        <p:txBody>
          <a:bodyPr/>
          <a:lstStyle/>
          <a:p>
            <a:fld id="{34FA887F-6CDC-498D-9D04-2E286FAEBA55}" type="datetimeFigureOut">
              <a:rPr lang="en-US" smtClean="0"/>
              <a:t>5/7/2018</a:t>
            </a:fld>
            <a:endParaRPr lang="en-US"/>
          </a:p>
        </p:txBody>
      </p:sp>
      <p:sp>
        <p:nvSpPr>
          <p:cNvPr id="3" name="Footer Placeholder 2">
            <a:extLst>
              <a:ext uri="{FF2B5EF4-FFF2-40B4-BE49-F238E27FC236}">
                <a16:creationId xmlns:a16="http://schemas.microsoft.com/office/drawing/2014/main" id="{E64BDF23-6B0E-40BF-A72E-50EB83E45D9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8297539-23BD-4AF9-B2B1-ACA310CA065C}"/>
              </a:ext>
            </a:extLst>
          </p:cNvPr>
          <p:cNvSpPr>
            <a:spLocks noGrp="1"/>
          </p:cNvSpPr>
          <p:nvPr>
            <p:ph type="sldNum" sz="quarter" idx="12"/>
          </p:nvPr>
        </p:nvSpPr>
        <p:spPr/>
        <p:txBody>
          <a:bodyPr/>
          <a:lstStyle/>
          <a:p>
            <a:fld id="{A447691A-372E-4D9D-BA16-C5F3E838A72C}" type="slidenum">
              <a:rPr lang="en-US" smtClean="0"/>
              <a:t>‹#›</a:t>
            </a:fld>
            <a:endParaRPr lang="en-US"/>
          </a:p>
        </p:txBody>
      </p:sp>
    </p:spTree>
    <p:extLst>
      <p:ext uri="{BB962C8B-B14F-4D97-AF65-F5344CB8AC3E}">
        <p14:creationId xmlns:p14="http://schemas.microsoft.com/office/powerpoint/2010/main" val="278931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E1FBDA-FC94-4F3C-828C-D4441AC00C1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7C73B42-88BB-401D-BAE2-564FB8CB95B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8D142A0-49A6-491C-8CC2-AC4049C7657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81E17309-65DF-4F58-9FC9-14F05D0EF88C}"/>
              </a:ext>
            </a:extLst>
          </p:cNvPr>
          <p:cNvSpPr>
            <a:spLocks noGrp="1"/>
          </p:cNvSpPr>
          <p:nvPr>
            <p:ph type="dt" sz="half" idx="10"/>
          </p:nvPr>
        </p:nvSpPr>
        <p:spPr/>
        <p:txBody>
          <a:bodyPr/>
          <a:lstStyle/>
          <a:p>
            <a:fld id="{34FA887F-6CDC-498D-9D04-2E286FAEBA55}" type="datetimeFigureOut">
              <a:rPr lang="en-US" smtClean="0"/>
              <a:t>5/7/2018</a:t>
            </a:fld>
            <a:endParaRPr lang="en-US"/>
          </a:p>
        </p:txBody>
      </p:sp>
      <p:sp>
        <p:nvSpPr>
          <p:cNvPr id="6" name="Footer Placeholder 5">
            <a:extLst>
              <a:ext uri="{FF2B5EF4-FFF2-40B4-BE49-F238E27FC236}">
                <a16:creationId xmlns:a16="http://schemas.microsoft.com/office/drawing/2014/main" id="{58AFEB87-D25B-4049-AD0B-B48F91F22DB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1426756-E411-4D55-B89F-071968762206}"/>
              </a:ext>
            </a:extLst>
          </p:cNvPr>
          <p:cNvSpPr>
            <a:spLocks noGrp="1"/>
          </p:cNvSpPr>
          <p:nvPr>
            <p:ph type="sldNum" sz="quarter" idx="12"/>
          </p:nvPr>
        </p:nvSpPr>
        <p:spPr/>
        <p:txBody>
          <a:bodyPr/>
          <a:lstStyle/>
          <a:p>
            <a:fld id="{A447691A-372E-4D9D-BA16-C5F3E838A72C}" type="slidenum">
              <a:rPr lang="en-US" smtClean="0"/>
              <a:t>‹#›</a:t>
            </a:fld>
            <a:endParaRPr lang="en-US"/>
          </a:p>
        </p:txBody>
      </p:sp>
    </p:spTree>
    <p:extLst>
      <p:ext uri="{BB962C8B-B14F-4D97-AF65-F5344CB8AC3E}">
        <p14:creationId xmlns:p14="http://schemas.microsoft.com/office/powerpoint/2010/main" val="39319260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1BEEC2-F1BC-4D72-A7A9-E5B94B17E12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4E03B08-C91F-43D8-B877-12CA235E1A3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5A3B686-3B49-4555-BD2D-CAB7F5A8A54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D7DBE38C-F361-4CF9-AB4E-17403EB85B0D}"/>
              </a:ext>
            </a:extLst>
          </p:cNvPr>
          <p:cNvSpPr>
            <a:spLocks noGrp="1"/>
          </p:cNvSpPr>
          <p:nvPr>
            <p:ph type="dt" sz="half" idx="10"/>
          </p:nvPr>
        </p:nvSpPr>
        <p:spPr/>
        <p:txBody>
          <a:bodyPr/>
          <a:lstStyle/>
          <a:p>
            <a:fld id="{34FA887F-6CDC-498D-9D04-2E286FAEBA55}" type="datetimeFigureOut">
              <a:rPr lang="en-US" smtClean="0"/>
              <a:t>5/7/2018</a:t>
            </a:fld>
            <a:endParaRPr lang="en-US"/>
          </a:p>
        </p:txBody>
      </p:sp>
      <p:sp>
        <p:nvSpPr>
          <p:cNvPr id="6" name="Footer Placeholder 5">
            <a:extLst>
              <a:ext uri="{FF2B5EF4-FFF2-40B4-BE49-F238E27FC236}">
                <a16:creationId xmlns:a16="http://schemas.microsoft.com/office/drawing/2014/main" id="{D8F793D6-3476-4D39-9D3A-40F1CCD3F25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38CEFD5-4C17-4700-B77E-98A1D8FCE686}"/>
              </a:ext>
            </a:extLst>
          </p:cNvPr>
          <p:cNvSpPr>
            <a:spLocks noGrp="1"/>
          </p:cNvSpPr>
          <p:nvPr>
            <p:ph type="sldNum" sz="quarter" idx="12"/>
          </p:nvPr>
        </p:nvSpPr>
        <p:spPr/>
        <p:txBody>
          <a:bodyPr/>
          <a:lstStyle/>
          <a:p>
            <a:fld id="{A447691A-372E-4D9D-BA16-C5F3E838A72C}" type="slidenum">
              <a:rPr lang="en-US" smtClean="0"/>
              <a:t>‹#›</a:t>
            </a:fld>
            <a:endParaRPr lang="en-US"/>
          </a:p>
        </p:txBody>
      </p:sp>
    </p:spTree>
    <p:extLst>
      <p:ext uri="{BB962C8B-B14F-4D97-AF65-F5344CB8AC3E}">
        <p14:creationId xmlns:p14="http://schemas.microsoft.com/office/powerpoint/2010/main" val="41632158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18" Type="http://schemas.openxmlformats.org/officeDocument/2006/relationships/slideLayout" Target="../slideLayouts/slideLayout3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17" Type="http://schemas.openxmlformats.org/officeDocument/2006/relationships/slideLayout" Target="../slideLayouts/slideLayout31.xml"/><Relationship Id="rId2" Type="http://schemas.openxmlformats.org/officeDocument/2006/relationships/slideLayout" Target="../slideLayouts/slideLayout16.xml"/><Relationship Id="rId16" Type="http://schemas.openxmlformats.org/officeDocument/2006/relationships/slideLayout" Target="../slideLayouts/slideLayout30.xml"/><Relationship Id="rId20" Type="http://schemas.openxmlformats.org/officeDocument/2006/relationships/theme" Target="../theme/theme2.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slideLayout" Target="../slideLayouts/slideLayout29.xml"/><Relationship Id="rId10" Type="http://schemas.openxmlformats.org/officeDocument/2006/relationships/slideLayout" Target="../slideLayouts/slideLayout24.xml"/><Relationship Id="rId19" Type="http://schemas.openxmlformats.org/officeDocument/2006/relationships/slideLayout" Target="../slideLayouts/slideLayout33.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slideLayout" Target="../slideLayouts/slideLayout46.xml"/><Relationship Id="rId18" Type="http://schemas.openxmlformats.org/officeDocument/2006/relationships/slideLayout" Target="../slideLayouts/slideLayout51.xml"/><Relationship Id="rId26" Type="http://schemas.openxmlformats.org/officeDocument/2006/relationships/slideLayout" Target="../slideLayouts/slideLayout59.xml"/><Relationship Id="rId3" Type="http://schemas.openxmlformats.org/officeDocument/2006/relationships/slideLayout" Target="../slideLayouts/slideLayout36.xml"/><Relationship Id="rId21" Type="http://schemas.openxmlformats.org/officeDocument/2006/relationships/slideLayout" Target="../slideLayouts/slideLayout54.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17" Type="http://schemas.openxmlformats.org/officeDocument/2006/relationships/slideLayout" Target="../slideLayouts/slideLayout50.xml"/><Relationship Id="rId25" Type="http://schemas.openxmlformats.org/officeDocument/2006/relationships/slideLayout" Target="../slideLayouts/slideLayout58.xml"/><Relationship Id="rId2" Type="http://schemas.openxmlformats.org/officeDocument/2006/relationships/slideLayout" Target="../slideLayouts/slideLayout35.xml"/><Relationship Id="rId16" Type="http://schemas.openxmlformats.org/officeDocument/2006/relationships/slideLayout" Target="../slideLayouts/slideLayout49.xml"/><Relationship Id="rId20" Type="http://schemas.openxmlformats.org/officeDocument/2006/relationships/slideLayout" Target="../slideLayouts/slideLayout53.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24" Type="http://schemas.openxmlformats.org/officeDocument/2006/relationships/slideLayout" Target="../slideLayouts/slideLayout57.xml"/><Relationship Id="rId5" Type="http://schemas.openxmlformats.org/officeDocument/2006/relationships/slideLayout" Target="../slideLayouts/slideLayout38.xml"/><Relationship Id="rId15" Type="http://schemas.openxmlformats.org/officeDocument/2006/relationships/slideLayout" Target="../slideLayouts/slideLayout48.xml"/><Relationship Id="rId23" Type="http://schemas.openxmlformats.org/officeDocument/2006/relationships/slideLayout" Target="../slideLayouts/slideLayout56.xml"/><Relationship Id="rId28" Type="http://schemas.openxmlformats.org/officeDocument/2006/relationships/image" Target="../media/image1.png"/><Relationship Id="rId10" Type="http://schemas.openxmlformats.org/officeDocument/2006/relationships/slideLayout" Target="../slideLayouts/slideLayout43.xml"/><Relationship Id="rId19" Type="http://schemas.openxmlformats.org/officeDocument/2006/relationships/slideLayout" Target="../slideLayouts/slideLayout52.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 Id="rId22" Type="http://schemas.openxmlformats.org/officeDocument/2006/relationships/slideLayout" Target="../slideLayouts/slideLayout55.xml"/><Relationship Id="rId27"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075DD69-79C7-4B9F-B9FA-ED3094C1501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9BA1852-B630-4D24-917C-07167A463C4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E4F090F-3184-4C5D-9605-0979379DF83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4FA887F-6CDC-498D-9D04-2E286FAEBA55}" type="datetimeFigureOut">
              <a:rPr lang="en-US" smtClean="0"/>
              <a:t>5/7/2018</a:t>
            </a:fld>
            <a:endParaRPr lang="en-US"/>
          </a:p>
        </p:txBody>
      </p:sp>
      <p:sp>
        <p:nvSpPr>
          <p:cNvPr id="5" name="Footer Placeholder 4">
            <a:extLst>
              <a:ext uri="{FF2B5EF4-FFF2-40B4-BE49-F238E27FC236}">
                <a16:creationId xmlns:a16="http://schemas.microsoft.com/office/drawing/2014/main" id="{43AC7A07-62B8-40A5-BB9E-B97C112F7D1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B7CA897-BBFD-4DC9-870D-EE75E4601BD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47691A-372E-4D9D-BA16-C5F3E838A72C}" type="slidenum">
              <a:rPr lang="en-US" smtClean="0"/>
              <a:t>‹#›</a:t>
            </a:fld>
            <a:endParaRPr lang="en-US"/>
          </a:p>
        </p:txBody>
      </p:sp>
      <p:sp>
        <p:nvSpPr>
          <p:cNvPr id="8" name="MSIPCM5c4f4e67a0dc93a663496f46" descr="{&quot;HashCode&quot;:860802445,&quot;Placement&quot;:&quot;Footer&quot;,&quot;Top&quot;:522.0343,&quot;Left&quot;:915.8326,&quot;SlideWidth&quot;:960,&quot;SlideHeight&quot;:540}">
            <a:extLst>
              <a:ext uri="{FF2B5EF4-FFF2-40B4-BE49-F238E27FC236}">
                <a16:creationId xmlns:a16="http://schemas.microsoft.com/office/drawing/2014/main" id="{9EA83924-98EA-4271-B05A-705304055A7C}"/>
              </a:ext>
            </a:extLst>
          </p:cNvPr>
          <p:cNvSpPr txBox="1"/>
          <p:nvPr userDrawn="1"/>
        </p:nvSpPr>
        <p:spPr>
          <a:xfrm>
            <a:off x="11631074" y="6629836"/>
            <a:ext cx="560927" cy="228163"/>
          </a:xfrm>
          <a:prstGeom prst="rect">
            <a:avLst/>
          </a:prstGeom>
          <a:noFill/>
        </p:spPr>
        <p:txBody>
          <a:bodyPr vert="horz" wrap="square" lIns="0" tIns="0" rIns="0" bIns="0" rtlCol="0" anchor="ctr" anchorCtr="1">
            <a:spAutoFit/>
          </a:bodyPr>
          <a:lstStyle/>
          <a:p>
            <a:pPr algn="r">
              <a:spcBef>
                <a:spcPts val="0"/>
              </a:spcBef>
              <a:spcAft>
                <a:spcPts val="0"/>
              </a:spcAft>
            </a:pPr>
            <a:r>
              <a:rPr lang="en-US" sz="800">
                <a:solidFill>
                  <a:srgbClr val="737373"/>
                </a:solidFill>
                <a:latin typeface="Calibri" panose="020F0502020204030204" pitchFamily="34" charset="0"/>
              </a:rPr>
              <a:t>Internal</a:t>
            </a:r>
          </a:p>
        </p:txBody>
      </p:sp>
    </p:spTree>
    <p:extLst>
      <p:ext uri="{BB962C8B-B14F-4D97-AF65-F5344CB8AC3E}">
        <p14:creationId xmlns:p14="http://schemas.microsoft.com/office/powerpoint/2010/main" val="345213219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5/7/2018</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302"/>
            <a:fld id="{F3854723-61CE-498E-9CC7-1B6C22BDDA1F}" type="slidenum">
              <a:rPr lang="en-US" smtClean="0">
                <a:solidFill>
                  <a:prstClr val="black">
                    <a:tint val="75000"/>
                  </a:prstClr>
                </a:solidFill>
              </a:rPr>
              <a:pPr defTabSz="914302"/>
              <a:t>‹#›</a:t>
            </a:fld>
            <a:endParaRPr lang="en-US" dirty="0">
              <a:solidFill>
                <a:prstClr val="black">
                  <a:tint val="75000"/>
                </a:prstClr>
              </a:solidFill>
            </a:endParaRPr>
          </a:p>
        </p:txBody>
      </p:sp>
      <p:sp>
        <p:nvSpPr>
          <p:cNvPr id="8" name="MSIPCM16d14b58b7bf1875f0458318" descr="{&quot;HashCode&quot;:860802445,&quot;Placement&quot;:&quot;Footer&quot;,&quot;Top&quot;:522.0343,&quot;Left&quot;:915.8326,&quot;SlideWidth&quot;:960,&quot;SlideHeight&quot;:540}">
            <a:extLst>
              <a:ext uri="{FF2B5EF4-FFF2-40B4-BE49-F238E27FC236}">
                <a16:creationId xmlns:a16="http://schemas.microsoft.com/office/drawing/2014/main" id="{2BC6C4B6-3BFC-4C45-8BE2-803396A0C587}"/>
              </a:ext>
            </a:extLst>
          </p:cNvPr>
          <p:cNvSpPr txBox="1"/>
          <p:nvPr userDrawn="1"/>
        </p:nvSpPr>
        <p:spPr>
          <a:xfrm>
            <a:off x="11631074" y="6629836"/>
            <a:ext cx="560927" cy="228163"/>
          </a:xfrm>
          <a:prstGeom prst="rect">
            <a:avLst/>
          </a:prstGeom>
          <a:noFill/>
        </p:spPr>
        <p:txBody>
          <a:bodyPr vert="horz" wrap="square" lIns="0" tIns="0" rIns="0" bIns="0" rtlCol="0" anchor="ctr" anchorCtr="1">
            <a:spAutoFit/>
          </a:bodyPr>
          <a:lstStyle/>
          <a:p>
            <a:pPr algn="r">
              <a:spcBef>
                <a:spcPts val="0"/>
              </a:spcBef>
              <a:spcAft>
                <a:spcPts val="0"/>
              </a:spcAft>
            </a:pPr>
            <a:r>
              <a:rPr lang="en-US" sz="800">
                <a:solidFill>
                  <a:srgbClr val="737373"/>
                </a:solidFill>
                <a:latin typeface="Calibri" panose="020F0502020204030204" pitchFamily="34" charset="0"/>
              </a:rPr>
              <a:t>Internal</a:t>
            </a:r>
          </a:p>
        </p:txBody>
      </p:sp>
    </p:spTree>
    <p:extLst>
      <p:ext uri="{BB962C8B-B14F-4D97-AF65-F5344CB8AC3E}">
        <p14:creationId xmlns:p14="http://schemas.microsoft.com/office/powerpoint/2010/main" val="1224860544"/>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 id="2147483687" r:id="rId12"/>
    <p:sldLayoutId id="2147483688" r:id="rId13"/>
    <p:sldLayoutId id="2147483689" r:id="rId14"/>
    <p:sldLayoutId id="2147483690" r:id="rId15"/>
    <p:sldLayoutId id="2147483691" r:id="rId16"/>
    <p:sldLayoutId id="2147483692" r:id="rId17"/>
    <p:sldLayoutId id="2147483693" r:id="rId18"/>
    <p:sldLayoutId id="2147483694" r:id="rId1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59017" y="289515"/>
            <a:ext cx="11473968"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359016" y="1189181"/>
            <a:ext cx="11473970" cy="2603325"/>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8"/>
          <a:stretch>
            <a:fillRect/>
          </a:stretch>
        </p:blipFill>
        <p:spPr>
          <a:xfrm rot="5400000">
            <a:off x="9208748" y="2991033"/>
            <a:ext cx="6858623" cy="876556"/>
          </a:xfrm>
          <a:prstGeom prst="rect">
            <a:avLst/>
          </a:prstGeom>
        </p:spPr>
      </p:pic>
      <p:sp>
        <p:nvSpPr>
          <p:cNvPr id="5" name="MSIPCMdd0443dd89b193950453549e" descr="{&quot;HashCode&quot;:860802445,&quot;Placement&quot;:&quot;Footer&quot;,&quot;Top&quot;:522.0343,&quot;Left&quot;:915.8326,&quot;SlideWidth&quot;:960,&quot;SlideHeight&quot;:540}">
            <a:extLst>
              <a:ext uri="{FF2B5EF4-FFF2-40B4-BE49-F238E27FC236}">
                <a16:creationId xmlns:a16="http://schemas.microsoft.com/office/drawing/2014/main" id="{5421FD3D-B21B-451D-8ACC-40D68EB40DE9}"/>
              </a:ext>
            </a:extLst>
          </p:cNvPr>
          <p:cNvSpPr txBox="1"/>
          <p:nvPr userDrawn="1"/>
        </p:nvSpPr>
        <p:spPr>
          <a:xfrm>
            <a:off x="11631074" y="6629836"/>
            <a:ext cx="560927" cy="228163"/>
          </a:xfrm>
          <a:prstGeom prst="rect">
            <a:avLst/>
          </a:prstGeom>
          <a:noFill/>
        </p:spPr>
        <p:txBody>
          <a:bodyPr vert="horz" wrap="square" lIns="0" tIns="0" rIns="0" bIns="0" rtlCol="0" anchor="ctr" anchorCtr="1">
            <a:spAutoFit/>
          </a:bodyPr>
          <a:lstStyle/>
          <a:p>
            <a:pPr algn="r">
              <a:lnSpc>
                <a:spcPct val="90000"/>
              </a:lnSpc>
              <a:spcBef>
                <a:spcPts val="0"/>
              </a:spcBef>
              <a:spcAft>
                <a:spcPts val="0"/>
              </a:spcAft>
            </a:pPr>
            <a:r>
              <a:rPr lang="en-US" sz="800">
                <a:solidFill>
                  <a:srgbClr val="737373"/>
                </a:solidFill>
                <a:latin typeface="Calibri" panose="020F0502020204030204" pitchFamily="34" charset="0"/>
              </a:rPr>
              <a:t>Internal</a:t>
            </a:r>
            <a:endParaRPr lang="en-US" sz="800" dirty="0" err="1">
              <a:solidFill>
                <a:srgbClr val="737373"/>
              </a:solidFill>
              <a:latin typeface="Calibri" panose="020F0502020204030204" pitchFamily="34" charset="0"/>
            </a:endParaRPr>
          </a:p>
        </p:txBody>
      </p:sp>
    </p:spTree>
    <p:extLst>
      <p:ext uri="{BB962C8B-B14F-4D97-AF65-F5344CB8AC3E}">
        <p14:creationId xmlns:p14="http://schemas.microsoft.com/office/powerpoint/2010/main" val="3202472402"/>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 id="2147483707" r:id="rId12"/>
    <p:sldLayoutId id="2147483708" r:id="rId13"/>
    <p:sldLayoutId id="2147483709" r:id="rId14"/>
    <p:sldLayoutId id="2147483710" r:id="rId15"/>
    <p:sldLayoutId id="2147483711" r:id="rId16"/>
    <p:sldLayoutId id="2147483712" r:id="rId17"/>
    <p:sldLayoutId id="2147483713" r:id="rId18"/>
    <p:sldLayoutId id="2147483714" r:id="rId19"/>
    <p:sldLayoutId id="2147483715" r:id="rId20"/>
    <p:sldLayoutId id="2147483716" r:id="rId21"/>
    <p:sldLayoutId id="2147483717" r:id="rId22"/>
    <p:sldLayoutId id="2147483718" r:id="rId23"/>
    <p:sldLayoutId id="2147483719" r:id="rId24"/>
    <p:sldLayoutId id="2147483720" r:id="rId25"/>
    <p:sldLayoutId id="2147483721" r:id="rId26"/>
  </p:sldLayoutIdLst>
  <p:transition>
    <p:fade/>
  </p:transition>
  <p:txStyles>
    <p:titleStyle>
      <a:lvl1pPr algn="l" defTabSz="914408" rtl="0" eaLnBrk="1" latinLnBrk="0" hangingPunct="1">
        <a:lnSpc>
          <a:spcPct val="90000"/>
        </a:lnSpc>
        <a:spcBef>
          <a:spcPct val="0"/>
        </a:spcBef>
        <a:buNone/>
        <a:defRPr lang="en-US" sz="5753" b="0" kern="1200" cap="none" spc="-99"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61" marR="0" indent="-336161" algn="l" defTabSz="914408" rtl="0" eaLnBrk="1" fontAlgn="auto" latinLnBrk="0" hangingPunct="1">
        <a:lnSpc>
          <a:spcPct val="90000"/>
        </a:lnSpc>
        <a:spcBef>
          <a:spcPct val="20000"/>
        </a:spcBef>
        <a:spcAft>
          <a:spcPts val="0"/>
        </a:spcAft>
        <a:buClrTx/>
        <a:buSzPct val="90000"/>
        <a:buFont typeface="Arial" pitchFamily="34" charset="0"/>
        <a:buChar char="•"/>
        <a:tabLst/>
        <a:defRPr sz="4706" kern="1200" spc="0" baseline="0">
          <a:gradFill>
            <a:gsLst>
              <a:gs pos="1250">
                <a:schemeClr val="tx1"/>
              </a:gs>
              <a:gs pos="100000">
                <a:schemeClr val="tx1"/>
              </a:gs>
            </a:gsLst>
            <a:lin ang="5400000" scaled="0"/>
          </a:gradFill>
          <a:latin typeface="+mj-lt"/>
          <a:ea typeface="+mn-ea"/>
          <a:cs typeface="+mn-cs"/>
        </a:defRPr>
      </a:lvl1pPr>
      <a:lvl2pPr marL="603924" marR="0" indent="-267720" algn="l" defTabSz="914408" rtl="0" eaLnBrk="1" fontAlgn="auto" latinLnBrk="0" hangingPunct="1">
        <a:lnSpc>
          <a:spcPct val="90000"/>
        </a:lnSpc>
        <a:spcBef>
          <a:spcPct val="20000"/>
        </a:spcBef>
        <a:spcAft>
          <a:spcPts val="0"/>
        </a:spcAft>
        <a:buClrTx/>
        <a:buSzPct val="90000"/>
        <a:buFont typeface="Arial" pitchFamily="34" charset="0"/>
        <a:buChar char="•"/>
        <a:tabLst/>
        <a:defRPr sz="3138" kern="1200" spc="0" baseline="0">
          <a:gradFill>
            <a:gsLst>
              <a:gs pos="1250">
                <a:schemeClr val="tx1"/>
              </a:gs>
              <a:gs pos="100000">
                <a:schemeClr val="tx1"/>
              </a:gs>
            </a:gsLst>
            <a:lin ang="5400000" scaled="0"/>
          </a:gradFill>
          <a:latin typeface="+mn-lt"/>
          <a:ea typeface="+mn-ea"/>
          <a:cs typeface="+mn-cs"/>
        </a:defRPr>
      </a:lvl2pPr>
      <a:lvl3pPr marL="823910" marR="0" indent="-222062" algn="l" defTabSz="914408" rtl="0" eaLnBrk="1" fontAlgn="auto" latinLnBrk="0" hangingPunct="1">
        <a:lnSpc>
          <a:spcPct val="90000"/>
        </a:lnSpc>
        <a:spcBef>
          <a:spcPct val="20000"/>
        </a:spcBef>
        <a:spcAft>
          <a:spcPts val="0"/>
        </a:spcAft>
        <a:buClrTx/>
        <a:buSzPct val="90000"/>
        <a:buFont typeface="Arial" pitchFamily="34" charset="0"/>
        <a:buChar char="•"/>
        <a:tabLst/>
        <a:defRPr sz="2615" kern="1200" spc="0" baseline="0">
          <a:gradFill>
            <a:gsLst>
              <a:gs pos="1250">
                <a:schemeClr val="tx1"/>
              </a:gs>
              <a:gs pos="100000">
                <a:schemeClr val="tx1"/>
              </a:gs>
            </a:gsLst>
            <a:lin ang="5400000" scaled="0"/>
          </a:gradFill>
          <a:latin typeface="+mn-lt"/>
          <a:ea typeface="+mn-ea"/>
          <a:cs typeface="+mn-cs"/>
        </a:defRPr>
      </a:lvl3pPr>
      <a:lvl4pPr marL="1043896" marR="0" indent="-222062" algn="l" defTabSz="914408"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4pPr>
      <a:lvl5pPr marL="1195396" marR="0" indent="-222062" algn="l" defTabSz="914408"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5pPr>
      <a:lvl6pPr marL="2514623" indent="-228603" algn="l" defTabSz="914408"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829" indent="-228603" algn="l" defTabSz="914408"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9033" indent="-228603" algn="l" defTabSz="914408"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239" indent="-228603" algn="l" defTabSz="914408"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408" rtl="0" eaLnBrk="1" latinLnBrk="0" hangingPunct="1">
        <a:defRPr sz="1765" kern="1200">
          <a:solidFill>
            <a:schemeClr val="tx1"/>
          </a:solidFill>
          <a:latin typeface="+mn-lt"/>
          <a:ea typeface="+mn-ea"/>
          <a:cs typeface="+mn-cs"/>
        </a:defRPr>
      </a:lvl1pPr>
      <a:lvl2pPr marL="457205" algn="l" defTabSz="914408" rtl="0" eaLnBrk="1" latinLnBrk="0" hangingPunct="1">
        <a:defRPr sz="1765" kern="1200">
          <a:solidFill>
            <a:schemeClr val="tx1"/>
          </a:solidFill>
          <a:latin typeface="+mn-lt"/>
          <a:ea typeface="+mn-ea"/>
          <a:cs typeface="+mn-cs"/>
        </a:defRPr>
      </a:lvl2pPr>
      <a:lvl3pPr marL="914408" algn="l" defTabSz="914408" rtl="0" eaLnBrk="1" latinLnBrk="0" hangingPunct="1">
        <a:defRPr sz="1765" kern="1200">
          <a:solidFill>
            <a:schemeClr val="tx1"/>
          </a:solidFill>
          <a:latin typeface="+mn-lt"/>
          <a:ea typeface="+mn-ea"/>
          <a:cs typeface="+mn-cs"/>
        </a:defRPr>
      </a:lvl3pPr>
      <a:lvl4pPr marL="1371614" algn="l" defTabSz="914408" rtl="0" eaLnBrk="1" latinLnBrk="0" hangingPunct="1">
        <a:defRPr sz="1765" kern="1200">
          <a:solidFill>
            <a:schemeClr val="tx1"/>
          </a:solidFill>
          <a:latin typeface="+mn-lt"/>
          <a:ea typeface="+mn-ea"/>
          <a:cs typeface="+mn-cs"/>
        </a:defRPr>
      </a:lvl4pPr>
      <a:lvl5pPr marL="1828817" algn="l" defTabSz="914408" rtl="0" eaLnBrk="1" latinLnBrk="0" hangingPunct="1">
        <a:defRPr sz="1765" kern="1200">
          <a:solidFill>
            <a:schemeClr val="tx1"/>
          </a:solidFill>
          <a:latin typeface="+mn-lt"/>
          <a:ea typeface="+mn-ea"/>
          <a:cs typeface="+mn-cs"/>
        </a:defRPr>
      </a:lvl5pPr>
      <a:lvl6pPr marL="2286023" algn="l" defTabSz="914408" rtl="0" eaLnBrk="1" latinLnBrk="0" hangingPunct="1">
        <a:defRPr sz="1765" kern="1200">
          <a:solidFill>
            <a:schemeClr val="tx1"/>
          </a:solidFill>
          <a:latin typeface="+mn-lt"/>
          <a:ea typeface="+mn-ea"/>
          <a:cs typeface="+mn-cs"/>
        </a:defRPr>
      </a:lvl6pPr>
      <a:lvl7pPr marL="2743226" algn="l" defTabSz="914408" rtl="0" eaLnBrk="1" latinLnBrk="0" hangingPunct="1">
        <a:defRPr sz="1765" kern="1200">
          <a:solidFill>
            <a:schemeClr val="tx1"/>
          </a:solidFill>
          <a:latin typeface="+mn-lt"/>
          <a:ea typeface="+mn-ea"/>
          <a:cs typeface="+mn-cs"/>
        </a:defRPr>
      </a:lvl7pPr>
      <a:lvl8pPr marL="3200430" algn="l" defTabSz="914408" rtl="0" eaLnBrk="1" latinLnBrk="0" hangingPunct="1">
        <a:defRPr sz="1765" kern="1200">
          <a:solidFill>
            <a:schemeClr val="tx1"/>
          </a:solidFill>
          <a:latin typeface="+mn-lt"/>
          <a:ea typeface="+mn-ea"/>
          <a:cs typeface="+mn-cs"/>
        </a:defRPr>
      </a:lvl8pPr>
      <a:lvl9pPr marL="3657637" algn="l" defTabSz="914408"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231">
          <p15:clr>
            <a:srgbClr val="5ACBF0"/>
          </p15:clr>
        </p15:guide>
        <p15:guide id="3" pos="999">
          <p15:clr>
            <a:srgbClr val="5ACBF0"/>
          </p15:clr>
        </p15:guide>
        <p15:guide id="4" pos="1767">
          <p15:clr>
            <a:srgbClr val="5ACBF0"/>
          </p15:clr>
        </p15:guide>
        <p15:guide id="5" pos="2535">
          <p15:clr>
            <a:srgbClr val="5ACBF0"/>
          </p15:clr>
        </p15:guide>
        <p15:guide id="6" pos="3303">
          <p15:clr>
            <a:srgbClr val="5ACBF0"/>
          </p15:clr>
        </p15:guide>
        <p15:guide id="8" pos="4070">
          <p15:clr>
            <a:srgbClr val="5ACBF0"/>
          </p15:clr>
        </p15:guide>
        <p15:guide id="9" pos="4838">
          <p15:clr>
            <a:srgbClr val="5ACBF0"/>
          </p15:clr>
        </p15:guide>
        <p15:guide id="11" pos="5606">
          <p15:clr>
            <a:srgbClr val="5ACBF0"/>
          </p15:clr>
        </p15:guide>
        <p15:guide id="12" pos="6374">
          <p15:clr>
            <a:srgbClr val="5ACBF0"/>
          </p15:clr>
        </p15:guide>
        <p15:guide id="14" pos="7142">
          <p15:clr>
            <a:srgbClr val="5ACBF0"/>
          </p15:clr>
        </p15:guide>
        <p15:guide id="15" pos="7602">
          <p15:clr>
            <a:srgbClr val="5ACBF0"/>
          </p15:clr>
        </p15:guide>
        <p15:guide id="16" pos="384">
          <p15:clr>
            <a:srgbClr val="C35EA4"/>
          </p15:clr>
        </p15:guide>
        <p15:guide id="17" pos="7449">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8" Type="http://schemas.openxmlformats.org/officeDocument/2006/relationships/image" Target="../media/image21.emf"/><Relationship Id="rId3" Type="http://schemas.openxmlformats.org/officeDocument/2006/relationships/image" Target="../media/image16.emf"/><Relationship Id="rId7" Type="http://schemas.openxmlformats.org/officeDocument/2006/relationships/image" Target="../media/image20.emf"/><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image" Target="../media/image19.emf"/><Relationship Id="rId5" Type="http://schemas.openxmlformats.org/officeDocument/2006/relationships/image" Target="../media/image18.emf"/><Relationship Id="rId4" Type="http://schemas.openxmlformats.org/officeDocument/2006/relationships/image" Target="../media/image17.emf"/></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0.xml"/><Relationship Id="rId1" Type="http://schemas.openxmlformats.org/officeDocument/2006/relationships/tags" Target="../tags/tag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hyperlink" Target="https://www.azure.com/"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hyperlink" Target="https://portal.azure.com/" TargetMode="Externa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44.xml"/></Relationships>
</file>

<file path=ppt/slides/_rels/slide44.xml.rels><?xml version="1.0" encoding="UTF-8" standalone="yes"?>
<Relationships xmlns="http://schemas.openxmlformats.org/package/2006/relationships"><Relationship Id="rId3" Type="http://schemas.openxmlformats.org/officeDocument/2006/relationships/hyperlink" Target="https://ea.azure.com/" TargetMode="External"/><Relationship Id="rId2" Type="http://schemas.openxmlformats.org/officeDocument/2006/relationships/notesSlide" Target="../notesSlides/notesSlide44.xml"/><Relationship Id="rId1" Type="http://schemas.openxmlformats.org/officeDocument/2006/relationships/slideLayout" Target="../slideLayouts/slideLayout1.xml"/><Relationship Id="rId6" Type="http://schemas.openxmlformats.org/officeDocument/2006/relationships/hyperlink" Target="https://portal.azure.com/" TargetMode="External"/><Relationship Id="rId5" Type="http://schemas.openxmlformats.org/officeDocument/2006/relationships/hyperlink" Target="https://manage.windowsazure.com/" TargetMode="External"/><Relationship Id="rId4" Type="http://schemas.openxmlformats.org/officeDocument/2006/relationships/hyperlink" Target="https://account.windowsazure.com/" TargetMode="External"/></Relationships>
</file>

<file path=ppt/slides/_rels/slide45.xml.rels><?xml version="1.0" encoding="UTF-8" standalone="yes"?>
<Relationships xmlns="http://schemas.openxmlformats.org/package/2006/relationships"><Relationship Id="rId8" Type="http://schemas.openxmlformats.org/officeDocument/2006/relationships/image" Target="../media/image37.bin"/><Relationship Id="rId3" Type="http://schemas.openxmlformats.org/officeDocument/2006/relationships/image" Target="../media/image32.bin"/><Relationship Id="rId7" Type="http://schemas.openxmlformats.org/officeDocument/2006/relationships/image" Target="../media/image36.bin"/><Relationship Id="rId2" Type="http://schemas.openxmlformats.org/officeDocument/2006/relationships/notesSlide" Target="../notesSlides/notesSlide45.xml"/><Relationship Id="rId1" Type="http://schemas.openxmlformats.org/officeDocument/2006/relationships/slideLayout" Target="../slideLayouts/slideLayout1.xml"/><Relationship Id="rId6" Type="http://schemas.openxmlformats.org/officeDocument/2006/relationships/image" Target="../media/image35.bin"/><Relationship Id="rId5" Type="http://schemas.openxmlformats.org/officeDocument/2006/relationships/image" Target="../media/image34.bin"/><Relationship Id="rId4" Type="http://schemas.openxmlformats.org/officeDocument/2006/relationships/image" Target="../media/image33.bin"/><Relationship Id="rId9" Type="http://schemas.openxmlformats.org/officeDocument/2006/relationships/image" Target="../media/image38.bin"/></Relationships>
</file>

<file path=ppt/slides/_rels/slide46.xml.rels><?xml version="1.0" encoding="UTF-8" standalone="yes"?>
<Relationships xmlns="http://schemas.openxmlformats.org/package/2006/relationships"><Relationship Id="rId3" Type="http://schemas.openxmlformats.org/officeDocument/2006/relationships/image" Target="../media/image39.bin"/><Relationship Id="rId2" Type="http://schemas.openxmlformats.org/officeDocument/2006/relationships/notesSlide" Target="../notesSlides/notesSlide46.xml"/><Relationship Id="rId1" Type="http://schemas.openxmlformats.org/officeDocument/2006/relationships/slideLayout" Target="../slideLayouts/slideLayout1.xml"/><Relationship Id="rId4" Type="http://schemas.openxmlformats.org/officeDocument/2006/relationships/image" Target="../media/image40.bin"/></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notesSlide" Target="../notesSlides/notesSlide48.xml"/><Relationship Id="rId7" Type="http://schemas.openxmlformats.org/officeDocument/2006/relationships/diagramColors" Target="../diagrams/colors1.xml"/><Relationship Id="rId2" Type="http://schemas.openxmlformats.org/officeDocument/2006/relationships/slideLayout" Target="../slideLayouts/slideLayout1.xml"/><Relationship Id="rId1" Type="http://schemas.openxmlformats.org/officeDocument/2006/relationships/vmlDrawing" Target="../drawings/vmlDrawing1.vml"/><Relationship Id="rId6" Type="http://schemas.openxmlformats.org/officeDocument/2006/relationships/diagramQuickStyle" Target="../diagrams/quickStyle1.xml"/><Relationship Id="rId5" Type="http://schemas.openxmlformats.org/officeDocument/2006/relationships/diagramLayout" Target="../diagrams/layout1.xml"/><Relationship Id="rId10" Type="http://schemas.openxmlformats.org/officeDocument/2006/relationships/image" Target="../media/image41.emf"/><Relationship Id="rId4" Type="http://schemas.openxmlformats.org/officeDocument/2006/relationships/diagramData" Target="../diagrams/data1.xml"/><Relationship Id="rId9" Type="http://schemas.openxmlformats.org/officeDocument/2006/relationships/package" Target="../embeddings/Microsoft_Visio_Drawing.vsdx"/></Relationships>
</file>

<file path=ppt/slides/_rels/slide49.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9.xml"/><Relationship Id="rId1" Type="http://schemas.openxmlformats.org/officeDocument/2006/relationships/slideLayout" Target="../slideLayouts/slideLayout57.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notesSlide" Target="../notesSlides/notesSlide50.xml"/><Relationship Id="rId7" Type="http://schemas.openxmlformats.org/officeDocument/2006/relationships/diagramColors" Target="../diagrams/colors3.xml"/><Relationship Id="rId2" Type="http://schemas.openxmlformats.org/officeDocument/2006/relationships/slideLayout" Target="../slideLayouts/slideLayout57.xml"/><Relationship Id="rId1" Type="http://schemas.openxmlformats.org/officeDocument/2006/relationships/vmlDrawing" Target="../drawings/vmlDrawing2.vml"/><Relationship Id="rId6" Type="http://schemas.openxmlformats.org/officeDocument/2006/relationships/diagramQuickStyle" Target="../diagrams/quickStyle3.xml"/><Relationship Id="rId5" Type="http://schemas.openxmlformats.org/officeDocument/2006/relationships/diagramLayout" Target="../diagrams/layout3.xml"/><Relationship Id="rId10" Type="http://schemas.openxmlformats.org/officeDocument/2006/relationships/image" Target="../media/image43.emf"/><Relationship Id="rId4" Type="http://schemas.openxmlformats.org/officeDocument/2006/relationships/diagramData" Target="../diagrams/data3.xml"/><Relationship Id="rId9" Type="http://schemas.openxmlformats.org/officeDocument/2006/relationships/package" Target="../embeddings/Microsoft_Visio_Drawing1.vsdx"/></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hyperlink" Target="https://msdn.microsoft.com/en-us/library/azure/dn606292.aspx" TargetMode="External"/><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44.xml"/></Relationships>
</file>

<file path=ppt/slides/_rels/slide54.xml.rels><?xml version="1.0" encoding="UTF-8" standalone="yes"?>
<Relationships xmlns="http://schemas.openxmlformats.org/package/2006/relationships"><Relationship Id="rId3" Type="http://schemas.openxmlformats.org/officeDocument/2006/relationships/hyperlink" Target="http://azure.microsoft.com/en-us/documentation/articles/azure-subscription-service-limits/" TargetMode="External"/><Relationship Id="rId2" Type="http://schemas.openxmlformats.org/officeDocument/2006/relationships/notesSlide" Target="../notesSlides/notesSlide54.xml"/><Relationship Id="rId1" Type="http://schemas.openxmlformats.org/officeDocument/2006/relationships/slideLayout" Target="../slideLayouts/slideLayout44.xml"/><Relationship Id="rId4" Type="http://schemas.openxmlformats.org/officeDocument/2006/relationships/image" Target="../media/image44.png"/></Relationships>
</file>

<file path=ppt/slides/_rels/slide55.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notesSlide" Target="../notesSlides/notesSlide55.xml"/><Relationship Id="rId1" Type="http://schemas.openxmlformats.org/officeDocument/2006/relationships/slideLayout" Target="../slideLayouts/slideLayout44.xml"/><Relationship Id="rId6" Type="http://schemas.openxmlformats.org/officeDocument/2006/relationships/image" Target="../media/image48.emf"/><Relationship Id="rId5" Type="http://schemas.openxmlformats.org/officeDocument/2006/relationships/image" Target="../media/image47.emf"/><Relationship Id="rId4" Type="http://schemas.openxmlformats.org/officeDocument/2006/relationships/image" Target="../media/image46.png"/></Relationships>
</file>

<file path=ppt/slides/_rels/slide56.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notesSlide" Target="../notesSlides/notesSlide56.xml"/><Relationship Id="rId1" Type="http://schemas.openxmlformats.org/officeDocument/2006/relationships/slideLayout" Target="../slideLayouts/slideLayout44.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47.xml"/></Relationships>
</file>

<file path=ppt/slides/_rels/slide58.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58.xml"/><Relationship Id="rId1" Type="http://schemas.openxmlformats.org/officeDocument/2006/relationships/slideLayout" Target="../slideLayouts/slideLayout57.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60.xml"/><Relationship Id="rId1" Type="http://schemas.openxmlformats.org/officeDocument/2006/relationships/slideLayout" Target="../slideLayouts/slideLayout1.xml"/><Relationship Id="rId4" Type="http://schemas.openxmlformats.org/officeDocument/2006/relationships/image" Target="../media/image51.png"/></Relationships>
</file>

<file path=ppt/slides/_rels/slide6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1.xml"/><Relationship Id="rId1" Type="http://schemas.openxmlformats.org/officeDocument/2006/relationships/slideLayout" Target="../slideLayouts/slideLayout1.xml"/><Relationship Id="rId4" Type="http://schemas.openxmlformats.org/officeDocument/2006/relationships/image" Target="../media/image53.pn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notesSlide" Target="../notesSlides/notesSlide63.xml"/><Relationship Id="rId1" Type="http://schemas.openxmlformats.org/officeDocument/2006/relationships/slideLayout" Target="../slideLayouts/slideLayout1.xml"/><Relationship Id="rId4" Type="http://schemas.openxmlformats.org/officeDocument/2006/relationships/image" Target="../media/image55.emf"/></Relationships>
</file>

<file path=ppt/slides/_rels/slide64.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47.xml"/></Relationships>
</file>

<file path=ppt/slides/_rels/slide6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66.xml"/><Relationship Id="rId1" Type="http://schemas.openxmlformats.org/officeDocument/2006/relationships/slideLayout" Target="../slideLayouts/slideLayout37.xml"/></Relationships>
</file>

<file path=ppt/slides/_rels/slide67.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notesSlide" Target="../notesSlides/notesSlide67.xml"/><Relationship Id="rId1" Type="http://schemas.openxmlformats.org/officeDocument/2006/relationships/slideLayout" Target="../slideLayouts/slideLayout44.xml"/><Relationship Id="rId4" Type="http://schemas.openxmlformats.org/officeDocument/2006/relationships/image" Target="../media/image59.emf"/></Relationships>
</file>

<file path=ppt/slides/_rels/slide68.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image" Target="../media/image60.png"/><Relationship Id="rId7" Type="http://schemas.openxmlformats.org/officeDocument/2006/relationships/diagramColors" Target="../diagrams/colors5.xml"/><Relationship Id="rId2" Type="http://schemas.openxmlformats.org/officeDocument/2006/relationships/notesSlide" Target="../notesSlides/notesSlide68.xml"/><Relationship Id="rId1" Type="http://schemas.openxmlformats.org/officeDocument/2006/relationships/slideLayout" Target="../slideLayouts/slideLayout57.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s>
</file>

<file path=ppt/slides/_rels/slide69.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notesSlide" Target="../notesSlides/notesSlide69.xml"/><Relationship Id="rId1" Type="http://schemas.openxmlformats.org/officeDocument/2006/relationships/slideLayout" Target="../slideLayouts/slideLayout3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39.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39.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37.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44.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44.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44.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37.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44.xml"/></Relationships>
</file>

<file path=ppt/slides/_rels/slide78.xml.rels><?xml version="1.0" encoding="UTF-8" standalone="yes"?>
<Relationships xmlns="http://schemas.openxmlformats.org/package/2006/relationships"><Relationship Id="rId3" Type="http://schemas.openxmlformats.org/officeDocument/2006/relationships/image" Target="../media/image59.emf"/><Relationship Id="rId2" Type="http://schemas.openxmlformats.org/officeDocument/2006/relationships/notesSlide" Target="../notesSlides/notesSlide78.xml"/><Relationship Id="rId1" Type="http://schemas.openxmlformats.org/officeDocument/2006/relationships/slideLayout" Target="../slideLayouts/slideLayout37.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3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47.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39.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39.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3" Type="http://schemas.openxmlformats.org/officeDocument/2006/relationships/image" Target="../media/image62.emf"/><Relationship Id="rId2" Type="http://schemas.openxmlformats.org/officeDocument/2006/relationships/notesSlide" Target="../notesSlides/notesSlide87.xml"/><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3" Type="http://schemas.openxmlformats.org/officeDocument/2006/relationships/image" Target="../media/image63.emf"/><Relationship Id="rId2" Type="http://schemas.openxmlformats.org/officeDocument/2006/relationships/notesSlide" Target="../notesSlides/notesSlide88.xml"/><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90.xml.rels><?xml version="1.0" encoding="UTF-8" standalone="yes"?>
<Relationships xmlns="http://schemas.openxmlformats.org/package/2006/relationships"><Relationship Id="rId3" Type="http://schemas.openxmlformats.org/officeDocument/2006/relationships/image" Target="../media/image65.emf"/><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66.emf"/><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71.emf"/><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73.emf"/><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8111BB6-EE3C-4BDE-A478-C2B0CB8B60BC}"/>
              </a:ext>
            </a:extLst>
          </p:cNvPr>
          <p:cNvSpPr/>
          <p:nvPr/>
        </p:nvSpPr>
        <p:spPr>
          <a:xfrm>
            <a:off x="683908" y="318254"/>
            <a:ext cx="9163599" cy="707886"/>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102"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rPr>
              <a:t>Module 1 - Introduction to Cloud and Azure </a:t>
            </a:r>
          </a:p>
        </p:txBody>
      </p:sp>
      <p:sp>
        <p:nvSpPr>
          <p:cNvPr id="6" name="Rectangle 5">
            <a:extLst>
              <a:ext uri="{FF2B5EF4-FFF2-40B4-BE49-F238E27FC236}">
                <a16:creationId xmlns:a16="http://schemas.microsoft.com/office/drawing/2014/main" id="{6EC3C42E-594F-4101-8B20-03EC1E1FEFE1}"/>
              </a:ext>
            </a:extLst>
          </p:cNvPr>
          <p:cNvSpPr/>
          <p:nvPr/>
        </p:nvSpPr>
        <p:spPr>
          <a:xfrm>
            <a:off x="754929" y="1649845"/>
            <a:ext cx="6791090" cy="313932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600"/>
              </a:spcAft>
              <a:buClrTx/>
              <a:buSzPts val="1000"/>
              <a:buFontTx/>
              <a:buNone/>
              <a:tabLst>
                <a:tab pos="457200" algn="l"/>
              </a:tabLst>
              <a:defRPr/>
            </a:pPr>
            <a:r>
              <a:rPr kumimoji="0" lang="en-US" sz="2400" b="0" i="0" u="none" strike="noStrike" kern="1200" cap="none" spc="-102"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rPr>
              <a:t>Lesson 1: Cloud technology overview</a:t>
            </a:r>
          </a:p>
          <a:p>
            <a:pPr marL="0" marR="0" lvl="0" indent="0" algn="l" defTabSz="914400" rtl="0" eaLnBrk="1" fontAlgn="auto" latinLnBrk="0" hangingPunct="1">
              <a:lnSpc>
                <a:spcPct val="100000"/>
              </a:lnSpc>
              <a:spcBef>
                <a:spcPts val="0"/>
              </a:spcBef>
              <a:spcAft>
                <a:spcPts val="600"/>
              </a:spcAft>
              <a:buClrTx/>
              <a:buSzPts val="1000"/>
              <a:buFontTx/>
              <a:buNone/>
              <a:tabLst>
                <a:tab pos="457200" algn="l"/>
              </a:tabLst>
              <a:defRPr/>
            </a:pPr>
            <a:r>
              <a:rPr kumimoji="0" lang="en-US" sz="2400" b="0" i="0" u="none" strike="noStrike" kern="1200" cap="none" spc="-102"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rPr>
              <a:t>Lesson 2: Overview of Azure </a:t>
            </a:r>
          </a:p>
          <a:p>
            <a:pPr marL="0" marR="0" lvl="0" indent="0" algn="l" defTabSz="914400" rtl="0" eaLnBrk="1" fontAlgn="auto" latinLnBrk="0" hangingPunct="1">
              <a:lnSpc>
                <a:spcPct val="100000"/>
              </a:lnSpc>
              <a:spcBef>
                <a:spcPts val="0"/>
              </a:spcBef>
              <a:spcAft>
                <a:spcPts val="600"/>
              </a:spcAft>
              <a:buClrTx/>
              <a:buSzPts val="1000"/>
              <a:buFontTx/>
              <a:buNone/>
              <a:tabLst>
                <a:tab pos="457200" algn="l"/>
              </a:tabLst>
              <a:defRPr/>
            </a:pPr>
            <a:r>
              <a:rPr kumimoji="0" lang="en-US" sz="2400" b="0" i="0" u="none" strike="noStrike" kern="1200" cap="none" spc="-102"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rPr>
              <a:t>Lesson 3: Managing Azure with the Azure portal </a:t>
            </a:r>
          </a:p>
          <a:p>
            <a:pPr marL="0" marR="0" lvl="0" indent="0" algn="l" defTabSz="914400" rtl="0" eaLnBrk="1" fontAlgn="auto" latinLnBrk="0" hangingPunct="1">
              <a:lnSpc>
                <a:spcPct val="100000"/>
              </a:lnSpc>
              <a:spcBef>
                <a:spcPts val="0"/>
              </a:spcBef>
              <a:spcAft>
                <a:spcPts val="600"/>
              </a:spcAft>
              <a:buClrTx/>
              <a:buSzPts val="1000"/>
              <a:buFontTx/>
              <a:buNone/>
              <a:tabLst>
                <a:tab pos="457200" algn="l"/>
              </a:tabLst>
              <a:defRPr/>
            </a:pPr>
            <a:r>
              <a:rPr kumimoji="0" lang="en-US" sz="2400" b="0" i="0" u="none" strike="noStrike" kern="1200" cap="none" spc="-102"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rPr>
              <a:t>Lesson 4: Managing Azure with Windows PowerShell </a:t>
            </a:r>
          </a:p>
          <a:p>
            <a:pPr marL="0" marR="0" lvl="0" indent="0" algn="l" defTabSz="914400" rtl="0" eaLnBrk="1" fontAlgn="auto" latinLnBrk="0" hangingPunct="1">
              <a:lnSpc>
                <a:spcPct val="100000"/>
              </a:lnSpc>
              <a:spcBef>
                <a:spcPts val="0"/>
              </a:spcBef>
              <a:spcAft>
                <a:spcPts val="600"/>
              </a:spcAft>
              <a:buClrTx/>
              <a:buSzPts val="1000"/>
              <a:buFontTx/>
              <a:buNone/>
              <a:tabLst>
                <a:tab pos="457200" algn="l"/>
              </a:tabLst>
              <a:defRPr/>
            </a:pPr>
            <a:r>
              <a:rPr kumimoji="0" lang="en-US" sz="2400" b="0" i="0" u="none" strike="noStrike" kern="1200" cap="none" spc="-102"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rPr>
              <a:t>Lesson 5: Managing Azure with Azure CLI</a:t>
            </a:r>
          </a:p>
          <a:p>
            <a:pPr marL="0" marR="0" lvl="0" indent="0" algn="l" defTabSz="914400" rtl="0" eaLnBrk="1" fontAlgn="auto" latinLnBrk="0" hangingPunct="1">
              <a:lnSpc>
                <a:spcPct val="100000"/>
              </a:lnSpc>
              <a:spcBef>
                <a:spcPts val="0"/>
              </a:spcBef>
              <a:spcAft>
                <a:spcPts val="600"/>
              </a:spcAft>
              <a:buClrTx/>
              <a:buSzPts val="1000"/>
              <a:buFontTx/>
              <a:buNone/>
              <a:tabLst>
                <a:tab pos="457200" algn="l"/>
              </a:tabLst>
              <a:defRPr/>
            </a:pPr>
            <a:r>
              <a:rPr kumimoji="0" lang="en-US" sz="2400" b="0" i="0" u="none" strike="noStrike" kern="1200" cap="none" spc="-102"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rPr>
              <a:t>Lesson 6: Overview of Azure deployment models </a:t>
            </a:r>
          </a:p>
          <a:p>
            <a:pPr marL="0" marR="0" lvl="0" indent="0" algn="l" defTabSz="914400" rtl="0" eaLnBrk="1" fontAlgn="auto" latinLnBrk="0" hangingPunct="1">
              <a:lnSpc>
                <a:spcPct val="100000"/>
              </a:lnSpc>
              <a:spcBef>
                <a:spcPts val="0"/>
              </a:spcBef>
              <a:spcAft>
                <a:spcPts val="600"/>
              </a:spcAft>
              <a:buClrTx/>
              <a:buSzPts val="1000"/>
              <a:buFontTx/>
              <a:buNone/>
              <a:tabLst>
                <a:tab pos="457200" algn="l"/>
              </a:tabLst>
              <a:defRPr/>
            </a:pPr>
            <a:r>
              <a:rPr kumimoji="0" lang="en-US" sz="2400" b="0" i="0" u="none" strike="noStrike" kern="1200" cap="none" spc="-102"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rPr>
              <a:t>Lesson 7: Managing and monitoring Azure resources </a:t>
            </a:r>
          </a:p>
        </p:txBody>
      </p:sp>
    </p:spTree>
    <p:extLst>
      <p:ext uri="{BB962C8B-B14F-4D97-AF65-F5344CB8AC3E}">
        <p14:creationId xmlns:p14="http://schemas.microsoft.com/office/powerpoint/2010/main" val="7176078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A2BB8BF-084F-49EC-A8B8-A99CAAB5C9E0}"/>
              </a:ext>
            </a:extLst>
          </p:cNvPr>
          <p:cNvSpPr/>
          <p:nvPr/>
        </p:nvSpPr>
        <p:spPr>
          <a:xfrm>
            <a:off x="182764" y="0"/>
            <a:ext cx="3509359"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102"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rPr>
              <a:t>Five Essential</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2400" b="1" i="0" u="none" strike="noStrike" kern="1200" cap="none" spc="-102"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rPr>
              <a:t>Characteristics: </a:t>
            </a:r>
          </a:p>
        </p:txBody>
      </p:sp>
      <p:sp>
        <p:nvSpPr>
          <p:cNvPr id="3" name="Rectangle 2">
            <a:extLst>
              <a:ext uri="{FF2B5EF4-FFF2-40B4-BE49-F238E27FC236}">
                <a16:creationId xmlns:a16="http://schemas.microsoft.com/office/drawing/2014/main" id="{D75394AC-3EAD-4224-AEC2-538E83B37F8C}"/>
              </a:ext>
            </a:extLst>
          </p:cNvPr>
          <p:cNvSpPr/>
          <p:nvPr/>
        </p:nvSpPr>
        <p:spPr>
          <a:xfrm>
            <a:off x="182764" y="461665"/>
            <a:ext cx="11747979" cy="624786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2"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rPr>
              <a:t>On-demand self-service: </a:t>
            </a:r>
            <a:r>
              <a:rPr kumimoji="0" lang="en-US" sz="2000" b="0" i="0" u="none" strike="noStrike" kern="1200" cap="none" spc="-102"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rPr>
              <a:t>A consumer can unilaterally provision computing capabilities, such as server time and network storage, as needed automatically without requiring human interaction with each service provider.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102"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2"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rPr>
              <a:t>Broad network access: </a:t>
            </a:r>
            <a:r>
              <a:rPr kumimoji="0" lang="en-US" sz="2000" b="0" i="0" u="none" strike="noStrike" kern="1200" cap="none" spc="-102"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rPr>
              <a:t>Your team can access business management solutions using their smartphones, tablets, laptops, and office computers.  They can use these devices wherever they are located with a simple online access point.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102"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rPr>
              <a:t>This mobility is particularly attractive for businesses so that during business hours or on off-times, employees can stay on top of projects, contracts, and customers whether they are on the road or in the office.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102"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rPr>
              <a:t>Broad network access includes private clouds that operate within a company’s firewall, public clouds, or a hybrid deployment.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2"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rPr>
              <a:t>Resource pooling: </a:t>
            </a:r>
            <a:r>
              <a:rPr kumimoji="0" lang="en-US" sz="2000" b="0" i="0" u="none" strike="noStrike" kern="1200" cap="none" spc="-102"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rPr>
              <a:t>The cloud enables your employees to enter and use data within the business management software hosted in the cloud at the same time, from any location, and at any time.  This is an attractive feature for multiple business offices and field service or sales teams that are usually outside the office.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102"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2"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rPr>
              <a:t>Rapid elasticity: </a:t>
            </a:r>
            <a:r>
              <a:rPr kumimoji="0" lang="en-US" sz="2000" b="0" i="0" u="none" strike="noStrike" kern="1200" cap="none" spc="-102"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rPr>
              <a:t>If anything, the cloud is flexible and scalable to suit your immediate business needs.  You can quickly and easily add or remove users, software features, and other resources.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102"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2"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rPr>
              <a:t>Measured service: </a:t>
            </a:r>
            <a:r>
              <a:rPr kumimoji="0" lang="en-US" sz="2000" b="0" i="0" u="none" strike="noStrike" kern="1200" cap="none" spc="-102"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rPr>
              <a:t>Going back to the affordable nature of the cloud, you only pay for what you use.  You and your cloud provider can measure storage levels, processing, bandwidth, and the number of user accounts and you are billed appropriately.  The amount of resources that you may use can be monitored and controlled from both your side and your cloud provider’s side which provides transparency.</a:t>
            </a:r>
          </a:p>
        </p:txBody>
      </p:sp>
    </p:spTree>
    <p:extLst>
      <p:ext uri="{BB962C8B-B14F-4D97-AF65-F5344CB8AC3E}">
        <p14:creationId xmlns:p14="http://schemas.microsoft.com/office/powerpoint/2010/main" val="145251044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ED0BE69-4042-4A24-9292-FC1511F882D8}"/>
              </a:ext>
            </a:extLst>
          </p:cNvPr>
          <p:cNvSpPr/>
          <p:nvPr/>
        </p:nvSpPr>
        <p:spPr>
          <a:xfrm>
            <a:off x="139959" y="271719"/>
            <a:ext cx="11485984" cy="320087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102"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rPr>
              <a:t>Azure CLI 2.0 install using apt on Linux</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2476B7"/>
              </a:solidFill>
              <a:effectLst/>
              <a:uLnTx/>
              <a:uFillTx/>
              <a:latin typeface="SegoeUI-Bold"/>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2"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rPr>
              <a:t># Modify the source list to get Microsoft packages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102"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rPr>
              <a:t>AZ_REPO=$(</a:t>
            </a:r>
            <a:r>
              <a:rPr kumimoji="0" lang="en-US" sz="2000" b="0" i="0" u="none" strike="noStrike" kern="1200" cap="none" spc="-102" normalizeH="0" baseline="0" noProof="0" dirty="0" err="1">
                <a:ln w="3175">
                  <a:noFill/>
                </a:ln>
                <a:gradFill>
                  <a:gsLst>
                    <a:gs pos="1250">
                      <a:srgbClr val="353535"/>
                    </a:gs>
                    <a:gs pos="100000">
                      <a:srgbClr val="353535"/>
                    </a:gs>
                  </a:gsLst>
                  <a:lin ang="5400000" scaled="0"/>
                </a:gradFill>
                <a:effectLst/>
                <a:uLnTx/>
                <a:uFillTx/>
                <a:latin typeface="Segoe UI Light"/>
                <a:ea typeface="+mn-ea"/>
                <a:cs typeface="Segoe UI" pitchFamily="34" charset="0"/>
              </a:rPr>
              <a:t>lsb_release</a:t>
            </a:r>
            <a:r>
              <a:rPr kumimoji="0" lang="en-US" sz="2000" b="0" i="0" u="none" strike="noStrike" kern="1200" cap="none" spc="-102"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rPr>
              <a:t> -</a:t>
            </a:r>
            <a:r>
              <a:rPr kumimoji="0" lang="en-US" sz="2000" b="0" i="0" u="none" strike="noStrike" kern="1200" cap="none" spc="-102" normalizeH="0" baseline="0" noProof="0" dirty="0" err="1">
                <a:ln w="3175">
                  <a:noFill/>
                </a:ln>
                <a:gradFill>
                  <a:gsLst>
                    <a:gs pos="1250">
                      <a:srgbClr val="353535"/>
                    </a:gs>
                    <a:gs pos="100000">
                      <a:srgbClr val="353535"/>
                    </a:gs>
                  </a:gsLst>
                  <a:lin ang="5400000" scaled="0"/>
                </a:gradFill>
                <a:effectLst/>
                <a:uLnTx/>
                <a:uFillTx/>
                <a:latin typeface="Segoe UI Light"/>
                <a:ea typeface="+mn-ea"/>
                <a:cs typeface="Segoe UI" pitchFamily="34" charset="0"/>
              </a:rPr>
              <a:t>cs</a:t>
            </a:r>
            <a:r>
              <a:rPr kumimoji="0" lang="en-US" sz="2000" b="0" i="0" u="none" strike="noStrike" kern="1200" cap="none" spc="-102"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102"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rPr>
              <a:t>echo "deb [arch=amd64] https://packages.microsoft.com/repos/azure-cli/ $AZ_REPO main" |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102" normalizeH="0" baseline="0" noProof="0" dirty="0" err="1">
                <a:ln w="3175">
                  <a:noFill/>
                </a:ln>
                <a:gradFill>
                  <a:gsLst>
                    <a:gs pos="1250">
                      <a:srgbClr val="353535"/>
                    </a:gs>
                    <a:gs pos="100000">
                      <a:srgbClr val="353535"/>
                    </a:gs>
                  </a:gsLst>
                  <a:lin ang="5400000" scaled="0"/>
                </a:gradFill>
                <a:effectLst/>
                <a:uLnTx/>
                <a:uFillTx/>
                <a:latin typeface="Segoe UI Light"/>
                <a:ea typeface="+mn-ea"/>
                <a:cs typeface="Segoe UI" pitchFamily="34" charset="0"/>
              </a:rPr>
              <a:t>sudo</a:t>
            </a:r>
            <a:r>
              <a:rPr kumimoji="0" lang="en-US" sz="2000" b="0" i="0" u="none" strike="noStrike" kern="1200" cap="none" spc="-102"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rPr>
              <a:t> tee /</a:t>
            </a:r>
            <a:r>
              <a:rPr kumimoji="0" lang="en-US" sz="2000" b="0" i="0" u="none" strike="noStrike" kern="1200" cap="none" spc="-102" normalizeH="0" baseline="0" noProof="0" dirty="0" err="1">
                <a:ln w="3175">
                  <a:noFill/>
                </a:ln>
                <a:gradFill>
                  <a:gsLst>
                    <a:gs pos="1250">
                      <a:srgbClr val="353535"/>
                    </a:gs>
                    <a:gs pos="100000">
                      <a:srgbClr val="353535"/>
                    </a:gs>
                  </a:gsLst>
                  <a:lin ang="5400000" scaled="0"/>
                </a:gradFill>
                <a:effectLst/>
                <a:uLnTx/>
                <a:uFillTx/>
                <a:latin typeface="Segoe UI Light"/>
                <a:ea typeface="+mn-ea"/>
                <a:cs typeface="Segoe UI" pitchFamily="34" charset="0"/>
              </a:rPr>
              <a:t>etc</a:t>
            </a:r>
            <a:r>
              <a:rPr kumimoji="0" lang="en-US" sz="2000" b="0" i="0" u="none" strike="noStrike" kern="1200" cap="none" spc="-102"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rPr>
              <a:t>/apt/</a:t>
            </a:r>
            <a:r>
              <a:rPr kumimoji="0" lang="en-US" sz="2000" b="0" i="0" u="none" strike="noStrike" kern="1200" cap="none" spc="-102" normalizeH="0" baseline="0" noProof="0" dirty="0" err="1">
                <a:ln w="3175">
                  <a:noFill/>
                </a:ln>
                <a:gradFill>
                  <a:gsLst>
                    <a:gs pos="1250">
                      <a:srgbClr val="353535"/>
                    </a:gs>
                    <a:gs pos="100000">
                      <a:srgbClr val="353535"/>
                    </a:gs>
                  </a:gsLst>
                  <a:lin ang="5400000" scaled="0"/>
                </a:gradFill>
                <a:effectLst/>
                <a:uLnTx/>
                <a:uFillTx/>
                <a:latin typeface="Segoe UI Light"/>
                <a:ea typeface="+mn-ea"/>
                <a:cs typeface="Segoe UI" pitchFamily="34" charset="0"/>
              </a:rPr>
              <a:t>sources.list.d</a:t>
            </a:r>
            <a:r>
              <a:rPr kumimoji="0" lang="en-US" sz="2000" b="0" i="0" u="none" strike="noStrike" kern="1200" cap="none" spc="-102"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rPr>
              <a:t>/azure-</a:t>
            </a:r>
            <a:r>
              <a:rPr kumimoji="0" lang="en-US" sz="2000" b="0" i="0" u="none" strike="noStrike" kern="1200" cap="none" spc="-102" normalizeH="0" baseline="0" noProof="0" dirty="0" err="1">
                <a:ln w="3175">
                  <a:noFill/>
                </a:ln>
                <a:gradFill>
                  <a:gsLst>
                    <a:gs pos="1250">
                      <a:srgbClr val="353535"/>
                    </a:gs>
                    <a:gs pos="100000">
                      <a:srgbClr val="353535"/>
                    </a:gs>
                  </a:gsLst>
                  <a:lin ang="5400000" scaled="0"/>
                </a:gradFill>
                <a:effectLst/>
                <a:uLnTx/>
                <a:uFillTx/>
                <a:latin typeface="Segoe UI Light"/>
                <a:ea typeface="+mn-ea"/>
                <a:cs typeface="Segoe UI" pitchFamily="34" charset="0"/>
              </a:rPr>
              <a:t>cli.list</a:t>
            </a:r>
            <a:endParaRPr kumimoji="0" lang="en-US" sz="2000" b="0" i="0" u="none" strike="noStrike" kern="1200" cap="none" spc="-102"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2"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rPr>
              <a:t># Install Azure CLI 2.0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102" normalizeH="0" baseline="0" noProof="0" dirty="0" err="1">
                <a:ln w="3175">
                  <a:noFill/>
                </a:ln>
                <a:gradFill>
                  <a:gsLst>
                    <a:gs pos="1250">
                      <a:srgbClr val="353535"/>
                    </a:gs>
                    <a:gs pos="100000">
                      <a:srgbClr val="353535"/>
                    </a:gs>
                  </a:gsLst>
                  <a:lin ang="5400000" scaled="0"/>
                </a:gradFill>
                <a:effectLst/>
                <a:uLnTx/>
                <a:uFillTx/>
                <a:latin typeface="Segoe UI Light"/>
                <a:ea typeface="+mn-ea"/>
                <a:cs typeface="Segoe UI" pitchFamily="34" charset="0"/>
              </a:rPr>
              <a:t>sudo</a:t>
            </a:r>
            <a:r>
              <a:rPr kumimoji="0" lang="en-US" sz="2000" b="0" i="0" u="none" strike="noStrike" kern="1200" cap="none" spc="-102"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rPr>
              <a:t> apt-key adv --</a:t>
            </a:r>
            <a:r>
              <a:rPr kumimoji="0" lang="en-US" sz="2000" b="0" i="0" u="none" strike="noStrike" kern="1200" cap="none" spc="-102" normalizeH="0" baseline="0" noProof="0" dirty="0" err="1">
                <a:ln w="3175">
                  <a:noFill/>
                </a:ln>
                <a:gradFill>
                  <a:gsLst>
                    <a:gs pos="1250">
                      <a:srgbClr val="353535"/>
                    </a:gs>
                    <a:gs pos="100000">
                      <a:srgbClr val="353535"/>
                    </a:gs>
                  </a:gsLst>
                  <a:lin ang="5400000" scaled="0"/>
                </a:gradFill>
                <a:effectLst/>
                <a:uLnTx/>
                <a:uFillTx/>
                <a:latin typeface="Segoe UI Light"/>
                <a:ea typeface="+mn-ea"/>
                <a:cs typeface="Segoe UI" pitchFamily="34" charset="0"/>
              </a:rPr>
              <a:t>keyserver</a:t>
            </a:r>
            <a:r>
              <a:rPr kumimoji="0" lang="en-US" sz="2000" b="0" i="0" u="none" strike="noStrike" kern="1200" cap="none" spc="-102"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rPr>
              <a:t> packages.microsoft.com --</a:t>
            </a:r>
            <a:r>
              <a:rPr kumimoji="0" lang="en-US" sz="2000" b="0" i="0" u="none" strike="noStrike" kern="1200" cap="none" spc="-102" normalizeH="0" baseline="0" noProof="0" dirty="0" err="1">
                <a:ln w="3175">
                  <a:noFill/>
                </a:ln>
                <a:gradFill>
                  <a:gsLst>
                    <a:gs pos="1250">
                      <a:srgbClr val="353535"/>
                    </a:gs>
                    <a:gs pos="100000">
                      <a:srgbClr val="353535"/>
                    </a:gs>
                  </a:gsLst>
                  <a:lin ang="5400000" scaled="0"/>
                </a:gradFill>
                <a:effectLst/>
                <a:uLnTx/>
                <a:uFillTx/>
                <a:latin typeface="Segoe UI Light"/>
                <a:ea typeface="+mn-ea"/>
                <a:cs typeface="Segoe UI" pitchFamily="34" charset="0"/>
              </a:rPr>
              <a:t>recv</a:t>
            </a:r>
            <a:r>
              <a:rPr kumimoji="0" lang="en-US" sz="2000" b="0" i="0" u="none" strike="noStrike" kern="1200" cap="none" spc="-102"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rPr>
              <a:t>-keys 52E16F86FEE04B979B07E28DB02C46DF417A0893</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102" normalizeH="0" baseline="0" noProof="0" dirty="0" err="1">
                <a:ln w="3175">
                  <a:noFill/>
                </a:ln>
                <a:gradFill>
                  <a:gsLst>
                    <a:gs pos="1250">
                      <a:srgbClr val="353535"/>
                    </a:gs>
                    <a:gs pos="100000">
                      <a:srgbClr val="353535"/>
                    </a:gs>
                  </a:gsLst>
                  <a:lin ang="5400000" scaled="0"/>
                </a:gradFill>
                <a:effectLst/>
                <a:uLnTx/>
                <a:uFillTx/>
                <a:latin typeface="Segoe UI Light"/>
                <a:ea typeface="+mn-ea"/>
                <a:cs typeface="Segoe UI" pitchFamily="34" charset="0"/>
              </a:rPr>
              <a:t>sudo</a:t>
            </a:r>
            <a:r>
              <a:rPr kumimoji="0" lang="en-US" sz="2000" b="0" i="0" u="none" strike="noStrike" kern="1200" cap="none" spc="-102"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rPr>
              <a:t> apt-get install apt-transport-https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102" normalizeH="0" baseline="0" noProof="0" dirty="0" err="1">
                <a:ln w="3175">
                  <a:noFill/>
                </a:ln>
                <a:gradFill>
                  <a:gsLst>
                    <a:gs pos="1250">
                      <a:srgbClr val="353535"/>
                    </a:gs>
                    <a:gs pos="100000">
                      <a:srgbClr val="353535"/>
                    </a:gs>
                  </a:gsLst>
                  <a:lin ang="5400000" scaled="0"/>
                </a:gradFill>
                <a:effectLst/>
                <a:uLnTx/>
                <a:uFillTx/>
                <a:latin typeface="Segoe UI Light"/>
                <a:ea typeface="+mn-ea"/>
                <a:cs typeface="Segoe UI" pitchFamily="34" charset="0"/>
              </a:rPr>
              <a:t>sudo</a:t>
            </a:r>
            <a:r>
              <a:rPr kumimoji="0" lang="en-US" sz="2000" b="0" i="0" u="none" strike="noStrike" kern="1200" cap="none" spc="-102"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rPr>
              <a:t> apt-get update &amp;&amp; </a:t>
            </a:r>
            <a:r>
              <a:rPr kumimoji="0" lang="en-US" sz="2000" b="0" i="0" u="none" strike="noStrike" kern="1200" cap="none" spc="-102" normalizeH="0" baseline="0" noProof="0" dirty="0" err="1">
                <a:ln w="3175">
                  <a:noFill/>
                </a:ln>
                <a:gradFill>
                  <a:gsLst>
                    <a:gs pos="1250">
                      <a:srgbClr val="353535"/>
                    </a:gs>
                    <a:gs pos="100000">
                      <a:srgbClr val="353535"/>
                    </a:gs>
                  </a:gsLst>
                  <a:lin ang="5400000" scaled="0"/>
                </a:gradFill>
                <a:effectLst/>
                <a:uLnTx/>
                <a:uFillTx/>
                <a:latin typeface="Segoe UI Light"/>
                <a:ea typeface="+mn-ea"/>
                <a:cs typeface="Segoe UI" pitchFamily="34" charset="0"/>
              </a:rPr>
              <a:t>sudo</a:t>
            </a:r>
            <a:r>
              <a:rPr kumimoji="0" lang="en-US" sz="2000" b="0" i="0" u="none" strike="noStrike" kern="1200" cap="none" spc="-102"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rPr>
              <a:t> apt-get install azure-cli</a:t>
            </a:r>
          </a:p>
        </p:txBody>
      </p:sp>
      <p:sp>
        <p:nvSpPr>
          <p:cNvPr id="3" name="Rectangle 2">
            <a:extLst>
              <a:ext uri="{FF2B5EF4-FFF2-40B4-BE49-F238E27FC236}">
                <a16:creationId xmlns:a16="http://schemas.microsoft.com/office/drawing/2014/main" id="{22AB6C69-3FB7-465C-A5A5-428806AEBD1D}"/>
              </a:ext>
            </a:extLst>
          </p:cNvPr>
          <p:cNvSpPr/>
          <p:nvPr/>
        </p:nvSpPr>
        <p:spPr>
          <a:xfrm>
            <a:off x="139959" y="3714447"/>
            <a:ext cx="6096000" cy="1384995"/>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102"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rPr>
              <a:t>Azure CLI 2.0 authenticate account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102"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2"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rPr>
              <a:t>Connect to Azure subscription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102"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rPr>
              <a:t>$ </a:t>
            </a:r>
            <a:r>
              <a:rPr kumimoji="0" lang="en-US" sz="2000" b="0" i="0" u="none" strike="noStrike" kern="1200" cap="none" spc="-102" normalizeH="0" baseline="0" noProof="0" dirty="0" err="1">
                <a:ln w="3175">
                  <a:noFill/>
                </a:ln>
                <a:gradFill>
                  <a:gsLst>
                    <a:gs pos="1250">
                      <a:srgbClr val="353535"/>
                    </a:gs>
                    <a:gs pos="100000">
                      <a:srgbClr val="353535"/>
                    </a:gs>
                  </a:gsLst>
                  <a:lin ang="5400000" scaled="0"/>
                </a:gradFill>
                <a:effectLst/>
                <a:uLnTx/>
                <a:uFillTx/>
                <a:latin typeface="Segoe UI Light"/>
                <a:ea typeface="+mn-ea"/>
                <a:cs typeface="Segoe UI" pitchFamily="34" charset="0"/>
              </a:rPr>
              <a:t>az</a:t>
            </a:r>
            <a:r>
              <a:rPr kumimoji="0" lang="en-US" sz="2000" b="0" i="0" u="none" strike="noStrike" kern="1200" cap="none" spc="-102"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rPr>
              <a:t> login</a:t>
            </a:r>
          </a:p>
        </p:txBody>
      </p:sp>
    </p:spTree>
    <p:extLst>
      <p:ext uri="{BB962C8B-B14F-4D97-AF65-F5344CB8AC3E}">
        <p14:creationId xmlns:p14="http://schemas.microsoft.com/office/powerpoint/2010/main" val="118830174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BAF5C6A-12F9-4B88-B50A-A74DEE48EB1E}"/>
              </a:ext>
            </a:extLst>
          </p:cNvPr>
          <p:cNvSpPr/>
          <p:nvPr/>
        </p:nvSpPr>
        <p:spPr>
          <a:xfrm>
            <a:off x="130629" y="201228"/>
            <a:ext cx="8397551"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102"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rPr>
              <a:t>Module 1 – Lesson 6 - Overview of Azure deployment models</a:t>
            </a:r>
          </a:p>
        </p:txBody>
      </p:sp>
      <p:sp>
        <p:nvSpPr>
          <p:cNvPr id="5" name="Rectangle 4">
            <a:extLst>
              <a:ext uri="{FF2B5EF4-FFF2-40B4-BE49-F238E27FC236}">
                <a16:creationId xmlns:a16="http://schemas.microsoft.com/office/drawing/2014/main" id="{279D8A5E-862A-4E57-9A1F-5FE5020F9BF2}"/>
              </a:ext>
            </a:extLst>
          </p:cNvPr>
          <p:cNvSpPr/>
          <p:nvPr/>
        </p:nvSpPr>
        <p:spPr>
          <a:xfrm>
            <a:off x="130629" y="868920"/>
            <a:ext cx="8882743" cy="129266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2"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rPr>
              <a:t>Azure deployment models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2476B7"/>
              </a:solidFill>
              <a:effectLst/>
              <a:uLnTx/>
              <a:uFillTx/>
              <a:latin typeface="SegoeUI-Bold"/>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102"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rPr>
              <a:t>1. Azure Classic (ASM) deployment model - traditional approach</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102"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rPr>
              <a:t>2. Azure Resource Manager (ARM) deployment model – latest approach</a:t>
            </a:r>
          </a:p>
        </p:txBody>
      </p:sp>
      <p:sp>
        <p:nvSpPr>
          <p:cNvPr id="6" name="Rectangle 5">
            <a:extLst>
              <a:ext uri="{FF2B5EF4-FFF2-40B4-BE49-F238E27FC236}">
                <a16:creationId xmlns:a16="http://schemas.microsoft.com/office/drawing/2014/main" id="{A1675DE5-D7F0-48F7-933F-12F53E9B7C35}"/>
              </a:ext>
            </a:extLst>
          </p:cNvPr>
          <p:cNvSpPr/>
          <p:nvPr/>
        </p:nvSpPr>
        <p:spPr>
          <a:xfrm>
            <a:off x="130629" y="2367609"/>
            <a:ext cx="10254342" cy="313932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2"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rPr>
              <a:t>Azure Resource Manager (ARM)</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2476B7"/>
              </a:solidFill>
              <a:effectLst/>
              <a:uLnTx/>
              <a:uFillTx/>
              <a:latin typeface="SegoeUI-Bold"/>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102"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rPr>
              <a:t>1. Latest deployment model from Azure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102"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rPr>
              <a:t>2. A mechanism to handle all Azure “resources” as a related and interdependent parts of a single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102"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rPr>
              <a:t>entity rather than individually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102"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rPr>
              <a:t>3. Azure Resource Manager provides security, auditing, and tagging features to help manage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102"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rPr>
              <a:t>resources after deployment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102"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rPr>
              <a:t>4. Resource Manager provides a consistent management layer for the tasks performed through</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102"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rPr>
              <a:t>Azure PowerShell, Azure CLI, Azure portal, REST API, and development tools. Use the tool that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102"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rPr>
              <a:t>best works for you and the purpose.</a:t>
            </a:r>
          </a:p>
        </p:txBody>
      </p:sp>
    </p:spTree>
    <p:extLst>
      <p:ext uri="{BB962C8B-B14F-4D97-AF65-F5344CB8AC3E}">
        <p14:creationId xmlns:p14="http://schemas.microsoft.com/office/powerpoint/2010/main" val="303271524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FB9E6D1-3512-49DA-B862-CA05978C148B}"/>
              </a:ext>
            </a:extLst>
          </p:cNvPr>
          <p:cNvSpPr/>
          <p:nvPr/>
        </p:nvSpPr>
        <p:spPr>
          <a:xfrm>
            <a:off x="139957" y="213441"/>
            <a:ext cx="12052043" cy="437042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2"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rPr>
              <a:t>Azure Resource Manager (ARM) – Getting to know the terms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2476B7"/>
              </a:solidFill>
              <a:effectLst/>
              <a:uLnTx/>
              <a:uFillTx/>
              <a:latin typeface="SegoeUI-Bold"/>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102"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rPr>
              <a:t>1. </a:t>
            </a:r>
            <a:r>
              <a:rPr kumimoji="0" lang="en-US" sz="2000" b="1" i="0" u="none" strike="noStrike" kern="1200" cap="none" spc="-102"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rPr>
              <a:t>Resource</a:t>
            </a:r>
            <a:r>
              <a:rPr kumimoji="0" lang="en-US" sz="2000" b="0" i="0" u="none" strike="noStrike" kern="1200" cap="none" spc="-102"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rPr>
              <a:t> – A manageable item in Azure. It is the elementary building block for Azure Services. E.g., virtual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102"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rPr>
              <a:t>machine, virtual network, storage account and many more.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102"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rPr>
              <a:t>2</a:t>
            </a:r>
            <a:r>
              <a:rPr kumimoji="0" lang="en-US" sz="2000" b="1" i="0" u="none" strike="noStrike" kern="1200" cap="none" spc="-102"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rPr>
              <a:t>. Resource Group </a:t>
            </a:r>
            <a:r>
              <a:rPr kumimoji="0" lang="en-US" sz="2000" b="0" i="0" u="none" strike="noStrike" kern="1200" cap="none" spc="-102"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rPr>
              <a:t>– A logical container that holds related resources. Typically for a solution.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102"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rPr>
              <a:t>3. </a:t>
            </a:r>
            <a:r>
              <a:rPr kumimoji="0" lang="en-US" sz="2000" b="1" i="0" u="none" strike="noStrike" kern="1200" cap="none" spc="-102"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rPr>
              <a:t>Resource Provider </a:t>
            </a:r>
            <a:r>
              <a:rPr kumimoji="0" lang="en-US" sz="2000" b="0" i="0" u="none" strike="noStrike" kern="1200" cap="none" spc="-102"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rPr>
              <a:t>- Think of it as a service that providers the “resource” that can be deployed and managed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102"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rPr>
              <a:t>through Resource Manager. It also offers operations for working with the resources that are deployed. E.g., For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102"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rPr>
              <a:t>a Virtual Machine the provider is </a:t>
            </a:r>
            <a:r>
              <a:rPr kumimoji="0" lang="en-US" sz="2000" b="0" i="0" u="none" strike="noStrike" kern="1200" cap="none" spc="-102" normalizeH="0" baseline="0" noProof="0" dirty="0" err="1">
                <a:ln w="3175">
                  <a:noFill/>
                </a:ln>
                <a:gradFill>
                  <a:gsLst>
                    <a:gs pos="1250">
                      <a:srgbClr val="353535"/>
                    </a:gs>
                    <a:gs pos="100000">
                      <a:srgbClr val="353535"/>
                    </a:gs>
                  </a:gsLst>
                  <a:lin ang="5400000" scaled="0"/>
                </a:gradFill>
                <a:effectLst/>
                <a:uLnTx/>
                <a:uFillTx/>
                <a:latin typeface="Segoe UI Light"/>
                <a:ea typeface="+mn-ea"/>
                <a:cs typeface="Segoe UI" pitchFamily="34" charset="0"/>
              </a:rPr>
              <a:t>Microsoft.Compute</a:t>
            </a:r>
            <a:r>
              <a:rPr kumimoji="0" lang="en-US" sz="2000" b="0" i="0" u="none" strike="noStrike" kern="1200" cap="none" spc="-102"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rPr>
              <a:t> . Typical format of the provider is {</a:t>
            </a:r>
            <a:r>
              <a:rPr kumimoji="0" lang="en-US" sz="2000" b="0" i="0" u="none" strike="noStrike" kern="1200" cap="none" spc="-102" normalizeH="0" baseline="0" noProof="0" dirty="0" err="1">
                <a:ln w="3175">
                  <a:noFill/>
                </a:ln>
                <a:gradFill>
                  <a:gsLst>
                    <a:gs pos="1250">
                      <a:srgbClr val="353535"/>
                    </a:gs>
                    <a:gs pos="100000">
                      <a:srgbClr val="353535"/>
                    </a:gs>
                  </a:gsLst>
                  <a:lin ang="5400000" scaled="0"/>
                </a:gradFill>
                <a:effectLst/>
                <a:uLnTx/>
                <a:uFillTx/>
                <a:latin typeface="Segoe UI Light"/>
                <a:ea typeface="+mn-ea"/>
                <a:cs typeface="Segoe UI" pitchFamily="34" charset="0"/>
              </a:rPr>
              <a:t>resourceprovider</a:t>
            </a:r>
            <a:r>
              <a:rPr kumimoji="0" lang="en-US" sz="2000" b="0" i="0" u="none" strike="noStrike" kern="1200" cap="none" spc="-102"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rPr>
              <a:t>}/{resource-type}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102"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rPr>
              <a:t>4. </a:t>
            </a:r>
            <a:r>
              <a:rPr kumimoji="0" lang="en-US" sz="2000" b="1" i="0" u="none" strike="noStrike" kern="1200" cap="none" spc="-102"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rPr>
              <a:t>Tags</a:t>
            </a:r>
            <a:r>
              <a:rPr kumimoji="0" lang="en-US" sz="2000" b="0" i="0" u="none" strike="noStrike" kern="1200" cap="none" spc="-102"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rPr>
              <a:t> – Resource Manager provides tagging feature that can be applied to individual resources or resource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102"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rPr>
              <a:t>groups or subscriptions. It can categorize resources according to requirements for managing or billing or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102"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rPr>
              <a:t>audit, or access. Resources do not need to reside in the same resource group to share a tag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102"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rPr>
              <a:t>5. </a:t>
            </a:r>
            <a:r>
              <a:rPr kumimoji="0" lang="en-US" sz="2000" b="1" i="0" u="none" strike="noStrike" kern="1200" cap="none" spc="-102"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rPr>
              <a:t>Resource Manager Templates </a:t>
            </a:r>
            <a:r>
              <a:rPr kumimoji="0" lang="en-US" sz="2000" b="0" i="0" u="none" strike="noStrike" kern="1200" cap="none" spc="-102"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rPr>
              <a:t>- A JavaScript Object Notation (JSON) file that defines one or more resources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102"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rPr>
              <a:t>to deploy to a resource group.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102"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rPr>
              <a:t>6. </a:t>
            </a:r>
            <a:r>
              <a:rPr kumimoji="0" lang="en-US" sz="2000" b="1" i="0" u="none" strike="noStrike" kern="1200" cap="none" spc="-102"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rPr>
              <a:t>RBACs, Policies and Locks</a:t>
            </a:r>
          </a:p>
        </p:txBody>
      </p:sp>
      <p:sp>
        <p:nvSpPr>
          <p:cNvPr id="3" name="Rectangle 2">
            <a:extLst>
              <a:ext uri="{FF2B5EF4-FFF2-40B4-BE49-F238E27FC236}">
                <a16:creationId xmlns:a16="http://schemas.microsoft.com/office/drawing/2014/main" id="{116A7DE6-118D-49C9-96B3-11285318869D}"/>
              </a:ext>
            </a:extLst>
          </p:cNvPr>
          <p:cNvSpPr/>
          <p:nvPr/>
        </p:nvSpPr>
        <p:spPr>
          <a:xfrm>
            <a:off x="139957" y="4583868"/>
            <a:ext cx="11958735" cy="190821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2"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rPr>
              <a:t>Azure Resource Manager (ARM) – Resources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2476B7"/>
              </a:solidFill>
              <a:effectLst/>
              <a:uLnTx/>
              <a:uFillTx/>
              <a:latin typeface="SegoeUI-Bold"/>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102"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rPr>
              <a:t>• The most elementary building blocks of Azure services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102"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rPr>
              <a:t>• Resources are provided by “Resource Providers”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102"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rPr>
              <a:t>• Actions can be performed on resources through resource providers. Done through interfaces or APIs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102"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rPr>
              <a:t>• Every resource needs to be part of a Resource Group – Resource Groups are created first before resources are created</a:t>
            </a:r>
          </a:p>
        </p:txBody>
      </p:sp>
    </p:spTree>
    <p:extLst>
      <p:ext uri="{BB962C8B-B14F-4D97-AF65-F5344CB8AC3E}">
        <p14:creationId xmlns:p14="http://schemas.microsoft.com/office/powerpoint/2010/main" val="327284740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B239722-E789-496C-ACE4-18A2E7460D81}"/>
              </a:ext>
            </a:extLst>
          </p:cNvPr>
          <p:cNvSpPr/>
          <p:nvPr/>
        </p:nvSpPr>
        <p:spPr>
          <a:xfrm>
            <a:off x="74644" y="182615"/>
            <a:ext cx="11719249" cy="286232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2"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rPr>
              <a:t>Azure Resource Manager (ARM) – Resource Groups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102"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102"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rPr>
              <a:t>• A logical container for resources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102"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rPr>
              <a:t>• Resources in the resource groups share the same lifecycle and can be managed together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102"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rPr>
              <a:t>• Permissions can be delegated on the same Resource Group through RBAC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102"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rPr>
              <a:t>• Costs, Audits, Utilization etc. can be measure on a Resource Group level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102"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rPr>
              <a:t>• A resource can be only be in one resource Group at a time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102"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rPr>
              <a:t>• How to allocate resources in a Resource Group is based on what works for you and your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102"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rPr>
              <a:t>organization. Keeping all limits in mind.</a:t>
            </a:r>
          </a:p>
        </p:txBody>
      </p:sp>
      <p:sp>
        <p:nvSpPr>
          <p:cNvPr id="3" name="Rectangle 2">
            <a:extLst>
              <a:ext uri="{FF2B5EF4-FFF2-40B4-BE49-F238E27FC236}">
                <a16:creationId xmlns:a16="http://schemas.microsoft.com/office/drawing/2014/main" id="{2FB8DA61-77E5-47E4-8D70-62DAAF89C0E3}"/>
              </a:ext>
            </a:extLst>
          </p:cNvPr>
          <p:cNvSpPr/>
          <p:nvPr/>
        </p:nvSpPr>
        <p:spPr>
          <a:xfrm>
            <a:off x="146180" y="3177742"/>
            <a:ext cx="11647713" cy="2523768"/>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2"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rPr>
              <a:t>Azure Resource Manager (ARM) – ARM Templates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2476B7"/>
              </a:solidFill>
              <a:effectLst/>
              <a:uLnTx/>
              <a:uFillTx/>
              <a:latin typeface="SegoeUI-Bold"/>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102"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rPr>
              <a:t>• A JavaScript Object Notation (JSON) file that defines one or more resources to deploy to 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102"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rPr>
              <a:t>resource group. It defines the infrastructure and configuration of the Azure solution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102"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rPr>
              <a:t>• The template can be used to deploy the resources consistently and repeatedly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102"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rPr>
              <a:t>• ARM templates have a declarative syntax. “Here is what I want to create” rather than “Go create it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102"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rPr>
              <a:t>this way”.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102"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rPr>
              <a:t>• When a solution is created from the portal, a deployment template is automatically created</a:t>
            </a:r>
          </a:p>
        </p:txBody>
      </p:sp>
    </p:spTree>
    <p:extLst>
      <p:ext uri="{BB962C8B-B14F-4D97-AF65-F5344CB8AC3E}">
        <p14:creationId xmlns:p14="http://schemas.microsoft.com/office/powerpoint/2010/main" val="3675003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8E71BAF-4B1A-46AF-AF2D-F19FE9A9A468}"/>
              </a:ext>
            </a:extLst>
          </p:cNvPr>
          <p:cNvSpPr/>
          <p:nvPr/>
        </p:nvSpPr>
        <p:spPr>
          <a:xfrm>
            <a:off x="204506" y="196334"/>
            <a:ext cx="4484369"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102"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rPr>
              <a:t>Types of Cloud : Deployment Models</a:t>
            </a:r>
          </a:p>
        </p:txBody>
      </p:sp>
      <p:pic>
        <p:nvPicPr>
          <p:cNvPr id="3" name="Picture 2" descr="http://ohioerc.org/wp-content/uploads/2014/09/Cloud-Types-Model-visualization-copy.png">
            <a:extLst>
              <a:ext uri="{FF2B5EF4-FFF2-40B4-BE49-F238E27FC236}">
                <a16:creationId xmlns:a16="http://schemas.microsoft.com/office/drawing/2014/main" id="{9DF3ED8B-7658-4147-BF67-218618AF20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22643" y="1872342"/>
            <a:ext cx="5346716" cy="4258492"/>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http://ohioerc.org/wp-content/uploads/2014/09/Cloud-Types-Model-copy.png">
            <a:extLst>
              <a:ext uri="{FF2B5EF4-FFF2-40B4-BE49-F238E27FC236}">
                <a16:creationId xmlns:a16="http://schemas.microsoft.com/office/drawing/2014/main" id="{A9D6B62A-0CED-40AD-A464-4A12E05E58D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872342"/>
            <a:ext cx="5965371" cy="4539441"/>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1B2783E5-B15A-4F93-8B0C-B082965309AE}"/>
              </a:ext>
            </a:extLst>
          </p:cNvPr>
          <p:cNvSpPr/>
          <p:nvPr/>
        </p:nvSpPr>
        <p:spPr>
          <a:xfrm>
            <a:off x="278674" y="697689"/>
            <a:ext cx="11181806" cy="70788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102"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rPr>
              <a:t>Deployment models define the type of access to the cloud, i.e., how the cloud is located? Cloud can have any of the four types of access: Public, Private, Hybrid and Community.</a:t>
            </a:r>
          </a:p>
        </p:txBody>
      </p:sp>
    </p:spTree>
    <p:extLst>
      <p:ext uri="{BB962C8B-B14F-4D97-AF65-F5344CB8AC3E}">
        <p14:creationId xmlns:p14="http://schemas.microsoft.com/office/powerpoint/2010/main" val="20643743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CB14658-3B36-4F15-8142-CCD93DD35A5C}"/>
              </a:ext>
            </a:extLst>
          </p:cNvPr>
          <p:cNvSpPr/>
          <p:nvPr/>
        </p:nvSpPr>
        <p:spPr>
          <a:xfrm>
            <a:off x="217714" y="197346"/>
            <a:ext cx="11826240" cy="566308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102"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rPr>
              <a:t>Four Deployment Models: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2"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rPr>
              <a:t>Private cloud: </a:t>
            </a:r>
            <a:r>
              <a:rPr kumimoji="0" lang="en-US" sz="2000" b="0" i="0" u="none" strike="noStrike" kern="1200" cap="none" spc="-102"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rPr>
              <a:t>The cloud infrastructure is provisioned for exclusive use by a single organization comprising multiple consumers (e.g., business units). It may be owned, managed, and operated by the organization, a third party, or some combination of them, and it may exist on or off premises.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102"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2"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rPr>
              <a:t>Community cloud: </a:t>
            </a:r>
            <a:r>
              <a:rPr kumimoji="0" lang="en-US" sz="2000" b="0" i="0" u="none" strike="noStrike" kern="1200" cap="none" spc="-102"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rPr>
              <a:t>The cloud infrastructure is provisioned for exclusive use by a specific community of consumers from organizations that have shared concerns (e.g., mission, security requirements, policy, and compliance considerations). It may be owned, managed, and operated by one or more of the organizations in the community, a third party, or some combination of them, and it may exist on or off premises.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102"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2"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rPr>
              <a:t>Public cloud: </a:t>
            </a:r>
            <a:r>
              <a:rPr kumimoji="0" lang="en-US" sz="2000" b="0" i="0" u="none" strike="noStrike" kern="1200" cap="none" spc="-102"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rPr>
              <a:t>The cloud infrastructure is provisioned for open use by the general public. It may be owned, managed, and operated by a business, academic, or government organization, or some combination of them. It exists on the premises of the cloud provider.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102"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2"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rPr>
              <a:t>Hybrid cloud: </a:t>
            </a:r>
            <a:r>
              <a:rPr kumimoji="0" lang="en-US" sz="2000" b="0" i="0" u="none" strike="noStrike" kern="1200" cap="none" spc="-102"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rPr>
              <a:t>The cloud infrastructure is a composition of two or more distinct cloud infrastructures (private, community, or public) that remain unique entities, but are bound together by standardized or proprietary technology that enables data and application portability (e.g., cloud bursting for load balancing between clouds)</a:t>
            </a:r>
          </a:p>
        </p:txBody>
      </p:sp>
    </p:spTree>
    <p:extLst>
      <p:ext uri="{BB962C8B-B14F-4D97-AF65-F5344CB8AC3E}">
        <p14:creationId xmlns:p14="http://schemas.microsoft.com/office/powerpoint/2010/main" val="12033252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8784A63-AEBB-434B-BB52-475CC03D478C}"/>
              </a:ext>
            </a:extLst>
          </p:cNvPr>
          <p:cNvSpPr/>
          <p:nvPr/>
        </p:nvSpPr>
        <p:spPr>
          <a:xfrm>
            <a:off x="69668" y="176294"/>
            <a:ext cx="1950342"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102"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rPr>
              <a:t>Service Models</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Rectangle 2">
            <a:extLst>
              <a:ext uri="{FF2B5EF4-FFF2-40B4-BE49-F238E27FC236}">
                <a16:creationId xmlns:a16="http://schemas.microsoft.com/office/drawing/2014/main" id="{E1268F14-8364-4E07-877D-21DCF8854E0E}"/>
              </a:ext>
            </a:extLst>
          </p:cNvPr>
          <p:cNvSpPr/>
          <p:nvPr/>
        </p:nvSpPr>
        <p:spPr>
          <a:xfrm>
            <a:off x="69668" y="637959"/>
            <a:ext cx="9648795" cy="707886"/>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102"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rPr>
              <a:t>Cloud have three types of Service Models: Software as a Service (SaaS), Platform as a Service (PaaS),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102"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rPr>
              <a:t>Infrastructure as a Service (IaaS)</a:t>
            </a: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6146" name="Picture 2" descr="Image result for service model of cloud computing">
            <a:extLst>
              <a:ext uri="{FF2B5EF4-FFF2-40B4-BE49-F238E27FC236}">
                <a16:creationId xmlns:a16="http://schemas.microsoft.com/office/drawing/2014/main" id="{3EF53807-65B0-4854-A04D-DFC998FAB5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4656" y="2001204"/>
            <a:ext cx="5883204" cy="4417014"/>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Image result for service model of cloud computing">
            <a:extLst>
              <a:ext uri="{FF2B5EF4-FFF2-40B4-BE49-F238E27FC236}">
                <a16:creationId xmlns:a16="http://schemas.microsoft.com/office/drawing/2014/main" id="{FB56234B-E6B6-47F9-A3F6-557231DA551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94431" y="2476638"/>
            <a:ext cx="5997569" cy="31055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15504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6865C02-7187-47C1-A73A-3B9997B16C41}"/>
              </a:ext>
            </a:extLst>
          </p:cNvPr>
          <p:cNvSpPr/>
          <p:nvPr/>
        </p:nvSpPr>
        <p:spPr>
          <a:xfrm>
            <a:off x="69858" y="141459"/>
            <a:ext cx="2740687"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102"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rPr>
              <a:t>Three Service Models:</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 name="Rectangle 3">
            <a:extLst>
              <a:ext uri="{FF2B5EF4-FFF2-40B4-BE49-F238E27FC236}">
                <a16:creationId xmlns:a16="http://schemas.microsoft.com/office/drawing/2014/main" id="{9E75423C-AB5F-4125-ABB5-8524CF2F8C5F}"/>
              </a:ext>
            </a:extLst>
          </p:cNvPr>
          <p:cNvSpPr/>
          <p:nvPr/>
        </p:nvSpPr>
        <p:spPr>
          <a:xfrm>
            <a:off x="113211" y="1045028"/>
            <a:ext cx="12078789" cy="5601533"/>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2"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rPr>
              <a:t>SaaS (Software as a Service): </a:t>
            </a:r>
            <a:r>
              <a:rPr kumimoji="0" lang="en-US" sz="2000" b="0" i="0" u="none" strike="noStrike" kern="1200" cap="none" spc="-102"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rPr>
              <a:t>SaaS or software as a service is a software distribution model in which applications are hosted by a vendor or service provider and made available to customers over a network (internet). SaaS is becoming an increasingly prevalent delivery model as underlying technologies that supports Service Oriented Architecture (SOA) or Web Services.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102"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rPr>
              <a:t>Through internet this service is available to users anywhere in the world. Traditionally, software application needed to be purchased upfront &amp;then installed it onto your computer. SaaS users on the other hand, instead of purchasing the software subscribes to it, usually on monthly basis via internet.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102"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rPr>
              <a:t>Anyone who needs an access to a particular piece of software can be subscribe as a user, whether it is one or two people or every thousands of employees in a corporation. SaaS is compatible with all internet enabled devices.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102"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rPr>
              <a:t>Many important tasks like accounting, sales, invoicing and planning all can be performed using SaaS.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102"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2"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rPr>
              <a:t>PaaS (Platform as a Service): </a:t>
            </a:r>
            <a:r>
              <a:rPr kumimoji="0" lang="en-US" sz="2000" b="0" i="0" u="none" strike="noStrike" kern="1200" cap="none" spc="-102"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rPr>
              <a:t>Platform as a service, is referred as PaaS, it provides a platform and environment to allow developers to build applications and services. This service is hosted in the cloud and accessed by the users via internet.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102"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rPr>
              <a:t>To understand in a simple terms, let compare this with painting a picture, where you are provided with paint colors, different paint brushes and paper by your school teacher and you just have to draw a beautiful picture using those tools.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102"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rPr>
              <a:t>PaaS services are constantly updated &amp; new features added. Software developers, web developers and business can benefit from PaaS. It provides platform to support application development. It includes software support and management services, storage, networking, deploying, testing, collaborating, hosting and maintaining applications.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597767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BC4BAC6-5D3B-412C-95F7-982BC3DB690F}"/>
              </a:ext>
            </a:extLst>
          </p:cNvPr>
          <p:cNvSpPr/>
          <p:nvPr/>
        </p:nvSpPr>
        <p:spPr>
          <a:xfrm>
            <a:off x="148045" y="166195"/>
            <a:ext cx="11643360" cy="286232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2"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rPr>
              <a:t>IaaS (Infrastructure as a Service): </a:t>
            </a:r>
            <a:r>
              <a:rPr kumimoji="0" lang="en-US" sz="2000" b="0" i="0" u="none" strike="noStrike" kern="1200" cap="none" spc="-102"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rPr>
              <a:t>IaaS (Infrastructure As A Service) is one of the fundamental service model of cloud computing alongside PaaS( Platform as a Service). It provides access to computing resources in a virtualized environment “the cloud” on internet.  It provides computing infrastructure like virtual server space, network connections, bandwidth, load balancers and IP addresses.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102"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rPr>
              <a:t>The pool of hardware resource is extracted from multiple servers and networks usually distributed across numerous data centers.  This provides redundancy and reliability to IaaS. IaaS(Infrastructure as a service) is a complete package for computing. For small scale businesses who are looking for cutting cost on IT infrastructure, IaaS is one of the solutions.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102"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rPr>
              <a:t>Annually a lot of money is spent in maintenance and buying new components like hard-drives, network connections, external storage device etc. which a business owner could have saved for other expenses by using IaaS.</a:t>
            </a:r>
          </a:p>
        </p:txBody>
      </p:sp>
    </p:spTree>
    <p:extLst>
      <p:ext uri="{BB962C8B-B14F-4D97-AF65-F5344CB8AC3E}">
        <p14:creationId xmlns:p14="http://schemas.microsoft.com/office/powerpoint/2010/main" val="41793870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3ECC4D1-B846-49F5-9BBB-2E0F1F8807A0}"/>
              </a:ext>
            </a:extLst>
          </p:cNvPr>
          <p:cNvPicPr>
            <a:picLocks noChangeAspect="1"/>
          </p:cNvPicPr>
          <p:nvPr/>
        </p:nvPicPr>
        <p:blipFill>
          <a:blip r:embed="rId3"/>
          <a:stretch>
            <a:fillRect/>
          </a:stretch>
        </p:blipFill>
        <p:spPr>
          <a:xfrm>
            <a:off x="660903" y="363194"/>
            <a:ext cx="11081442" cy="6250772"/>
          </a:xfrm>
          <a:prstGeom prst="rect">
            <a:avLst/>
          </a:prstGeom>
        </p:spPr>
      </p:pic>
    </p:spTree>
    <p:extLst>
      <p:ext uri="{BB962C8B-B14F-4D97-AF65-F5344CB8AC3E}">
        <p14:creationId xmlns:p14="http://schemas.microsoft.com/office/powerpoint/2010/main" val="20903657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F9834D6-5C20-4C59-B91E-3B9540030E01}"/>
              </a:ext>
            </a:extLst>
          </p:cNvPr>
          <p:cNvSpPr/>
          <p:nvPr/>
        </p:nvSpPr>
        <p:spPr>
          <a:xfrm>
            <a:off x="1937598" y="189720"/>
            <a:ext cx="8193229" cy="461665"/>
          </a:xfrm>
          <a:prstGeom prst="rect">
            <a:avLst/>
          </a:prstGeom>
        </p:spPr>
        <p:txBody>
          <a:bodyPr wrap="square">
            <a:spAutoFit/>
          </a:bodyPr>
          <a:lstStyle/>
          <a:p>
            <a:pPr marL="0" marR="0" lvl="0" indent="0" algn="l" defTabSz="1089325"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102"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rPr>
              <a:t>Understanding</a:t>
            </a:r>
            <a:r>
              <a:rPr kumimoji="0" lang="en-US" sz="2100" b="1" i="0" u="none" strike="noStrike" kern="1200" cap="none" spc="0" normalizeH="0" baseline="0" noProof="0" dirty="0">
                <a:ln>
                  <a:noFill/>
                </a:ln>
                <a:solidFill>
                  <a:srgbClr val="000099"/>
                </a:solidFill>
                <a:effectLst/>
                <a:uLnTx/>
                <a:uFillTx/>
                <a:latin typeface="Arial"/>
                <a:ea typeface="+mn-ea"/>
                <a:cs typeface="+mn-cs"/>
              </a:rPr>
              <a:t> </a:t>
            </a:r>
            <a:r>
              <a:rPr kumimoji="0" lang="en-US" sz="2400" b="1" i="0" u="none" strike="noStrike" kern="1200" cap="none" spc="-102"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rPr>
              <a:t>the Cloud Computing Stack (IaaS, PaaS, SaaS)</a:t>
            </a:r>
          </a:p>
        </p:txBody>
      </p:sp>
      <p:pic>
        <p:nvPicPr>
          <p:cNvPr id="3" name="Picture 2">
            <a:extLst>
              <a:ext uri="{FF2B5EF4-FFF2-40B4-BE49-F238E27FC236}">
                <a16:creationId xmlns:a16="http://schemas.microsoft.com/office/drawing/2014/main" id="{87268ADD-EFCC-4E06-977E-79D552DDD7EB}"/>
              </a:ext>
            </a:extLst>
          </p:cNvPr>
          <p:cNvPicPr>
            <a:picLocks noChangeAspect="1"/>
          </p:cNvPicPr>
          <p:nvPr/>
        </p:nvPicPr>
        <p:blipFill>
          <a:blip r:embed="rId3"/>
          <a:stretch>
            <a:fillRect/>
          </a:stretch>
        </p:blipFill>
        <p:spPr>
          <a:xfrm>
            <a:off x="792480" y="748506"/>
            <a:ext cx="10563497" cy="6018054"/>
          </a:xfrm>
          <a:prstGeom prst="rect">
            <a:avLst/>
          </a:prstGeom>
        </p:spPr>
      </p:pic>
    </p:spTree>
    <p:extLst>
      <p:ext uri="{BB962C8B-B14F-4D97-AF65-F5344CB8AC3E}">
        <p14:creationId xmlns:p14="http://schemas.microsoft.com/office/powerpoint/2010/main" val="20762855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D380E67-CB7F-40F3-A0F9-78F47FD28998}"/>
              </a:ext>
            </a:extLst>
          </p:cNvPr>
          <p:cNvSpPr/>
          <p:nvPr/>
        </p:nvSpPr>
        <p:spPr>
          <a:xfrm>
            <a:off x="100149" y="354985"/>
            <a:ext cx="11477896" cy="381642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102"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rPr>
              <a:t>What is Cloud Computing Architecture?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102"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rPr>
              <a:t>Let’s have a look into Cloud Computing and see what Cloud Computing is made of. Cloud computing comprises of two components front end and back end.  Front end consist client part of cloud computing system. It comprise of interfaces and applications that are required to access the cloud computing platform.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102"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rPr>
              <a:t>While back end refers to the cloud itself, it comprises of the resources that are required for cloud computing services. It consists of virtual machines, servers, data storage, security mechanism etc. It is under providers control.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102"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102"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rPr>
              <a:t>Cloud computing distributes the file system that spreads over multiple hard disks and machines. Data is never stored in one place only and in case one unit fails the other will take over automatically. The user disk space is allocated on the distributed file system, while another important component is algorithm for resource allocation. Cloud computing is a strong distributed environment and it heavily depends upon strong algorithm.</a:t>
            </a:r>
          </a:p>
        </p:txBody>
      </p:sp>
    </p:spTree>
    <p:extLst>
      <p:ext uri="{BB962C8B-B14F-4D97-AF65-F5344CB8AC3E}">
        <p14:creationId xmlns:p14="http://schemas.microsoft.com/office/powerpoint/2010/main" val="33108510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https://cdn.guru99.com/images/blog_image/cloud_computing_8.jpg">
            <a:extLst>
              <a:ext uri="{FF2B5EF4-FFF2-40B4-BE49-F238E27FC236}">
                <a16:creationId xmlns:a16="http://schemas.microsoft.com/office/drawing/2014/main" id="{A7DABC42-40CD-466F-BE7B-2EB2A95215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0770" y="251460"/>
            <a:ext cx="10715625" cy="6477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26171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E08F443-8A9E-4DE9-971B-DA03C611A1A7}"/>
              </a:ext>
            </a:extLst>
          </p:cNvPr>
          <p:cNvSpPr/>
          <p:nvPr/>
        </p:nvSpPr>
        <p:spPr>
          <a:xfrm>
            <a:off x="157566" y="153128"/>
            <a:ext cx="5872441"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600"/>
              </a:spcAft>
              <a:buClrTx/>
              <a:buSzPts val="1000"/>
              <a:buFontTx/>
              <a:buNone/>
              <a:tabLst>
                <a:tab pos="457200" algn="l"/>
              </a:tabLst>
              <a:defRPr/>
            </a:pPr>
            <a:r>
              <a:rPr kumimoji="0" lang="en-US" sz="2400" b="1" i="0" u="none" strike="noStrike" kern="1200" cap="none" spc="-102"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rPr>
              <a:t>Module 1 - Lesson 1 : Cloud technology overview</a:t>
            </a:r>
          </a:p>
        </p:txBody>
      </p:sp>
      <p:sp>
        <p:nvSpPr>
          <p:cNvPr id="3" name="Rectangle 2">
            <a:extLst>
              <a:ext uri="{FF2B5EF4-FFF2-40B4-BE49-F238E27FC236}">
                <a16:creationId xmlns:a16="http://schemas.microsoft.com/office/drawing/2014/main" id="{D9EE668E-7F01-41CA-9EC2-8BFE36D0DB99}"/>
              </a:ext>
            </a:extLst>
          </p:cNvPr>
          <p:cNvSpPr/>
          <p:nvPr/>
        </p:nvSpPr>
        <p:spPr>
          <a:xfrm>
            <a:off x="403494" y="2086252"/>
            <a:ext cx="11181865" cy="3400931"/>
          </a:xfrm>
          <a:prstGeom prst="rect">
            <a:avLst/>
          </a:prstGeom>
        </p:spPr>
        <p:txBody>
          <a:bodyPr wrap="square">
            <a:spAutoFit/>
          </a:bodyPr>
          <a:lstStyle/>
          <a:p>
            <a:pPr marL="0" marR="0" lvl="0" indent="0" algn="l" defTabSz="914400" rtl="0" eaLnBrk="1" fontAlgn="auto" latinLnBrk="0" hangingPunct="1">
              <a:lnSpc>
                <a:spcPct val="70000"/>
              </a:lnSpc>
              <a:spcBef>
                <a:spcPts val="1000"/>
              </a:spcBef>
              <a:spcAft>
                <a:spcPts val="0"/>
              </a:spcAft>
              <a:buClrTx/>
              <a:buSzTx/>
              <a:buFontTx/>
              <a:buNone/>
              <a:tabLst/>
              <a:defRPr/>
            </a:pPr>
            <a:r>
              <a:rPr kumimoji="0" lang="en-US" sz="2000" b="0" i="0" u="none" strike="noStrike" kern="1200" cap="none" spc="-102"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rPr>
              <a:t>Cloud Computing can be defined as delivering computing power( CPU, RAM, Network Speeds, Storage OS software)</a:t>
            </a:r>
          </a:p>
          <a:p>
            <a:pPr marL="0" marR="0" lvl="0" indent="0" algn="l" defTabSz="914400" rtl="0" eaLnBrk="1" fontAlgn="auto" latinLnBrk="0" hangingPunct="1">
              <a:lnSpc>
                <a:spcPct val="70000"/>
              </a:lnSpc>
              <a:spcBef>
                <a:spcPts val="1000"/>
              </a:spcBef>
              <a:spcAft>
                <a:spcPts val="0"/>
              </a:spcAft>
              <a:buClrTx/>
              <a:buSzTx/>
              <a:buFontTx/>
              <a:buNone/>
              <a:tabLst/>
              <a:defRPr/>
            </a:pPr>
            <a:r>
              <a:rPr kumimoji="0" lang="en-US" sz="2000" b="0" i="0" u="none" strike="noStrike" kern="1200" cap="none" spc="-102"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rPr>
              <a:t>a service over a network (usually on the internet) rather than physically having the computing resources at the</a:t>
            </a:r>
          </a:p>
          <a:p>
            <a:pPr marL="0" marR="0" lvl="0" indent="0" algn="l" defTabSz="914400" rtl="0" eaLnBrk="1" fontAlgn="auto" latinLnBrk="0" hangingPunct="1">
              <a:lnSpc>
                <a:spcPct val="70000"/>
              </a:lnSpc>
              <a:spcBef>
                <a:spcPts val="1000"/>
              </a:spcBef>
              <a:spcAft>
                <a:spcPts val="0"/>
              </a:spcAft>
              <a:buClrTx/>
              <a:buSzTx/>
              <a:buFontTx/>
              <a:buNone/>
              <a:tabLst/>
              <a:defRPr/>
            </a:pPr>
            <a:r>
              <a:rPr kumimoji="0" lang="en-US" sz="2000" b="0" i="0" u="none" strike="noStrike" kern="1200" cap="none" spc="-102"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rPr>
              <a:t>customer location.</a:t>
            </a:r>
          </a:p>
          <a:p>
            <a:pPr marL="0" marR="0" lvl="0" indent="0" algn="l" defTabSz="914400" rtl="0" eaLnBrk="1" fontAlgn="auto" latinLnBrk="0" hangingPunct="1">
              <a:lnSpc>
                <a:spcPct val="70000"/>
              </a:lnSpc>
              <a:spcBef>
                <a:spcPts val="1000"/>
              </a:spcBef>
              <a:spcAft>
                <a:spcPts val="0"/>
              </a:spcAft>
              <a:buClrTx/>
              <a:buSzTx/>
              <a:buFontTx/>
              <a:buNone/>
              <a:tabLst/>
              <a:defRPr/>
            </a:pPr>
            <a:endParaRPr kumimoji="0" lang="en-US" sz="2000" b="0" i="0" u="none" strike="noStrike" kern="1200" cap="none" spc="-102"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endParaRPr>
          </a:p>
          <a:p>
            <a:pPr marL="0" marR="0" lvl="0" indent="0" algn="l" defTabSz="914400" rtl="0" eaLnBrk="1" fontAlgn="auto" latinLnBrk="0" hangingPunct="1">
              <a:lnSpc>
                <a:spcPct val="70000"/>
              </a:lnSpc>
              <a:spcBef>
                <a:spcPts val="1000"/>
              </a:spcBef>
              <a:spcAft>
                <a:spcPts val="0"/>
              </a:spcAft>
              <a:buClrTx/>
              <a:buSzTx/>
              <a:buFontTx/>
              <a:buNone/>
              <a:tabLst/>
              <a:defRPr/>
            </a:pPr>
            <a:r>
              <a:rPr kumimoji="0" lang="en-US" sz="2000" b="0" i="0" u="none" strike="noStrike" kern="1200" cap="none" spc="-102"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rPr>
              <a:t>Example: AWS, Azure, Google Cloud</a:t>
            </a:r>
          </a:p>
          <a:p>
            <a:pPr marL="0" marR="0" lvl="0" indent="0" algn="l" defTabSz="914400" rtl="0" eaLnBrk="1" fontAlgn="auto" latinLnBrk="0" hangingPunct="1">
              <a:lnSpc>
                <a:spcPct val="70000"/>
              </a:lnSpc>
              <a:spcBef>
                <a:spcPts val="1000"/>
              </a:spcBef>
              <a:spcAft>
                <a:spcPts val="0"/>
              </a:spcAft>
              <a:buClrTx/>
              <a:buSzTx/>
              <a:buFontTx/>
              <a:buNone/>
              <a:tabLst/>
              <a:defRPr/>
            </a:pPr>
            <a:endParaRPr kumimoji="0" lang="en-US" sz="2000" b="0" i="0" u="none" strike="noStrike" kern="1200" cap="none" spc="-102"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endParaRPr>
          </a:p>
          <a:p>
            <a:pPr marL="0" marR="0" lvl="0" indent="0" algn="l" defTabSz="914400" rtl="0" eaLnBrk="1" fontAlgn="auto" latinLnBrk="0" hangingPunct="1">
              <a:lnSpc>
                <a:spcPct val="70000"/>
              </a:lnSpc>
              <a:spcBef>
                <a:spcPts val="1000"/>
              </a:spcBef>
              <a:spcAft>
                <a:spcPts val="0"/>
              </a:spcAft>
              <a:buClrTx/>
              <a:buSzTx/>
              <a:buFontTx/>
              <a:buNone/>
              <a:tabLst/>
              <a:defRPr/>
            </a:pPr>
            <a:r>
              <a:rPr kumimoji="0" lang="en-US" sz="2000" b="0" i="0" u="none" strike="noStrike" kern="1200" cap="none" spc="-102"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rPr>
              <a:t>Cloud Computing provides us a means by which we can access the applications as utilities, over the Internet. </a:t>
            </a:r>
          </a:p>
          <a:p>
            <a:pPr marL="0" marR="0" lvl="0" indent="0" algn="l" defTabSz="914400" rtl="0" eaLnBrk="1" fontAlgn="auto" latinLnBrk="0" hangingPunct="1">
              <a:lnSpc>
                <a:spcPct val="70000"/>
              </a:lnSpc>
              <a:spcBef>
                <a:spcPts val="1000"/>
              </a:spcBef>
              <a:spcAft>
                <a:spcPts val="0"/>
              </a:spcAft>
              <a:buClrTx/>
              <a:buSzTx/>
              <a:buFontTx/>
              <a:buNone/>
              <a:tabLst/>
              <a:defRPr/>
            </a:pPr>
            <a:r>
              <a:rPr kumimoji="0" lang="en-US" sz="2000" b="0" i="0" u="none" strike="noStrike" kern="1200" cap="none" spc="-102"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rPr>
              <a:t>It allows us to create, configure, and customize applications online.</a:t>
            </a:r>
          </a:p>
          <a:p>
            <a:pPr marL="0" marR="0" lvl="0" indent="0" algn="l" defTabSz="914400" rtl="0" eaLnBrk="1" fontAlgn="auto" latinLnBrk="0" hangingPunct="1">
              <a:lnSpc>
                <a:spcPct val="70000"/>
              </a:lnSpc>
              <a:spcBef>
                <a:spcPts val="1000"/>
              </a:spcBef>
              <a:spcAft>
                <a:spcPts val="0"/>
              </a:spcAft>
              <a:buClrTx/>
              <a:buSzTx/>
              <a:buFontTx/>
              <a:buNone/>
              <a:tabLst/>
              <a:defRPr/>
            </a:pPr>
            <a:r>
              <a:rPr kumimoji="0" lang="en-US" sz="2000" b="0" i="0" u="none" strike="noStrike" kern="1200" cap="none" spc="-102"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rPr>
              <a:t>With Cloud Computing users can access database resources via the internet from anywhere for as long as they</a:t>
            </a:r>
          </a:p>
          <a:p>
            <a:pPr marL="0" marR="0" lvl="0" indent="0" algn="l" defTabSz="914400" rtl="0" eaLnBrk="1" fontAlgn="auto" latinLnBrk="0" hangingPunct="1">
              <a:lnSpc>
                <a:spcPct val="70000"/>
              </a:lnSpc>
              <a:spcBef>
                <a:spcPts val="1000"/>
              </a:spcBef>
              <a:spcAft>
                <a:spcPts val="0"/>
              </a:spcAft>
              <a:buClrTx/>
              <a:buSzTx/>
              <a:buFontTx/>
              <a:buNone/>
              <a:tabLst/>
              <a:defRPr/>
            </a:pPr>
            <a:r>
              <a:rPr kumimoji="0" lang="en-US" sz="2000" b="0" i="0" u="none" strike="noStrike" kern="1200" cap="none" spc="-102"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rPr>
              <a:t>need without worrying about any maintenance or management of actual resources</a:t>
            </a:r>
          </a:p>
        </p:txBody>
      </p:sp>
      <p:sp>
        <p:nvSpPr>
          <p:cNvPr id="4" name="Rectangle 3">
            <a:extLst>
              <a:ext uri="{FF2B5EF4-FFF2-40B4-BE49-F238E27FC236}">
                <a16:creationId xmlns:a16="http://schemas.microsoft.com/office/drawing/2014/main" id="{3C81582F-3DAC-4F93-A4AF-5DD2FE8DEBCB}"/>
              </a:ext>
            </a:extLst>
          </p:cNvPr>
          <p:cNvSpPr/>
          <p:nvPr/>
        </p:nvSpPr>
        <p:spPr>
          <a:xfrm>
            <a:off x="372861" y="1246858"/>
            <a:ext cx="3338030"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102"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rPr>
              <a:t>What is Cloud Computing?</a:t>
            </a:r>
          </a:p>
        </p:txBody>
      </p:sp>
    </p:spTree>
    <p:extLst>
      <p:ext uri="{BB962C8B-B14F-4D97-AF65-F5344CB8AC3E}">
        <p14:creationId xmlns:p14="http://schemas.microsoft.com/office/powerpoint/2010/main" val="3675756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96A3935-444B-48BE-AEC3-F53D10C2438C}"/>
              </a:ext>
            </a:extLst>
          </p:cNvPr>
          <p:cNvSpPr/>
          <p:nvPr/>
        </p:nvSpPr>
        <p:spPr>
          <a:xfrm>
            <a:off x="121920" y="303699"/>
            <a:ext cx="12148457" cy="624786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102"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rPr>
              <a:t>Virtualization and Cloud Computing</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102"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rPr>
              <a:t>The main enabling technology for Cloud Computing is Virtualization. Virtualization is a partitioning of single physical server into multiple logical servers.  Once the physical server is divided, each logical server behaves like a physical server and can run an operating system and applications independently.  Many popular companies' like VMware and Microsoft provide virtualization services, where instead of using your personal PC for storage and computation, you use their virtual server. They are fast, cost-effective and less time consuming.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102"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rPr>
              <a:t>For software developers and testers virtualization comes very handy, as it allows developer to write code that runs in many different environments and more importantly to test that code.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102"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102"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rPr>
              <a:t>Virtualization is mainly used for three main purposes </a:t>
            </a:r>
            <a:r>
              <a:rPr kumimoji="0" lang="en-US" sz="2000" b="1" i="0" u="none" strike="noStrike" kern="1200" cap="none" spc="-102"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rPr>
              <a:t>1) Network Virtualization 2) Server Virtualization  3) Storage Virtualization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102"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2"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rPr>
              <a:t>Network Virtualization:  </a:t>
            </a:r>
            <a:r>
              <a:rPr kumimoji="0" lang="en-US" sz="2000" b="0" i="0" u="none" strike="noStrike" kern="1200" cap="none" spc="-102"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rPr>
              <a:t>It is a method of combining the available resources in a network by splitting up the available bandwidth into channels, each of which is independent from the others and each channel is independent of others and can be assigned to a specific server or device in real time.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102"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2"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rPr>
              <a:t>Storage Virtualization: </a:t>
            </a:r>
            <a:r>
              <a:rPr kumimoji="0" lang="en-US" sz="2000" b="0" i="0" u="none" strike="noStrike" kern="1200" cap="none" spc="-102"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rPr>
              <a:t>It is the pooling of physical storage from multiple network storage devices into what appears to be a single storage device that is managed from a central console. Storage virtualization is commonly used in storage area networks (SANs).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517883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054A20D-5C6E-4090-85C5-FE47A5E44D75}"/>
              </a:ext>
            </a:extLst>
          </p:cNvPr>
          <p:cNvSpPr/>
          <p:nvPr/>
        </p:nvSpPr>
        <p:spPr>
          <a:xfrm>
            <a:off x="113211" y="138393"/>
            <a:ext cx="11721737" cy="286232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2"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rPr>
              <a:t>Server Virtualization: </a:t>
            </a:r>
            <a:r>
              <a:rPr kumimoji="0" lang="en-US" sz="2000" b="0" i="0" u="none" strike="noStrike" kern="1200" cap="none" spc="-102"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rPr>
              <a:t>Server virtualization is the masking of server resources like processors, RAM, operating system etc., from server users. The intention of server virtualization is to increase the resource sharing and reduce the burden and complexity of computation from users.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102"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102"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rPr>
              <a:t>Virtualization is the key to unlock the Cloud system, what makes virtualization so important for the cloud is that it decouples the software from the hardware. For example, PC’s can use virtual memory to borrow extra memory from the hard disk. Usually hard disk has a lot more space than memory. Although virtual disks are slower than real memory, if managed properly the substitution works perfectly. Likewise, there is software which can imitate an entire computer, which means 1 computer can perform the functions equals to 20 computers.</a:t>
            </a:r>
          </a:p>
        </p:txBody>
      </p:sp>
    </p:spTree>
    <p:extLst>
      <p:ext uri="{BB962C8B-B14F-4D97-AF65-F5344CB8AC3E}">
        <p14:creationId xmlns:p14="http://schemas.microsoft.com/office/powerpoint/2010/main" val="2145244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388AF4B-FCD1-4382-AF9E-38981CF6E3FB}"/>
              </a:ext>
            </a:extLst>
          </p:cNvPr>
          <p:cNvSpPr/>
          <p:nvPr/>
        </p:nvSpPr>
        <p:spPr>
          <a:xfrm>
            <a:off x="157566" y="153128"/>
            <a:ext cx="4965334"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600"/>
              </a:spcAft>
              <a:buClrTx/>
              <a:buSzPts val="1000"/>
              <a:buFontTx/>
              <a:buNone/>
              <a:tabLst>
                <a:tab pos="457200" algn="l"/>
              </a:tabLst>
              <a:defRPr/>
            </a:pPr>
            <a:r>
              <a:rPr kumimoji="0" lang="en-US" sz="2400" b="1" i="0" u="none" strike="noStrike" kern="1200" cap="none" spc="-102"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rPr>
              <a:t>Module 1 - Lesson 2 : Overview of Azure </a:t>
            </a:r>
          </a:p>
        </p:txBody>
      </p:sp>
      <p:sp>
        <p:nvSpPr>
          <p:cNvPr id="5" name="Rectangle 4">
            <a:extLst>
              <a:ext uri="{FF2B5EF4-FFF2-40B4-BE49-F238E27FC236}">
                <a16:creationId xmlns:a16="http://schemas.microsoft.com/office/drawing/2014/main" id="{79EB8197-8288-48A6-A5B5-2147E707342A}"/>
              </a:ext>
            </a:extLst>
          </p:cNvPr>
          <p:cNvSpPr/>
          <p:nvPr/>
        </p:nvSpPr>
        <p:spPr>
          <a:xfrm>
            <a:off x="157566" y="1794192"/>
            <a:ext cx="6096000" cy="2277547"/>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102"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rPr>
              <a:t>Microsoft Azure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102"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rPr>
              <a:t>• A cloud computing platform by Microsoft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102"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rPr>
              <a:t>• Was announced by Microsoft back in 2008</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102"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rPr>
              <a:t>• Used to be known as Windows Azure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102"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rPr>
              <a:t>• Initially offered PaaS services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102"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rPr>
              <a:t>• Offers over 500 cloud services and growing</a:t>
            </a:r>
          </a:p>
        </p:txBody>
      </p:sp>
    </p:spTree>
    <p:extLst>
      <p:ext uri="{BB962C8B-B14F-4D97-AF65-F5344CB8AC3E}">
        <p14:creationId xmlns:p14="http://schemas.microsoft.com/office/powerpoint/2010/main" val="23479582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B8F960-FFB1-45BE-BA6F-0837BF5ABD83}"/>
              </a:ext>
            </a:extLst>
          </p:cNvPr>
          <p:cNvSpPr/>
          <p:nvPr/>
        </p:nvSpPr>
        <p:spPr>
          <a:xfrm>
            <a:off x="252548" y="338691"/>
            <a:ext cx="11599817" cy="329320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102"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rPr>
              <a:t>Microsoft Azure Datacenters and Regions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102"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102"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rPr>
              <a:t>• Azure platform is supported by network of Microsoft managed Datacenters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102"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rPr>
              <a:t>• Azure Datacenters are located in about 50 geographic regions (https://azure.microsoft.com/enca/regions/)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102"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rPr>
              <a:t>• Each region is geographic group of one or more datacenters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102"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rPr>
              <a:t>• Is it important to know where the Azure regions are. It is the first consideration you need to make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102"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rPr>
              <a:t>to deploy any Azure cloud service.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102"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rPr>
              <a:t>• Azure region pairs – Each Azure region is paired with another region. They are connected directly.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102"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rPr>
              <a:t>(https://docs.microsoft.com/en-us/azure/best-practices-availability-paired-regions)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102"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rPr>
              <a:t>• Microsoft Datacenter Tour: https://cloud-platform-assets.azurewebsites.net/datacenter/</a:t>
            </a:r>
          </a:p>
        </p:txBody>
      </p:sp>
    </p:spTree>
    <p:extLst>
      <p:ext uri="{BB962C8B-B14F-4D97-AF65-F5344CB8AC3E}">
        <p14:creationId xmlns:p14="http://schemas.microsoft.com/office/powerpoint/2010/main" val="34650342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E21BC68-C4E3-4E22-9953-E3419619FADF}"/>
              </a:ext>
            </a:extLst>
          </p:cNvPr>
          <p:cNvSpPr/>
          <p:nvPr/>
        </p:nvSpPr>
        <p:spPr>
          <a:xfrm>
            <a:off x="0" y="178586"/>
            <a:ext cx="11347269" cy="566308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102"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rPr>
              <a:t>Azure Accounts and Subscriptions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102"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rPr>
              <a:t>• Azure is primarily organized by Accounts and Subscriptions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102"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rPr>
              <a:t>• Each Account can have multiple subscriptions associated with it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102"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rPr>
              <a:t>• The primary account delegates privileges at subscription level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102"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rPr>
              <a:t>• Account administrator is the user created with the account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102"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rPr>
              <a:t>• Has access to the Azure Account Center (https://account.azure.com/)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102"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rPr>
              <a:t>• Can create the billing method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102"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rPr>
              <a:t>• Can create/cancel subscriptions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102"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rPr>
              <a:t>• Can create/change the subscription level administrator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102"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rPr>
              <a:t>• To consume Azure services you need subscriptions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102"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rPr>
              <a:t>• Subscriptions can be personal or organizational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102"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rPr>
              <a:t>• Subscriptions have isolation of administration &amp; billing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102"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rPr>
              <a:t>• Separate privileges can be assigned to separate subscriptions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102"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rPr>
              <a:t>• Subscriptions have quotas and limits (https://docs.microsoft.com/en-us/azure/azuresubscription-service-limits)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102"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rPr>
              <a:t>• Subscriptions have 2 roles + RBAC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102"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rPr>
              <a:t>   Service Administrator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102"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rPr>
              <a:t>   Co-Administrator</a:t>
            </a:r>
          </a:p>
        </p:txBody>
      </p:sp>
    </p:spTree>
    <p:extLst>
      <p:ext uri="{BB962C8B-B14F-4D97-AF65-F5344CB8AC3E}">
        <p14:creationId xmlns:p14="http://schemas.microsoft.com/office/powerpoint/2010/main" val="28828770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8F87C72-3DC9-41BD-A2F6-D1BE203F4AB7}"/>
              </a:ext>
            </a:extLst>
          </p:cNvPr>
          <p:cNvSpPr/>
          <p:nvPr/>
        </p:nvSpPr>
        <p:spPr>
          <a:xfrm>
            <a:off x="182880" y="500802"/>
            <a:ext cx="11129554" cy="3508653"/>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102"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rPr>
              <a:t>Azure billing</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102"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rPr>
              <a:t>• Azure is a pay-per-use utilization model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102"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rPr>
              <a:t>• PAYG – Pay As You Go Model – most of you will use this (https://azure.microsoft.com/enus/offers/ms-azr-0003p/)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102"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rPr>
              <a:t>• Enterprise Agreement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102"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rPr>
              <a:t>• Azure Compute pre-purchase plan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102"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rPr>
              <a:t>• Azure Hybrid benefit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102"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rPr>
              <a:t>• Microsoft reseller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102"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rPr>
              <a:t>Through benefits: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102"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rPr>
              <a:t>• MSDN Subscription for development use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102"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rPr>
              <a:t>• Partners get monthly credits</a:t>
            </a:r>
          </a:p>
        </p:txBody>
      </p:sp>
    </p:spTree>
    <p:extLst>
      <p:ext uri="{BB962C8B-B14F-4D97-AF65-F5344CB8AC3E}">
        <p14:creationId xmlns:p14="http://schemas.microsoft.com/office/powerpoint/2010/main" val="2010142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322B06-7AEC-41B4-9611-5EB5816A1FC8}"/>
              </a:ext>
            </a:extLst>
          </p:cNvPr>
          <p:cNvSpPr txBox="1">
            <a:spLocks/>
          </p:cNvSpPr>
          <p:nvPr/>
        </p:nvSpPr>
        <p:spPr>
          <a:xfrm>
            <a:off x="838200" y="1"/>
            <a:ext cx="10515600" cy="169068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0" normalizeH="0" baseline="0" noProof="0">
                <a:ln>
                  <a:noFill/>
                </a:ln>
                <a:solidFill>
                  <a:sysClr val="windowText" lastClr="000000"/>
                </a:solidFill>
                <a:effectLst/>
                <a:uLnTx/>
                <a:uFillTx/>
                <a:latin typeface="Calibri Light" panose="020F0302020204030204"/>
                <a:ea typeface="+mj-ea"/>
                <a:cs typeface="+mj-cs"/>
              </a:rPr>
              <a:t>Azure billing and support options</a:t>
            </a:r>
            <a:endParaRPr kumimoji="0" lang="en-US" sz="4400" b="0" i="0" u="none" strike="noStrike" kern="1200" cap="none" spc="0" normalizeH="0" baseline="0" noProof="0" dirty="0">
              <a:ln>
                <a:noFill/>
              </a:ln>
              <a:solidFill>
                <a:sysClr val="windowText" lastClr="000000"/>
              </a:solidFill>
              <a:effectLst/>
              <a:uLnTx/>
              <a:uFillTx/>
              <a:latin typeface="Calibri Light" panose="020F0302020204030204"/>
              <a:ea typeface="+mj-ea"/>
              <a:cs typeface="+mj-cs"/>
            </a:endParaRPr>
          </a:p>
        </p:txBody>
      </p:sp>
      <p:sp>
        <p:nvSpPr>
          <p:cNvPr id="3" name="Content Placeholder 2">
            <a:extLst>
              <a:ext uri="{FF2B5EF4-FFF2-40B4-BE49-F238E27FC236}">
                <a16:creationId xmlns:a16="http://schemas.microsoft.com/office/drawing/2014/main" id="{D719CB76-E072-4F9A-910D-641A43B959A6}"/>
              </a:ext>
            </a:extLst>
          </p:cNvPr>
          <p:cNvSpPr txBox="1">
            <a:spLocks/>
          </p:cNvSpPr>
          <p:nvPr/>
        </p:nvSpPr>
        <p:spPr>
          <a:xfrm>
            <a:off x="1982788" y="1021216"/>
            <a:ext cx="8119156" cy="544851"/>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marL="0" marR="0" lvl="0" indent="0" algn="l" defTabSz="914400" rtl="0" eaLnBrk="1" fontAlgn="base" latinLnBrk="0" hangingPunct="1">
              <a:lnSpc>
                <a:spcPct val="100000"/>
              </a:lnSpc>
              <a:spcBef>
                <a:spcPts val="600"/>
              </a:spcBef>
              <a:spcAft>
                <a:spcPct val="0"/>
              </a:spcAft>
              <a:buClr>
                <a:srgbClr val="0070C0"/>
              </a:buClr>
              <a:buSzPct val="90000"/>
              <a:buFont typeface="Arial" pitchFamily="34" charset="0"/>
              <a:buNone/>
              <a:tabLst/>
              <a:defRPr/>
            </a:pPr>
            <a:r>
              <a:rPr kumimoji="0" lang="en-US" sz="2800" b="0" i="0" u="none" strike="noStrike" kern="0" cap="none" spc="0" normalizeH="0" baseline="0" noProof="0" dirty="0">
                <a:ln>
                  <a:noFill/>
                </a:ln>
                <a:solidFill>
                  <a:srgbClr val="000000"/>
                </a:solidFill>
                <a:effectLst/>
                <a:uLnTx/>
                <a:uFillTx/>
                <a:latin typeface="Segoe UI" pitchFamily="34" charset="0"/>
                <a:cs typeface="Segoe UI" pitchFamily="34" charset="0"/>
              </a:rPr>
              <a:t>The most common Azure billing options include:</a:t>
            </a:r>
          </a:p>
          <a:p>
            <a:pPr marL="0" marR="0" lvl="0" indent="0" algn="l" defTabSz="914400" rtl="0" eaLnBrk="1" fontAlgn="base" latinLnBrk="0" hangingPunct="1">
              <a:lnSpc>
                <a:spcPct val="100000"/>
              </a:lnSpc>
              <a:spcBef>
                <a:spcPts val="600"/>
              </a:spcBef>
              <a:spcAft>
                <a:spcPct val="0"/>
              </a:spcAft>
              <a:buClr>
                <a:srgbClr val="0070C0"/>
              </a:buClr>
              <a:buSzPct val="90000"/>
              <a:buFont typeface="Arial" pitchFamily="34" charset="0"/>
              <a:buNone/>
              <a:tabLst/>
              <a:defRPr/>
            </a:pPr>
            <a:endParaRPr kumimoji="0" lang="en-US" sz="2800" b="0" i="0" u="none" strike="noStrike" kern="0" cap="none" spc="0" normalizeH="0" baseline="0" noProof="0" dirty="0">
              <a:ln>
                <a:noFill/>
              </a:ln>
              <a:solidFill>
                <a:srgbClr val="000000"/>
              </a:solidFill>
              <a:effectLst/>
              <a:uLnTx/>
              <a:uFillTx/>
              <a:latin typeface="Segoe UI" pitchFamily="34" charset="0"/>
              <a:cs typeface="Segoe UI" pitchFamily="34" charset="0"/>
            </a:endParaRPr>
          </a:p>
        </p:txBody>
      </p:sp>
      <p:grpSp>
        <p:nvGrpSpPr>
          <p:cNvPr id="4" name="Group 3" descr="An illustration that depicts the most common Azure billing options. On the top, icons of money and a clock depict Pay-As-You-Go. Under this illustration, icons of user agreement, money, and a user depict a purchase from a Microsoft reseller. Under this illustration, icons of user, money, and a briefcase depict purchase through an enterprise agreement.">
            <a:extLst>
              <a:ext uri="{FF2B5EF4-FFF2-40B4-BE49-F238E27FC236}">
                <a16:creationId xmlns:a16="http://schemas.microsoft.com/office/drawing/2014/main" id="{376A89C5-4B66-4F4C-8B5A-DF4E5F38D671}"/>
              </a:ext>
            </a:extLst>
          </p:cNvPr>
          <p:cNvGrpSpPr/>
          <p:nvPr/>
        </p:nvGrpSpPr>
        <p:grpSpPr>
          <a:xfrm>
            <a:off x="1982787" y="1592227"/>
            <a:ext cx="8315936" cy="4708965"/>
            <a:chOff x="458787" y="1592226"/>
            <a:chExt cx="8315936" cy="4708965"/>
          </a:xfrm>
        </p:grpSpPr>
        <p:grpSp>
          <p:nvGrpSpPr>
            <p:cNvPr id="5" name="Group 4">
              <a:extLst>
                <a:ext uri="{FF2B5EF4-FFF2-40B4-BE49-F238E27FC236}">
                  <a16:creationId xmlns:a16="http://schemas.microsoft.com/office/drawing/2014/main" id="{5C47E1D3-7DDD-473D-A70F-FF757481F7DC}"/>
                </a:ext>
              </a:extLst>
            </p:cNvPr>
            <p:cNvGrpSpPr/>
            <p:nvPr/>
          </p:nvGrpSpPr>
          <p:grpSpPr>
            <a:xfrm>
              <a:off x="458788" y="1592226"/>
              <a:ext cx="8315935" cy="1457165"/>
              <a:chOff x="458788" y="2948912"/>
              <a:chExt cx="8315935" cy="1457165"/>
            </a:xfrm>
          </p:grpSpPr>
          <p:sp>
            <p:nvSpPr>
              <p:cNvPr id="18" name="Rectangle 17">
                <a:extLst>
                  <a:ext uri="{FF2B5EF4-FFF2-40B4-BE49-F238E27FC236}">
                    <a16:creationId xmlns:a16="http://schemas.microsoft.com/office/drawing/2014/main" id="{6A0E3F82-16F4-4DD2-8E17-D1E2C790E767}"/>
                  </a:ext>
                </a:extLst>
              </p:cNvPr>
              <p:cNvSpPr/>
              <p:nvPr/>
            </p:nvSpPr>
            <p:spPr bwMode="auto">
              <a:xfrm>
                <a:off x="458788" y="2948912"/>
                <a:ext cx="8315935" cy="1457165"/>
              </a:xfrm>
              <a:prstGeom prst="rect">
                <a:avLst/>
              </a:prstGeom>
              <a:solidFill>
                <a:sysClr val="window" lastClr="FFFFFF">
                  <a:lumMod val="95000"/>
                </a:sysClr>
              </a:solidFill>
              <a:ln w="9525" cap="flat" cmpd="sng" algn="ctr">
                <a:no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GB" sz="3200" b="0" i="0" u="none" strike="noStrike" kern="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Pay-As-You-Go</a:t>
                </a:r>
              </a:p>
            </p:txBody>
          </p:sp>
          <p:grpSp>
            <p:nvGrpSpPr>
              <p:cNvPr id="19" name="Group 18">
                <a:extLst>
                  <a:ext uri="{FF2B5EF4-FFF2-40B4-BE49-F238E27FC236}">
                    <a16:creationId xmlns:a16="http://schemas.microsoft.com/office/drawing/2014/main" id="{D3E3D863-8FD9-4827-907C-FA8B4A84417A}"/>
                  </a:ext>
                </a:extLst>
              </p:cNvPr>
              <p:cNvGrpSpPr/>
              <p:nvPr/>
            </p:nvGrpSpPr>
            <p:grpSpPr>
              <a:xfrm>
                <a:off x="6211605" y="3167589"/>
                <a:ext cx="2239435" cy="1104788"/>
                <a:chOff x="5861757" y="1566066"/>
                <a:chExt cx="2239435" cy="1104788"/>
              </a:xfrm>
            </p:grpSpPr>
            <p:pic>
              <p:nvPicPr>
                <p:cNvPr id="20" name="Picture 19">
                  <a:extLst>
                    <a:ext uri="{FF2B5EF4-FFF2-40B4-BE49-F238E27FC236}">
                      <a16:creationId xmlns:a16="http://schemas.microsoft.com/office/drawing/2014/main" id="{744FE954-5D50-4412-93B1-571C8E348B3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61757" y="1678338"/>
                  <a:ext cx="1750198" cy="992516"/>
                </a:xfrm>
                <a:prstGeom prst="rect">
                  <a:avLst/>
                </a:prstGeom>
              </p:spPr>
            </p:pic>
            <p:pic>
              <p:nvPicPr>
                <p:cNvPr id="21" name="Picture 20">
                  <a:extLst>
                    <a:ext uri="{FF2B5EF4-FFF2-40B4-BE49-F238E27FC236}">
                      <a16:creationId xmlns:a16="http://schemas.microsoft.com/office/drawing/2014/main" id="{450E3CCF-DDFC-42CC-88D9-85957065F00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22719" y="1566066"/>
                  <a:ext cx="978473" cy="1104788"/>
                </a:xfrm>
                <a:prstGeom prst="rect">
                  <a:avLst/>
                </a:prstGeom>
              </p:spPr>
            </p:pic>
          </p:grpSp>
        </p:grpSp>
        <p:grpSp>
          <p:nvGrpSpPr>
            <p:cNvPr id="6" name="Group 5">
              <a:extLst>
                <a:ext uri="{FF2B5EF4-FFF2-40B4-BE49-F238E27FC236}">
                  <a16:creationId xmlns:a16="http://schemas.microsoft.com/office/drawing/2014/main" id="{2DD490CC-0467-4DDC-B929-5B56B1D4C6C3}"/>
                </a:ext>
              </a:extLst>
            </p:cNvPr>
            <p:cNvGrpSpPr/>
            <p:nvPr/>
          </p:nvGrpSpPr>
          <p:grpSpPr>
            <a:xfrm>
              <a:off x="458787" y="3218126"/>
              <a:ext cx="8315935" cy="1457165"/>
              <a:chOff x="262009" y="3735183"/>
              <a:chExt cx="8315935" cy="1457165"/>
            </a:xfrm>
          </p:grpSpPr>
          <p:sp>
            <p:nvSpPr>
              <p:cNvPr id="13" name="Rectangle 12">
                <a:extLst>
                  <a:ext uri="{FF2B5EF4-FFF2-40B4-BE49-F238E27FC236}">
                    <a16:creationId xmlns:a16="http://schemas.microsoft.com/office/drawing/2014/main" id="{9D28399D-ED95-4FB6-A3F9-99093B82FA58}"/>
                  </a:ext>
                </a:extLst>
              </p:cNvPr>
              <p:cNvSpPr/>
              <p:nvPr/>
            </p:nvSpPr>
            <p:spPr bwMode="auto">
              <a:xfrm>
                <a:off x="262009" y="3735183"/>
                <a:ext cx="8315935" cy="1457165"/>
              </a:xfrm>
              <a:prstGeom prst="rect">
                <a:avLst/>
              </a:prstGeom>
              <a:solidFill>
                <a:sysClr val="window" lastClr="FFFFFF">
                  <a:lumMod val="95000"/>
                </a:sysClr>
              </a:solidFill>
              <a:ln w="9525" cap="flat" cmpd="sng" algn="ctr">
                <a:no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3200" b="0" i="0" u="none" strike="noStrike" kern="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Buy from a Microsoft Reseller</a:t>
                </a:r>
              </a:p>
            </p:txBody>
          </p:sp>
          <p:grpSp>
            <p:nvGrpSpPr>
              <p:cNvPr id="14" name="Group 13">
                <a:extLst>
                  <a:ext uri="{FF2B5EF4-FFF2-40B4-BE49-F238E27FC236}">
                    <a16:creationId xmlns:a16="http://schemas.microsoft.com/office/drawing/2014/main" id="{53F75E0B-AB75-4225-95A6-1184C4F05B1A}"/>
                  </a:ext>
                </a:extLst>
              </p:cNvPr>
              <p:cNvGrpSpPr/>
              <p:nvPr/>
            </p:nvGrpSpPr>
            <p:grpSpPr>
              <a:xfrm>
                <a:off x="6173734" y="3856343"/>
                <a:ext cx="2196492" cy="1238488"/>
                <a:chOff x="5764875" y="3167589"/>
                <a:chExt cx="2196492" cy="1238488"/>
              </a:xfrm>
            </p:grpSpPr>
            <p:pic>
              <p:nvPicPr>
                <p:cNvPr id="15" name="Picture 14">
                  <a:extLst>
                    <a:ext uri="{FF2B5EF4-FFF2-40B4-BE49-F238E27FC236}">
                      <a16:creationId xmlns:a16="http://schemas.microsoft.com/office/drawing/2014/main" id="{37685E63-E453-4996-B7A6-EEA221AC7A3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839754" y="3167589"/>
                  <a:ext cx="565929" cy="742143"/>
                </a:xfrm>
                <a:prstGeom prst="rect">
                  <a:avLst/>
                </a:prstGeom>
              </p:spPr>
            </p:pic>
            <p:pic>
              <p:nvPicPr>
                <p:cNvPr id="16" name="Picture 15">
                  <a:extLst>
                    <a:ext uri="{FF2B5EF4-FFF2-40B4-BE49-F238E27FC236}">
                      <a16:creationId xmlns:a16="http://schemas.microsoft.com/office/drawing/2014/main" id="{D09DA757-0CA0-476F-8F55-AE19B1A3A37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64875" y="3413561"/>
                  <a:ext cx="1750198" cy="992516"/>
                </a:xfrm>
                <a:prstGeom prst="rect">
                  <a:avLst/>
                </a:prstGeom>
              </p:spPr>
            </p:pic>
            <p:pic>
              <p:nvPicPr>
                <p:cNvPr id="17" name="Picture 16">
                  <a:extLst>
                    <a:ext uri="{FF2B5EF4-FFF2-40B4-BE49-F238E27FC236}">
                      <a16:creationId xmlns:a16="http://schemas.microsoft.com/office/drawing/2014/main" id="{A8CAB509-56F6-45CB-B7F5-435D740D852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105564" y="3289201"/>
                  <a:ext cx="855803" cy="866329"/>
                </a:xfrm>
                <a:prstGeom prst="rect">
                  <a:avLst/>
                </a:prstGeom>
              </p:spPr>
            </p:pic>
          </p:grpSp>
        </p:grpSp>
        <p:grpSp>
          <p:nvGrpSpPr>
            <p:cNvPr id="7" name="Group 6">
              <a:extLst>
                <a:ext uri="{FF2B5EF4-FFF2-40B4-BE49-F238E27FC236}">
                  <a16:creationId xmlns:a16="http://schemas.microsoft.com/office/drawing/2014/main" id="{A8B5E5BA-6983-4358-9E5F-D1067BEDE0B0}"/>
                </a:ext>
              </a:extLst>
            </p:cNvPr>
            <p:cNvGrpSpPr/>
            <p:nvPr/>
          </p:nvGrpSpPr>
          <p:grpSpPr>
            <a:xfrm>
              <a:off x="458787" y="4844026"/>
              <a:ext cx="8315935" cy="1457165"/>
              <a:chOff x="663942" y="5293070"/>
              <a:chExt cx="8315935" cy="1457165"/>
            </a:xfrm>
          </p:grpSpPr>
          <p:sp>
            <p:nvSpPr>
              <p:cNvPr id="8" name="Rectangle 7">
                <a:extLst>
                  <a:ext uri="{FF2B5EF4-FFF2-40B4-BE49-F238E27FC236}">
                    <a16:creationId xmlns:a16="http://schemas.microsoft.com/office/drawing/2014/main" id="{CEF8DEF5-F97C-4FFA-B8BC-DEFF5688CF6D}"/>
                  </a:ext>
                </a:extLst>
              </p:cNvPr>
              <p:cNvSpPr/>
              <p:nvPr/>
            </p:nvSpPr>
            <p:spPr bwMode="auto">
              <a:xfrm>
                <a:off x="663942" y="5293070"/>
                <a:ext cx="8315935" cy="1457165"/>
              </a:xfrm>
              <a:prstGeom prst="rect">
                <a:avLst/>
              </a:prstGeom>
              <a:solidFill>
                <a:sysClr val="window" lastClr="FFFFFF">
                  <a:lumMod val="95000"/>
                </a:sysClr>
              </a:solidFill>
              <a:ln w="9525" cap="flat" cmpd="sng" algn="ctr">
                <a:no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3200" b="0" i="0" u="none" strike="noStrike" kern="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Enterprise agreements</a:t>
                </a:r>
              </a:p>
            </p:txBody>
          </p:sp>
          <p:grpSp>
            <p:nvGrpSpPr>
              <p:cNvPr id="9" name="Group 8">
                <a:extLst>
                  <a:ext uri="{FF2B5EF4-FFF2-40B4-BE49-F238E27FC236}">
                    <a16:creationId xmlns:a16="http://schemas.microsoft.com/office/drawing/2014/main" id="{A8D8FE71-03A7-4FDD-88DC-C943D4077899}"/>
                  </a:ext>
                </a:extLst>
              </p:cNvPr>
              <p:cNvGrpSpPr/>
              <p:nvPr/>
            </p:nvGrpSpPr>
            <p:grpSpPr>
              <a:xfrm>
                <a:off x="5969551" y="5375025"/>
                <a:ext cx="2805171" cy="1330547"/>
                <a:chOff x="5015367" y="4820439"/>
                <a:chExt cx="2805171" cy="1330547"/>
              </a:xfrm>
            </p:grpSpPr>
            <p:pic>
              <p:nvPicPr>
                <p:cNvPr id="10" name="Picture 9">
                  <a:extLst>
                    <a:ext uri="{FF2B5EF4-FFF2-40B4-BE49-F238E27FC236}">
                      <a16:creationId xmlns:a16="http://schemas.microsoft.com/office/drawing/2014/main" id="{700147FC-5027-4E81-82A6-003ECC129A3F}"/>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506268" y="4820439"/>
                  <a:ext cx="2314270" cy="329456"/>
                </a:xfrm>
                <a:prstGeom prst="rect">
                  <a:avLst/>
                </a:prstGeom>
              </p:spPr>
            </p:pic>
            <p:pic>
              <p:nvPicPr>
                <p:cNvPr id="11" name="Picture 10">
                  <a:extLst>
                    <a:ext uri="{FF2B5EF4-FFF2-40B4-BE49-F238E27FC236}">
                      <a16:creationId xmlns:a16="http://schemas.microsoft.com/office/drawing/2014/main" id="{B6B2A2C8-BE2E-49CA-B2CA-2A29C43FEA8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86123" y="5158470"/>
                  <a:ext cx="1750198" cy="992516"/>
                </a:xfrm>
                <a:prstGeom prst="rect">
                  <a:avLst/>
                </a:prstGeom>
              </p:spPr>
            </p:pic>
            <p:pic>
              <p:nvPicPr>
                <p:cNvPr id="12" name="Picture 11">
                  <a:extLst>
                    <a:ext uri="{FF2B5EF4-FFF2-40B4-BE49-F238E27FC236}">
                      <a16:creationId xmlns:a16="http://schemas.microsoft.com/office/drawing/2014/main" id="{40CEEF97-23BE-46B7-88AB-68FAB3FD830A}"/>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015367" y="4857238"/>
                  <a:ext cx="835476" cy="759300"/>
                </a:xfrm>
                <a:prstGeom prst="rect">
                  <a:avLst/>
                </a:prstGeom>
              </p:spPr>
            </p:pic>
          </p:grpSp>
        </p:grpSp>
      </p:grpSp>
    </p:spTree>
    <p:extLst>
      <p:ext uri="{BB962C8B-B14F-4D97-AF65-F5344CB8AC3E}">
        <p14:creationId xmlns:p14="http://schemas.microsoft.com/office/powerpoint/2010/main" val="15154423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0C42B15-23E2-4091-9DBF-276D89EFAE2E}"/>
              </a:ext>
            </a:extLst>
          </p:cNvPr>
          <p:cNvSpPr/>
          <p:nvPr/>
        </p:nvSpPr>
        <p:spPr>
          <a:xfrm>
            <a:off x="435429" y="609494"/>
            <a:ext cx="9971314" cy="526297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102"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rPr>
              <a:t>Azure services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102"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102"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rPr>
              <a:t>• Compute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102"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rPr>
              <a:t>• Networking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102"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rPr>
              <a:t>• Storage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102"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rPr>
              <a:t>• </a:t>
            </a:r>
            <a:r>
              <a:rPr kumimoji="0" lang="en-US" sz="2000" b="0" i="0" u="none" strike="noStrike" kern="1200" cap="none" spc="-102" normalizeH="0" baseline="0" noProof="0" dirty="0" err="1">
                <a:ln w="3175">
                  <a:noFill/>
                </a:ln>
                <a:gradFill>
                  <a:gsLst>
                    <a:gs pos="1250">
                      <a:srgbClr val="353535"/>
                    </a:gs>
                    <a:gs pos="100000">
                      <a:srgbClr val="353535"/>
                    </a:gs>
                  </a:gsLst>
                  <a:lin ang="5400000" scaled="0"/>
                </a:gradFill>
                <a:effectLst/>
                <a:uLnTx/>
                <a:uFillTx/>
                <a:latin typeface="Segoe UI Light"/>
                <a:ea typeface="+mn-ea"/>
                <a:cs typeface="Segoe UI" pitchFamily="34" charset="0"/>
              </a:rPr>
              <a:t>Web+Mobile</a:t>
            </a:r>
            <a:endParaRPr kumimoji="0" lang="en-US" sz="2000" b="0" i="0" u="none" strike="noStrike" kern="1200" cap="none" spc="-102"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102"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rPr>
              <a:t>• Containers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102"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rPr>
              <a:t>• Databases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102"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rPr>
              <a:t>• Analytics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102"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rPr>
              <a:t>• </a:t>
            </a:r>
            <a:r>
              <a:rPr kumimoji="0" lang="en-US" sz="2000" b="0" i="0" u="none" strike="noStrike" kern="1200" cap="none" spc="-102" normalizeH="0" baseline="0" noProof="0" dirty="0" err="1">
                <a:ln w="3175">
                  <a:noFill/>
                </a:ln>
                <a:gradFill>
                  <a:gsLst>
                    <a:gs pos="1250">
                      <a:srgbClr val="353535"/>
                    </a:gs>
                    <a:gs pos="100000">
                      <a:srgbClr val="353535"/>
                    </a:gs>
                  </a:gsLst>
                  <a:lin ang="5400000" scaled="0"/>
                </a:gradFill>
                <a:effectLst/>
                <a:uLnTx/>
                <a:uFillTx/>
                <a:latin typeface="Segoe UI Light"/>
                <a:ea typeface="+mn-ea"/>
                <a:cs typeface="Segoe UI" pitchFamily="34" charset="0"/>
              </a:rPr>
              <a:t>AI+Machine</a:t>
            </a:r>
            <a:r>
              <a:rPr kumimoji="0" lang="en-US" sz="2000" b="0" i="0" u="none" strike="noStrike" kern="1200" cap="none" spc="-102"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rPr>
              <a:t> Learning (ML)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102"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rPr>
              <a:t>• Internet of Things (IoT)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102"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rPr>
              <a:t>• Enterprise Integrations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102"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rPr>
              <a:t>• </a:t>
            </a:r>
            <a:r>
              <a:rPr kumimoji="0" lang="en-US" sz="2000" b="0" i="0" u="none" strike="noStrike" kern="1200" cap="none" spc="-102" normalizeH="0" baseline="0" noProof="0" dirty="0" err="1">
                <a:ln w="3175">
                  <a:noFill/>
                </a:ln>
                <a:gradFill>
                  <a:gsLst>
                    <a:gs pos="1250">
                      <a:srgbClr val="353535"/>
                    </a:gs>
                    <a:gs pos="100000">
                      <a:srgbClr val="353535"/>
                    </a:gs>
                  </a:gsLst>
                  <a:lin ang="5400000" scaled="0"/>
                </a:gradFill>
                <a:effectLst/>
                <a:uLnTx/>
                <a:uFillTx/>
                <a:latin typeface="Segoe UI Light"/>
                <a:ea typeface="+mn-ea"/>
                <a:cs typeface="Segoe UI" pitchFamily="34" charset="0"/>
              </a:rPr>
              <a:t>Security+Identity</a:t>
            </a:r>
            <a:endParaRPr kumimoji="0" lang="en-US" sz="2000" b="0" i="0" u="none" strike="noStrike" kern="1200" cap="none" spc="-102"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102"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rPr>
              <a:t>• Developer tools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102"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rPr>
              <a:t>• Management tools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102"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rPr>
              <a:t>Exhaustive details of all Azure services: https://azure.microsoft.com/en-us/services</a:t>
            </a:r>
          </a:p>
        </p:txBody>
      </p:sp>
    </p:spTree>
    <p:extLst>
      <p:ext uri="{BB962C8B-B14F-4D97-AF65-F5344CB8AC3E}">
        <p14:creationId xmlns:p14="http://schemas.microsoft.com/office/powerpoint/2010/main" val="14147067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526473"/>
            <a:ext cx="10515600" cy="2217161"/>
          </a:xfrm>
        </p:spPr>
        <p:txBody>
          <a:bodyPr/>
          <a:lstStyle/>
          <a:p>
            <a:r>
              <a:rPr lang="en-US" dirty="0"/>
              <a:t>Overview of Azure services</a:t>
            </a:r>
          </a:p>
        </p:txBody>
      </p:sp>
      <p:sp>
        <p:nvSpPr>
          <p:cNvPr id="4" name="Rounded Rectangle 3"/>
          <p:cNvSpPr/>
          <p:nvPr/>
        </p:nvSpPr>
        <p:spPr bwMode="auto">
          <a:xfrm>
            <a:off x="8423067" y="883920"/>
            <a:ext cx="2175667" cy="3161132"/>
          </a:xfrm>
          <a:prstGeom prst="roundRect">
            <a:avLst>
              <a:gd name="adj" fmla="val 0"/>
            </a:avLst>
          </a:prstGeom>
          <a:noFill/>
          <a:ln w="28575">
            <a:solidFill>
              <a:srgbClr val="C00000"/>
            </a:solidFill>
            <a:headEnd type="none" w="med" len="med"/>
            <a:tailEnd type="none" w="med" len="med"/>
          </a:ln>
          <a:effectLst/>
        </p:spPr>
        <p:style>
          <a:lnRef idx="1">
            <a:schemeClr val="accent6"/>
          </a:lnRef>
          <a:fillRef idx="2">
            <a:schemeClr val="accent6"/>
          </a:fillRef>
          <a:effectRef idx="1">
            <a:schemeClr val="accent6"/>
          </a:effectRef>
          <a:fontRef idx="minor">
            <a:schemeClr val="dk1"/>
          </a:fontRef>
        </p:style>
        <p:txBody>
          <a:bodyPr vert="horz" wrap="square" lIns="182880" tIns="45720" rIns="18288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GB" sz="1800" b="1"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Web &amp; Mobile</a:t>
            </a:r>
          </a:p>
        </p:txBody>
      </p:sp>
      <p:sp>
        <p:nvSpPr>
          <p:cNvPr id="5" name="Rounded Rectangle 4"/>
          <p:cNvSpPr/>
          <p:nvPr/>
        </p:nvSpPr>
        <p:spPr bwMode="auto">
          <a:xfrm>
            <a:off x="1588030" y="888569"/>
            <a:ext cx="2174479" cy="3144508"/>
          </a:xfrm>
          <a:prstGeom prst="roundRect">
            <a:avLst>
              <a:gd name="adj" fmla="val 0"/>
            </a:avLst>
          </a:prstGeom>
          <a:noFill/>
          <a:ln w="28575">
            <a:solidFill>
              <a:srgbClr val="0070C0"/>
            </a:solidFill>
            <a:headEnd type="none" w="med" len="med"/>
            <a:tailEnd type="none" w="med" len="med"/>
          </a:ln>
          <a:effectLst/>
        </p:spPr>
        <p:style>
          <a:lnRef idx="1">
            <a:schemeClr val="accent6"/>
          </a:lnRef>
          <a:fillRef idx="2">
            <a:schemeClr val="accent6"/>
          </a:fillRef>
          <a:effectRef idx="1">
            <a:schemeClr val="accent6"/>
          </a:effectRef>
          <a:fontRef idx="minor">
            <a:schemeClr val="dk1"/>
          </a:fontRef>
        </p:style>
        <p:txBody>
          <a:bodyPr vert="horz" wrap="square" lIns="182880" tIns="45720" rIns="18288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GB" sz="1800" b="1"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Compute</a:t>
            </a:r>
          </a:p>
        </p:txBody>
      </p:sp>
      <p:sp>
        <p:nvSpPr>
          <p:cNvPr id="6" name="Rounded Rectangle 5"/>
          <p:cNvSpPr/>
          <p:nvPr/>
        </p:nvSpPr>
        <p:spPr bwMode="auto">
          <a:xfrm>
            <a:off x="1695913" y="2602993"/>
            <a:ext cx="1991623" cy="617205"/>
          </a:xfrm>
          <a:prstGeom prst="roundRect">
            <a:avLst/>
          </a:prstGeom>
          <a:solidFill>
            <a:schemeClr val="bg1"/>
          </a:solidFill>
          <a:ln w="28575">
            <a:solidFill>
              <a:srgbClr val="0070C0"/>
            </a:solidFill>
            <a:headEnd type="none" w="med" len="med"/>
            <a:tailEnd type="none" w="med" len="med"/>
          </a:ln>
          <a:effectLst/>
        </p:spPr>
        <p:style>
          <a:lnRef idx="1">
            <a:schemeClr val="dk1"/>
          </a:lnRef>
          <a:fillRef idx="2">
            <a:schemeClr val="dk1"/>
          </a:fillRef>
          <a:effectRef idx="1">
            <a:schemeClr val="dk1"/>
          </a:effectRef>
          <a:fontRef idx="minor">
            <a:schemeClr val="dk1"/>
          </a:fontRef>
        </p:style>
        <p:txBody>
          <a:bodyPr vert="horz" wrap="square" lIns="182880" tIns="45720" rIns="18288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GB" sz="1800" b="0" i="0" u="none" strike="noStrike" kern="1200" cap="none" spc="2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Azure Virtual Machines</a:t>
            </a:r>
          </a:p>
        </p:txBody>
      </p:sp>
      <p:sp>
        <p:nvSpPr>
          <p:cNvPr id="7" name="Rounded Rectangle 6"/>
          <p:cNvSpPr/>
          <p:nvPr/>
        </p:nvSpPr>
        <p:spPr bwMode="auto">
          <a:xfrm>
            <a:off x="1695912" y="3281237"/>
            <a:ext cx="1990750" cy="607839"/>
          </a:xfrm>
          <a:prstGeom prst="roundRect">
            <a:avLst/>
          </a:prstGeom>
          <a:solidFill>
            <a:schemeClr val="bg1"/>
          </a:solidFill>
          <a:ln w="28575">
            <a:solidFill>
              <a:srgbClr val="0070C0"/>
            </a:solidFill>
            <a:headEnd type="none" w="med" len="med"/>
            <a:tailEnd type="none" w="med" len="med"/>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vert="horz" wrap="square" lIns="182880" tIns="45720" rIns="18288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GB" sz="1800" b="0" i="0" u="none" strike="noStrike" kern="1200" cap="none" spc="2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Azure Cloud Services</a:t>
            </a:r>
          </a:p>
        </p:txBody>
      </p:sp>
      <p:sp>
        <p:nvSpPr>
          <p:cNvPr id="8" name="Rounded Rectangle 7"/>
          <p:cNvSpPr/>
          <p:nvPr/>
        </p:nvSpPr>
        <p:spPr bwMode="auto">
          <a:xfrm>
            <a:off x="8517334" y="2149642"/>
            <a:ext cx="1990750" cy="382421"/>
          </a:xfrm>
          <a:prstGeom prst="roundRect">
            <a:avLst/>
          </a:prstGeom>
          <a:solidFill>
            <a:schemeClr val="bg1"/>
          </a:solidFill>
          <a:ln w="28575">
            <a:solidFill>
              <a:srgbClr val="C00000"/>
            </a:solidFill>
            <a:headEnd type="none" w="med" len="med"/>
            <a:tailEnd type="none" w="med" len="med"/>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vert="horz" wrap="square" lIns="182880" tIns="45720" rIns="18288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GB" sz="1800" b="0" i="0" u="none" strike="noStrike" kern="1200" cap="none" spc="2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Web Apps</a:t>
            </a:r>
          </a:p>
        </p:txBody>
      </p:sp>
      <p:sp>
        <p:nvSpPr>
          <p:cNvPr id="9" name="Rounded Rectangle 8"/>
          <p:cNvSpPr/>
          <p:nvPr/>
        </p:nvSpPr>
        <p:spPr bwMode="auto">
          <a:xfrm>
            <a:off x="8515524" y="2617241"/>
            <a:ext cx="1990750" cy="608400"/>
          </a:xfrm>
          <a:prstGeom prst="roundRect">
            <a:avLst/>
          </a:prstGeom>
          <a:solidFill>
            <a:schemeClr val="bg1"/>
          </a:solidFill>
          <a:ln w="28575">
            <a:solidFill>
              <a:srgbClr val="C00000"/>
            </a:solidFill>
            <a:headEnd type="none" w="med" len="med"/>
            <a:tailEnd type="none" w="med" len="med"/>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vert="horz" wrap="square" lIns="182880" tIns="45720" rIns="18288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GB" sz="1800" b="0" i="0" u="none" strike="noStrike" kern="1200" cap="none" spc="2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Mobile Apps</a:t>
            </a:r>
          </a:p>
        </p:txBody>
      </p:sp>
      <p:sp>
        <p:nvSpPr>
          <p:cNvPr id="10" name="Rounded Rectangle 9"/>
          <p:cNvSpPr/>
          <p:nvPr/>
        </p:nvSpPr>
        <p:spPr bwMode="auto">
          <a:xfrm>
            <a:off x="8517334" y="3312916"/>
            <a:ext cx="1990750" cy="608400"/>
          </a:xfrm>
          <a:prstGeom prst="roundRect">
            <a:avLst/>
          </a:prstGeom>
          <a:solidFill>
            <a:schemeClr val="bg1"/>
          </a:solidFill>
          <a:ln w="28575">
            <a:solidFill>
              <a:srgbClr val="C00000"/>
            </a:solidFill>
            <a:headEnd type="none" w="med" len="med"/>
            <a:tailEnd type="none" w="med" len="med"/>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vert="horz" wrap="square" lIns="182880" tIns="45720" rIns="18288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GB" sz="1800" b="0" i="0" u="none" strike="noStrike" kern="1200" cap="none" spc="2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Notification Hub</a:t>
            </a:r>
          </a:p>
        </p:txBody>
      </p:sp>
      <p:sp>
        <p:nvSpPr>
          <p:cNvPr id="11" name="Rounded Rectangle 10"/>
          <p:cNvSpPr/>
          <p:nvPr/>
        </p:nvSpPr>
        <p:spPr bwMode="auto">
          <a:xfrm>
            <a:off x="3866485" y="887061"/>
            <a:ext cx="2175667" cy="3161132"/>
          </a:xfrm>
          <a:prstGeom prst="roundRect">
            <a:avLst>
              <a:gd name="adj" fmla="val 0"/>
            </a:avLst>
          </a:prstGeom>
          <a:noFill/>
          <a:ln w="28575">
            <a:solidFill>
              <a:srgbClr val="00B050"/>
            </a:solidFill>
            <a:headEnd type="none" w="med" len="med"/>
            <a:tailEnd type="none" w="med" len="med"/>
          </a:ln>
          <a:effectLst/>
        </p:spPr>
        <p:style>
          <a:lnRef idx="1">
            <a:schemeClr val="accent6"/>
          </a:lnRef>
          <a:fillRef idx="2">
            <a:schemeClr val="accent6"/>
          </a:fillRef>
          <a:effectRef idx="1">
            <a:schemeClr val="accent6"/>
          </a:effectRef>
          <a:fontRef idx="minor">
            <a:schemeClr val="dk1"/>
          </a:fontRef>
        </p:style>
        <p:txBody>
          <a:bodyPr vert="horz" wrap="square" lIns="182880" tIns="45720" rIns="18288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GB" sz="1800" b="1"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Networking</a:t>
            </a:r>
          </a:p>
        </p:txBody>
      </p:sp>
      <p:sp>
        <p:nvSpPr>
          <p:cNvPr id="12" name="Rounded Rectangle 11"/>
          <p:cNvSpPr/>
          <p:nvPr/>
        </p:nvSpPr>
        <p:spPr bwMode="auto">
          <a:xfrm>
            <a:off x="3952030" y="2620108"/>
            <a:ext cx="1990750" cy="391567"/>
          </a:xfrm>
          <a:prstGeom prst="roundRect">
            <a:avLst/>
          </a:prstGeom>
          <a:noFill/>
          <a:ln w="28575">
            <a:solidFill>
              <a:srgbClr val="00B050"/>
            </a:solidFill>
            <a:headEnd type="none" w="med" len="med"/>
            <a:tailEnd type="none" w="med" len="med"/>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vert="horz" wrap="square" lIns="182880" tIns="45720" rIns="18288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GB" sz="1600" b="0" i="0" u="none" strike="noStrike" kern="1200" cap="none" spc="2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Traffic Manager</a:t>
            </a:r>
          </a:p>
        </p:txBody>
      </p:sp>
      <p:sp>
        <p:nvSpPr>
          <p:cNvPr id="13" name="Rounded Rectangle 12"/>
          <p:cNvSpPr/>
          <p:nvPr/>
        </p:nvSpPr>
        <p:spPr bwMode="auto">
          <a:xfrm>
            <a:off x="3952030" y="3090209"/>
            <a:ext cx="1990750" cy="376960"/>
          </a:xfrm>
          <a:prstGeom prst="roundRect">
            <a:avLst/>
          </a:prstGeom>
          <a:noFill/>
          <a:ln w="28575">
            <a:solidFill>
              <a:srgbClr val="00B050"/>
            </a:solidFill>
            <a:headEnd type="none" w="med" len="med"/>
            <a:tailEnd type="none" w="med" len="med"/>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vert="horz" wrap="square" lIns="182880" tIns="45720" rIns="18288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GB" sz="1800" b="0" i="0" u="none" strike="noStrike" kern="1200" cap="none" spc="2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ExpressRoute</a:t>
            </a:r>
          </a:p>
        </p:txBody>
      </p:sp>
      <p:sp>
        <p:nvSpPr>
          <p:cNvPr id="14" name="Rounded Rectangle 13"/>
          <p:cNvSpPr/>
          <p:nvPr/>
        </p:nvSpPr>
        <p:spPr bwMode="auto">
          <a:xfrm>
            <a:off x="3952030" y="1266640"/>
            <a:ext cx="1974223" cy="368943"/>
          </a:xfrm>
          <a:prstGeom prst="roundRect">
            <a:avLst/>
          </a:prstGeom>
          <a:noFill/>
          <a:ln w="28575">
            <a:solidFill>
              <a:srgbClr val="00B050"/>
            </a:solidFill>
            <a:headEnd type="none" w="med" len="med"/>
            <a:tailEnd type="none" w="med" len="med"/>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vert="horz" wrap="square" lIns="182880" tIns="45720" rIns="18288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GB" sz="1600" b="0" i="0" u="none" strike="noStrike" kern="1200" cap="none" spc="2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Virtual Network</a:t>
            </a:r>
          </a:p>
        </p:txBody>
      </p:sp>
      <p:sp>
        <p:nvSpPr>
          <p:cNvPr id="15" name="Rounded Rectangle 14"/>
          <p:cNvSpPr/>
          <p:nvPr/>
        </p:nvSpPr>
        <p:spPr bwMode="auto">
          <a:xfrm>
            <a:off x="6146128" y="887061"/>
            <a:ext cx="2175667" cy="3161132"/>
          </a:xfrm>
          <a:prstGeom prst="roundRect">
            <a:avLst>
              <a:gd name="adj" fmla="val 0"/>
            </a:avLst>
          </a:prstGeom>
          <a:noFill/>
          <a:ln w="28575">
            <a:solidFill>
              <a:srgbClr val="7030A0"/>
            </a:solidFill>
            <a:headEnd type="none" w="med" len="med"/>
            <a:tailEnd type="none" w="med" len="med"/>
          </a:ln>
          <a:effectLst/>
        </p:spPr>
        <p:style>
          <a:lnRef idx="1">
            <a:schemeClr val="accent6"/>
          </a:lnRef>
          <a:fillRef idx="2">
            <a:schemeClr val="accent6"/>
          </a:fillRef>
          <a:effectRef idx="1">
            <a:schemeClr val="accent6"/>
          </a:effectRef>
          <a:fontRef idx="minor">
            <a:schemeClr val="dk1"/>
          </a:fontRef>
        </p:style>
        <p:txBody>
          <a:bodyPr vert="horz" wrap="square" lIns="182880" tIns="45720" rIns="18288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GB" sz="1800" b="1"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Data &amp; Storage</a:t>
            </a:r>
          </a:p>
        </p:txBody>
      </p:sp>
      <p:sp>
        <p:nvSpPr>
          <p:cNvPr id="16" name="Rounded Rectangle 15"/>
          <p:cNvSpPr/>
          <p:nvPr/>
        </p:nvSpPr>
        <p:spPr bwMode="auto">
          <a:xfrm>
            <a:off x="6254011" y="1984949"/>
            <a:ext cx="1992711" cy="382705"/>
          </a:xfrm>
          <a:prstGeom prst="roundRect">
            <a:avLst/>
          </a:prstGeom>
          <a:noFill/>
          <a:ln w="28575">
            <a:solidFill>
              <a:srgbClr val="7030A0"/>
            </a:solidFill>
            <a:headEnd type="none" w="med" len="med"/>
            <a:tailEnd type="none" w="med" len="med"/>
          </a:ln>
          <a:effectLst/>
        </p:spPr>
        <p:style>
          <a:lnRef idx="1">
            <a:schemeClr val="dk1"/>
          </a:lnRef>
          <a:fillRef idx="2">
            <a:schemeClr val="dk1"/>
          </a:fillRef>
          <a:effectRef idx="1">
            <a:schemeClr val="dk1"/>
          </a:effectRef>
          <a:fontRef idx="minor">
            <a:schemeClr val="dk1"/>
          </a:fontRef>
        </p:style>
        <p:txBody>
          <a:bodyPr vert="horz" wrap="square" lIns="182880" tIns="45720" rIns="18288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GB" sz="1800" b="0" i="0" u="none" strike="noStrike" kern="1200" cap="none" spc="2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Storage</a:t>
            </a:r>
          </a:p>
        </p:txBody>
      </p:sp>
      <p:sp>
        <p:nvSpPr>
          <p:cNvPr id="17" name="Rounded Rectangle 16"/>
          <p:cNvSpPr/>
          <p:nvPr/>
        </p:nvSpPr>
        <p:spPr bwMode="auto">
          <a:xfrm>
            <a:off x="6252364" y="2892979"/>
            <a:ext cx="1991837" cy="588911"/>
          </a:xfrm>
          <a:prstGeom prst="roundRect">
            <a:avLst/>
          </a:prstGeom>
          <a:noFill/>
          <a:ln w="28575">
            <a:solidFill>
              <a:srgbClr val="7030A0"/>
            </a:solidFill>
            <a:headEnd type="none" w="med" len="med"/>
            <a:tailEnd type="none" w="med" len="med"/>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vert="horz" wrap="square" lIns="182880" tIns="45720" rIns="18288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GB" sz="1800" b="0" i="0" u="none" strike="noStrike" kern="1200" cap="none" spc="2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Azure SQL Database</a:t>
            </a:r>
          </a:p>
        </p:txBody>
      </p:sp>
      <p:sp>
        <p:nvSpPr>
          <p:cNvPr id="18" name="Rounded Rectangle 17"/>
          <p:cNvSpPr/>
          <p:nvPr/>
        </p:nvSpPr>
        <p:spPr bwMode="auto">
          <a:xfrm>
            <a:off x="6254011" y="2440751"/>
            <a:ext cx="1991837" cy="382421"/>
          </a:xfrm>
          <a:prstGeom prst="roundRect">
            <a:avLst/>
          </a:prstGeom>
          <a:noFill/>
          <a:ln w="28575">
            <a:solidFill>
              <a:srgbClr val="7030A0"/>
            </a:solidFill>
            <a:headEnd type="none" w="med" len="med"/>
            <a:tailEnd type="none" w="med" len="med"/>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vert="horz" wrap="square" lIns="182880" tIns="45720" rIns="18288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GB" sz="1800" b="0" i="0" u="none" strike="noStrike" kern="1200" cap="none" spc="2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DocumentDB</a:t>
            </a:r>
          </a:p>
        </p:txBody>
      </p:sp>
      <p:sp>
        <p:nvSpPr>
          <p:cNvPr id="19" name="Rounded Rectangle 18"/>
          <p:cNvSpPr/>
          <p:nvPr/>
        </p:nvSpPr>
        <p:spPr bwMode="auto">
          <a:xfrm>
            <a:off x="6250821" y="3554987"/>
            <a:ext cx="1991837" cy="382421"/>
          </a:xfrm>
          <a:prstGeom prst="roundRect">
            <a:avLst/>
          </a:prstGeom>
          <a:noFill/>
          <a:ln w="28575">
            <a:solidFill>
              <a:srgbClr val="7030A0"/>
            </a:solidFill>
            <a:headEnd type="none" w="med" len="med"/>
            <a:tailEnd type="none" w="med" len="med"/>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vert="horz" wrap="square" lIns="182880" tIns="45720" rIns="18288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GB" sz="1800" b="0" i="0" u="none" strike="noStrike" kern="1200" cap="none" spc="2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StorSimple</a:t>
            </a:r>
          </a:p>
        </p:txBody>
      </p:sp>
      <p:sp>
        <p:nvSpPr>
          <p:cNvPr id="20" name="Rounded Rectangle 19"/>
          <p:cNvSpPr/>
          <p:nvPr/>
        </p:nvSpPr>
        <p:spPr bwMode="auto">
          <a:xfrm>
            <a:off x="3952030" y="3545702"/>
            <a:ext cx="1990750" cy="376960"/>
          </a:xfrm>
          <a:prstGeom prst="roundRect">
            <a:avLst/>
          </a:prstGeom>
          <a:noFill/>
          <a:ln w="28575">
            <a:solidFill>
              <a:srgbClr val="00B050"/>
            </a:solidFill>
            <a:headEnd type="none" w="med" len="med"/>
            <a:tailEnd type="none" w="med" len="med"/>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vert="horz" wrap="square" lIns="182880" tIns="45720" rIns="18288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GB" sz="1800" b="0" i="0" u="none" strike="noStrike" kern="1200" cap="none" spc="2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Load Balancer</a:t>
            </a:r>
          </a:p>
        </p:txBody>
      </p:sp>
      <p:sp>
        <p:nvSpPr>
          <p:cNvPr id="21" name="Rounded Rectangle 20"/>
          <p:cNvSpPr/>
          <p:nvPr/>
        </p:nvSpPr>
        <p:spPr bwMode="auto">
          <a:xfrm>
            <a:off x="1694697" y="1931442"/>
            <a:ext cx="1991623" cy="617205"/>
          </a:xfrm>
          <a:prstGeom prst="roundRect">
            <a:avLst/>
          </a:prstGeom>
          <a:solidFill>
            <a:schemeClr val="bg1"/>
          </a:solidFill>
          <a:ln w="28575">
            <a:solidFill>
              <a:srgbClr val="0070C0"/>
            </a:solidFill>
            <a:headEnd type="none" w="med" len="med"/>
            <a:tailEnd type="none" w="med" len="med"/>
          </a:ln>
          <a:effectLst/>
        </p:spPr>
        <p:style>
          <a:lnRef idx="1">
            <a:schemeClr val="dk1"/>
          </a:lnRef>
          <a:fillRef idx="2">
            <a:schemeClr val="dk1"/>
          </a:fillRef>
          <a:effectRef idx="1">
            <a:schemeClr val="dk1"/>
          </a:effectRef>
          <a:fontRef idx="minor">
            <a:schemeClr val="dk1"/>
          </a:fontRef>
        </p:style>
        <p:txBody>
          <a:bodyPr vert="horz" wrap="square" lIns="182880" tIns="45720" rIns="18288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GB" sz="1800" b="0" i="0" u="none" strike="noStrike" kern="1200" cap="none" spc="2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Container Service</a:t>
            </a:r>
          </a:p>
        </p:txBody>
      </p:sp>
      <p:sp>
        <p:nvSpPr>
          <p:cNvPr id="22" name="Rounded Rectangle 21"/>
          <p:cNvSpPr/>
          <p:nvPr/>
        </p:nvSpPr>
        <p:spPr bwMode="auto">
          <a:xfrm>
            <a:off x="1695913" y="1482031"/>
            <a:ext cx="1991623" cy="392485"/>
          </a:xfrm>
          <a:prstGeom prst="roundRect">
            <a:avLst/>
          </a:prstGeom>
          <a:solidFill>
            <a:schemeClr val="bg1"/>
          </a:solidFill>
          <a:ln w="28575">
            <a:solidFill>
              <a:srgbClr val="0070C0"/>
            </a:solidFill>
            <a:headEnd type="none" w="med" len="med"/>
            <a:tailEnd type="none" w="med" len="med"/>
          </a:ln>
          <a:effectLst/>
        </p:spPr>
        <p:style>
          <a:lnRef idx="1">
            <a:schemeClr val="dk1"/>
          </a:lnRef>
          <a:fillRef idx="2">
            <a:schemeClr val="dk1"/>
          </a:fillRef>
          <a:effectRef idx="1">
            <a:schemeClr val="dk1"/>
          </a:effectRef>
          <a:fontRef idx="minor">
            <a:schemeClr val="dk1"/>
          </a:fontRef>
        </p:style>
        <p:txBody>
          <a:bodyPr vert="horz" wrap="square" lIns="182880" tIns="45720" rIns="18288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GB" sz="1800" b="0" i="0" u="none" strike="noStrike" kern="1200" cap="none" spc="2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Service Fabric</a:t>
            </a:r>
          </a:p>
        </p:txBody>
      </p:sp>
      <p:sp>
        <p:nvSpPr>
          <p:cNvPr id="23" name="Rounded Rectangle 22"/>
          <p:cNvSpPr/>
          <p:nvPr/>
        </p:nvSpPr>
        <p:spPr bwMode="auto">
          <a:xfrm>
            <a:off x="3952031" y="1716584"/>
            <a:ext cx="1974223" cy="394437"/>
          </a:xfrm>
          <a:prstGeom prst="roundRect">
            <a:avLst/>
          </a:prstGeom>
          <a:noFill/>
          <a:ln w="28575">
            <a:solidFill>
              <a:srgbClr val="00B050"/>
            </a:solidFill>
            <a:headEnd type="none" w="med" len="med"/>
            <a:tailEnd type="none" w="med" len="med"/>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vert="horz" wrap="square" lIns="182880" tIns="45720" rIns="18288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GB" sz="1600" b="0" i="0" u="none" strike="noStrike" kern="1200" cap="none" spc="2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Azure DNS</a:t>
            </a:r>
          </a:p>
        </p:txBody>
      </p:sp>
      <p:sp>
        <p:nvSpPr>
          <p:cNvPr id="24" name="Rounded Rectangle 23"/>
          <p:cNvSpPr/>
          <p:nvPr/>
        </p:nvSpPr>
        <p:spPr bwMode="auto">
          <a:xfrm>
            <a:off x="3952031" y="2180491"/>
            <a:ext cx="1974223" cy="365884"/>
          </a:xfrm>
          <a:prstGeom prst="roundRect">
            <a:avLst/>
          </a:prstGeom>
          <a:noFill/>
          <a:ln w="28575">
            <a:solidFill>
              <a:srgbClr val="00B050"/>
            </a:solidFill>
            <a:headEnd type="none" w="med" len="med"/>
            <a:tailEnd type="none" w="med" len="med"/>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GB" sz="1600" b="0" i="0" u="none" strike="noStrike" kern="1200" cap="none" spc="2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Application Gateway</a:t>
            </a:r>
          </a:p>
        </p:txBody>
      </p:sp>
      <p:sp>
        <p:nvSpPr>
          <p:cNvPr id="25" name="Rounded Rectangle 24"/>
          <p:cNvSpPr/>
          <p:nvPr/>
        </p:nvSpPr>
        <p:spPr bwMode="auto">
          <a:xfrm>
            <a:off x="1588030" y="4130230"/>
            <a:ext cx="9010704" cy="2210950"/>
          </a:xfrm>
          <a:prstGeom prst="roundRect">
            <a:avLst>
              <a:gd name="adj" fmla="val 429"/>
            </a:avLst>
          </a:prstGeom>
          <a:noFill/>
          <a:ln w="28575" cap="flat" cmpd="sng" algn="ctr">
            <a:solidFill>
              <a:srgbClr val="002060"/>
            </a:solidFill>
            <a:prstDash val="solid"/>
            <a:headEnd type="none" w="med" len="med"/>
            <a:tailEnd type="none" w="med" len="med"/>
          </a:ln>
          <a:effectLst/>
        </p:spPr>
        <p:txBody>
          <a:bodyPr vert="horz" wrap="square" lIns="182880" tIns="45720" rIns="18288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GB" sz="1800" b="1" i="0" u="none" strike="noStrike" kern="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Other services</a:t>
            </a:r>
          </a:p>
        </p:txBody>
      </p:sp>
      <p:sp>
        <p:nvSpPr>
          <p:cNvPr id="26" name="Rounded Rectangle 25"/>
          <p:cNvSpPr/>
          <p:nvPr/>
        </p:nvSpPr>
        <p:spPr bwMode="auto">
          <a:xfrm>
            <a:off x="3942085" y="5420912"/>
            <a:ext cx="1975511" cy="405581"/>
          </a:xfrm>
          <a:prstGeom prst="roundRect">
            <a:avLst/>
          </a:prstGeom>
          <a:noFill/>
          <a:ln w="28575">
            <a:solidFill>
              <a:srgbClr val="002060"/>
            </a:solidFill>
            <a:headEnd type="none" w="med" len="med"/>
            <a:tailEnd type="none" w="med" len="med"/>
          </a:ln>
          <a:effectLst/>
          <a:scene3d>
            <a:camera prst="orthographicFront">
              <a:rot lat="0" lon="0" rev="0"/>
            </a:camera>
            <a:lightRig rig="threePt" dir="t">
              <a:rot lat="0" lon="0" rev="1200000"/>
            </a:lightRig>
          </a:scene3d>
          <a:sp3d/>
        </p:spPr>
        <p:txBody>
          <a:bodyPr vert="horz" wrap="square" lIns="182880" tIns="45720" rIns="18288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GB" sz="1800" b="0" i="0" u="none" strike="noStrike" kern="0" cap="none" spc="2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Azure Backup</a:t>
            </a:r>
          </a:p>
        </p:txBody>
      </p:sp>
      <p:sp>
        <p:nvSpPr>
          <p:cNvPr id="27" name="Rounded Rectangle 26"/>
          <p:cNvSpPr/>
          <p:nvPr/>
        </p:nvSpPr>
        <p:spPr bwMode="auto">
          <a:xfrm>
            <a:off x="1690817" y="4939242"/>
            <a:ext cx="1990750" cy="405583"/>
          </a:xfrm>
          <a:prstGeom prst="roundRect">
            <a:avLst/>
          </a:prstGeom>
          <a:noFill/>
          <a:ln w="28575">
            <a:solidFill>
              <a:srgbClr val="002060"/>
            </a:solidFill>
            <a:headEnd type="none" w="med" len="med"/>
            <a:tailEnd type="none" w="med" len="med"/>
          </a:ln>
          <a:effectLst/>
          <a:scene3d>
            <a:camera prst="orthographicFront">
              <a:rot lat="0" lon="0" rev="0"/>
            </a:camera>
            <a:lightRig rig="threePt" dir="t">
              <a:rot lat="0" lon="0" rev="1200000"/>
            </a:lightRig>
          </a:scene3d>
          <a:sp3d/>
        </p:spPr>
        <p:txBody>
          <a:bodyPr vert="horz" wrap="square" lIns="182880" tIns="45720" rIns="18288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GB" sz="1800" b="0" i="0" u="none" strike="noStrike" kern="0" cap="none" spc="2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Azure AD</a:t>
            </a:r>
          </a:p>
        </p:txBody>
      </p:sp>
      <p:sp>
        <p:nvSpPr>
          <p:cNvPr id="28" name="Rounded Rectangle 27"/>
          <p:cNvSpPr/>
          <p:nvPr/>
        </p:nvSpPr>
        <p:spPr bwMode="auto">
          <a:xfrm>
            <a:off x="3942085" y="5894208"/>
            <a:ext cx="1972953" cy="382421"/>
          </a:xfrm>
          <a:prstGeom prst="roundRect">
            <a:avLst/>
          </a:prstGeom>
          <a:noFill/>
          <a:ln w="28575">
            <a:solidFill>
              <a:srgbClr val="002060"/>
            </a:solidFill>
            <a:headEnd type="none" w="med" len="med"/>
            <a:tailEnd type="none" w="med" len="med"/>
          </a:ln>
          <a:effectLst/>
          <a:scene3d>
            <a:camera prst="orthographicFront">
              <a:rot lat="0" lon="0" rev="0"/>
            </a:camera>
            <a:lightRig rig="threePt" dir="t">
              <a:rot lat="0" lon="0" rev="1200000"/>
            </a:lightRig>
          </a:scene3d>
          <a:sp3d/>
        </p:spPr>
        <p:txBody>
          <a:bodyPr vert="horz" wrap="square" lIns="182880" tIns="45720" rIns="18288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GB" sz="1800" b="0" i="0" u="none" strike="noStrike" kern="0" cap="none" spc="2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Site Recovery</a:t>
            </a:r>
          </a:p>
        </p:txBody>
      </p:sp>
      <p:sp>
        <p:nvSpPr>
          <p:cNvPr id="29" name="Rounded Rectangle 28"/>
          <p:cNvSpPr/>
          <p:nvPr/>
        </p:nvSpPr>
        <p:spPr bwMode="auto">
          <a:xfrm>
            <a:off x="1690817" y="5412538"/>
            <a:ext cx="1990750" cy="382421"/>
          </a:xfrm>
          <a:prstGeom prst="roundRect">
            <a:avLst/>
          </a:prstGeom>
          <a:noFill/>
          <a:ln w="28575">
            <a:solidFill>
              <a:srgbClr val="002060"/>
            </a:solidFill>
            <a:headEnd type="none" w="med" len="med"/>
            <a:tailEnd type="none" w="med" len="med"/>
          </a:ln>
          <a:effectLst/>
          <a:scene3d>
            <a:camera prst="orthographicFront">
              <a:rot lat="0" lon="0" rev="0"/>
            </a:camera>
            <a:lightRig rig="threePt" dir="t">
              <a:rot lat="0" lon="0" rev="1200000"/>
            </a:lightRig>
          </a:scene3d>
          <a:sp3d/>
        </p:spPr>
        <p:txBody>
          <a:bodyPr vert="horz" wrap="square" lIns="182880" tIns="45720" rIns="18288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GB" sz="1800" b="0" i="0" u="none" strike="noStrike" kern="0" cap="none" spc="2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Azure AD DS</a:t>
            </a:r>
          </a:p>
        </p:txBody>
      </p:sp>
      <p:sp>
        <p:nvSpPr>
          <p:cNvPr id="30" name="Rounded Rectangle 29"/>
          <p:cNvSpPr/>
          <p:nvPr/>
        </p:nvSpPr>
        <p:spPr bwMode="auto">
          <a:xfrm>
            <a:off x="1690817" y="5879109"/>
            <a:ext cx="1990750" cy="386609"/>
          </a:xfrm>
          <a:prstGeom prst="roundRect">
            <a:avLst/>
          </a:prstGeom>
          <a:noFill/>
          <a:ln w="28575">
            <a:solidFill>
              <a:srgbClr val="002060"/>
            </a:solidFill>
            <a:headEnd type="none" w="med" len="med"/>
            <a:tailEnd type="none" w="med" len="med"/>
          </a:ln>
          <a:effectLst/>
          <a:scene3d>
            <a:camera prst="orthographicFront">
              <a:rot lat="0" lon="0" rev="0"/>
            </a:camera>
            <a:lightRig rig="threePt" dir="t">
              <a:rot lat="0" lon="0" rev="1200000"/>
            </a:lightRig>
          </a:scene3d>
          <a:sp3d/>
        </p:spPr>
        <p:txBody>
          <a:bodyPr vert="horz" wrap="square" lIns="182880" tIns="45720" rIns="18288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GB" sz="1800" b="0" i="0" u="none" strike="noStrike" kern="0" cap="none" spc="2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MFA</a:t>
            </a:r>
          </a:p>
        </p:txBody>
      </p:sp>
      <p:sp>
        <p:nvSpPr>
          <p:cNvPr id="31" name="Rounded Rectangle 30"/>
          <p:cNvSpPr/>
          <p:nvPr/>
        </p:nvSpPr>
        <p:spPr bwMode="auto">
          <a:xfrm>
            <a:off x="3942085" y="4945748"/>
            <a:ext cx="1972953" cy="399076"/>
          </a:xfrm>
          <a:prstGeom prst="roundRect">
            <a:avLst/>
          </a:prstGeom>
          <a:noFill/>
          <a:ln w="28575">
            <a:solidFill>
              <a:srgbClr val="002060"/>
            </a:solidFill>
            <a:headEnd type="none" w="med" len="med"/>
            <a:tailEnd type="none" w="med" len="med"/>
          </a:ln>
          <a:effectLst/>
          <a:scene3d>
            <a:camera prst="orthographicFront">
              <a:rot lat="0" lon="0" rev="0"/>
            </a:camera>
            <a:lightRig rig="threePt" dir="t">
              <a:rot lat="0" lon="0" rev="1200000"/>
            </a:lightRig>
          </a:scene3d>
          <a:sp3d/>
        </p:spPr>
        <p:txBody>
          <a:bodyPr vert="horz" wrap="square" lIns="182880" tIns="45720" rIns="18288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GB" sz="1800" b="0" i="0" u="none" strike="noStrike" kern="0" cap="none" spc="2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Scheduler</a:t>
            </a:r>
          </a:p>
        </p:txBody>
      </p:sp>
      <p:sp>
        <p:nvSpPr>
          <p:cNvPr id="32" name="Rounded Rectangle 31"/>
          <p:cNvSpPr/>
          <p:nvPr/>
        </p:nvSpPr>
        <p:spPr bwMode="auto">
          <a:xfrm>
            <a:off x="6187637" y="5760145"/>
            <a:ext cx="1990750" cy="522874"/>
          </a:xfrm>
          <a:prstGeom prst="roundRect">
            <a:avLst/>
          </a:prstGeom>
          <a:noFill/>
          <a:ln w="28575">
            <a:solidFill>
              <a:srgbClr val="002060"/>
            </a:solidFill>
            <a:headEnd type="none" w="med" len="med"/>
            <a:tailEnd type="none" w="med" len="med"/>
          </a:ln>
          <a:effectLst/>
          <a:scene3d>
            <a:camera prst="orthographicFront">
              <a:rot lat="0" lon="0" rev="0"/>
            </a:camera>
            <a:lightRig rig="threePt" dir="t">
              <a:rot lat="0" lon="0" rev="1200000"/>
            </a:lightRig>
          </a:scene3d>
          <a:sp3d/>
        </p:spPr>
        <p:txBody>
          <a:bodyPr vert="horz" wrap="square" lIns="182880" tIns="45720" rIns="18288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GB" sz="1800" b="0" i="0" u="none" strike="noStrike" kern="0" cap="none" spc="2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Azure Security Center</a:t>
            </a:r>
          </a:p>
        </p:txBody>
      </p:sp>
      <p:sp>
        <p:nvSpPr>
          <p:cNvPr id="33" name="Rounded Rectangle 32"/>
          <p:cNvSpPr/>
          <p:nvPr/>
        </p:nvSpPr>
        <p:spPr bwMode="auto">
          <a:xfrm>
            <a:off x="6187638" y="5287325"/>
            <a:ext cx="1989481" cy="382421"/>
          </a:xfrm>
          <a:prstGeom prst="roundRect">
            <a:avLst/>
          </a:prstGeom>
          <a:noFill/>
          <a:ln w="28575">
            <a:solidFill>
              <a:srgbClr val="002060"/>
            </a:solidFill>
            <a:headEnd type="none" w="med" len="med"/>
            <a:tailEnd type="none" w="med" len="med"/>
          </a:ln>
          <a:effectLst/>
          <a:scene3d>
            <a:camera prst="orthographicFront">
              <a:rot lat="0" lon="0" rev="0"/>
            </a:camera>
            <a:lightRig rig="threePt" dir="t">
              <a:rot lat="0" lon="0" rev="1200000"/>
            </a:lightRig>
          </a:scene3d>
          <a:sp3d/>
        </p:spPr>
        <p:txBody>
          <a:bodyPr vert="horz" wrap="square" lIns="182880" tIns="45720" rIns="18288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GB" sz="1800" b="0" i="0" u="none" strike="noStrike" kern="0" cap="none" spc="2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Key Vault</a:t>
            </a:r>
          </a:p>
        </p:txBody>
      </p:sp>
      <p:sp>
        <p:nvSpPr>
          <p:cNvPr id="34" name="Rounded Rectangle 33"/>
          <p:cNvSpPr/>
          <p:nvPr/>
        </p:nvSpPr>
        <p:spPr bwMode="auto">
          <a:xfrm>
            <a:off x="1706693" y="4469089"/>
            <a:ext cx="1958999" cy="386002"/>
          </a:xfrm>
          <a:prstGeom prst="roundRect">
            <a:avLst/>
          </a:prstGeom>
          <a:noFill/>
          <a:ln w="28575">
            <a:solidFill>
              <a:srgbClr val="002060"/>
            </a:solidFill>
            <a:headEnd type="none" w="med" len="med"/>
            <a:tailEnd type="none" w="med" len="med"/>
          </a:ln>
          <a:effectLst/>
          <a:scene3d>
            <a:camera prst="orthographicFront">
              <a:rot lat="0" lon="0" rev="0"/>
            </a:camera>
            <a:lightRig rig="threePt" dir="t">
              <a:rot lat="0" lon="0" rev="1200000"/>
            </a:lightRig>
          </a:scene3d>
          <a:sp3d/>
        </p:spPr>
        <p:txBody>
          <a:bodyPr vert="horz" wrap="square" lIns="182880" tIns="45720" rIns="18288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GB" sz="1800" b="0" i="0" u="none" strike="noStrike" kern="0" cap="none" spc="2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Service Bus</a:t>
            </a:r>
          </a:p>
        </p:txBody>
      </p:sp>
      <p:sp>
        <p:nvSpPr>
          <p:cNvPr id="35" name="Rounded Rectangle 34"/>
          <p:cNvSpPr/>
          <p:nvPr/>
        </p:nvSpPr>
        <p:spPr bwMode="auto">
          <a:xfrm>
            <a:off x="3946373" y="4467005"/>
            <a:ext cx="1958999" cy="386002"/>
          </a:xfrm>
          <a:prstGeom prst="roundRect">
            <a:avLst/>
          </a:prstGeom>
          <a:noFill/>
          <a:ln w="28575">
            <a:solidFill>
              <a:srgbClr val="002060"/>
            </a:solidFill>
            <a:headEnd type="none" w="med" len="med"/>
            <a:tailEnd type="none" w="med" len="med"/>
          </a:ln>
          <a:effectLst/>
          <a:scene3d>
            <a:camera prst="orthographicFront">
              <a:rot lat="0" lon="0" rev="0"/>
            </a:camera>
            <a:lightRig rig="threePt" dir="t">
              <a:rot lat="0" lon="0" rev="1200000"/>
            </a:lightRig>
          </a:scene3d>
          <a:sp3d/>
        </p:spPr>
        <p:txBody>
          <a:bodyPr vert="horz" wrap="square" lIns="182880" tIns="45720" rIns="18288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GB" sz="1800" b="0" i="0" u="none" strike="noStrike" kern="0" cap="none" spc="2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Automation</a:t>
            </a:r>
          </a:p>
        </p:txBody>
      </p:sp>
    </p:spTree>
    <p:custDataLst>
      <p:tags r:id="rId1"/>
    </p:custDataLst>
    <p:extLst>
      <p:ext uri="{BB962C8B-B14F-4D97-AF65-F5344CB8AC3E}">
        <p14:creationId xmlns:p14="http://schemas.microsoft.com/office/powerpoint/2010/main" val="67856484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F2B8721-FD3F-4B71-B343-31A50158411D}"/>
              </a:ext>
            </a:extLst>
          </p:cNvPr>
          <p:cNvSpPr/>
          <p:nvPr/>
        </p:nvSpPr>
        <p:spPr>
          <a:xfrm>
            <a:off x="461554" y="602792"/>
            <a:ext cx="8682446" cy="317009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102"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rPr>
              <a:t>Azure Management Tools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102"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102"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rPr>
              <a:t>• Azure portal (https://portal.azure.com/)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102"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rPr>
              <a:t>• Azure classic portal (https://manage.windowsazure.com/)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102"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rPr>
              <a:t>• Azure PowerShell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102"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rPr>
              <a:t>• Azure CLI</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102"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rPr>
              <a:t>• Azure Cloud Shell – CLI</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102"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rPr>
              <a:t>• Azure Cloud Shell – PowerShell)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102"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rPr>
              <a:t>• Visual Studio – Azure SDK</a:t>
            </a:r>
          </a:p>
        </p:txBody>
      </p:sp>
    </p:spTree>
    <p:extLst>
      <p:ext uri="{BB962C8B-B14F-4D97-AF65-F5344CB8AC3E}">
        <p14:creationId xmlns:p14="http://schemas.microsoft.com/office/powerpoint/2010/main" val="37188420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4E03D2A-69FC-4922-AA8D-78F61FB05076}"/>
              </a:ext>
            </a:extLst>
          </p:cNvPr>
          <p:cNvSpPr/>
          <p:nvPr/>
        </p:nvSpPr>
        <p:spPr>
          <a:xfrm>
            <a:off x="331432" y="176165"/>
            <a:ext cx="11182905" cy="1549142"/>
          </a:xfrm>
          <a:prstGeom prst="rect">
            <a:avLst/>
          </a:prstGeom>
        </p:spPr>
        <p:txBody>
          <a:bodyPr wrap="square">
            <a:spAutoFit/>
          </a:bodyPr>
          <a:lstStyle/>
          <a:p>
            <a:pPr marL="0" marR="0" lvl="0" indent="0" algn="l" defTabSz="914400" rtl="0" eaLnBrk="1" fontAlgn="auto" latinLnBrk="0" hangingPunct="1">
              <a:lnSpc>
                <a:spcPct val="70000"/>
              </a:lnSpc>
              <a:spcBef>
                <a:spcPts val="1000"/>
              </a:spcBef>
              <a:spcAft>
                <a:spcPts val="0"/>
              </a:spcAft>
              <a:buClrTx/>
              <a:buSzTx/>
              <a:buFontTx/>
              <a:buNone/>
              <a:tabLst/>
              <a:defRPr/>
            </a:pPr>
            <a:r>
              <a:rPr kumimoji="0" lang="en-US" sz="2000" b="1" i="0" u="none" strike="noStrike" kern="1200" cap="none" spc="-102"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rPr>
              <a:t>Why the Name Cloud?</a:t>
            </a:r>
          </a:p>
          <a:p>
            <a:pPr marL="0" marR="0" lvl="0" indent="0" algn="l" defTabSz="914400" rtl="0" eaLnBrk="1" fontAlgn="auto" latinLnBrk="0" hangingPunct="1">
              <a:lnSpc>
                <a:spcPct val="70000"/>
              </a:lnSpc>
              <a:spcBef>
                <a:spcPts val="1000"/>
              </a:spcBef>
              <a:spcAft>
                <a:spcPts val="0"/>
              </a:spcAft>
              <a:buClrTx/>
              <a:buSzTx/>
              <a:buFontTx/>
              <a:buNone/>
              <a:tabLst/>
              <a:defRPr/>
            </a:pPr>
            <a:r>
              <a:rPr kumimoji="0" lang="en-US" sz="2000" b="0" i="0" u="none" strike="noStrike" kern="1200" cap="none" spc="-102"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rPr>
              <a:t>The term “Cloud” came from a network design that was used by network engineers to represent the location of</a:t>
            </a:r>
          </a:p>
          <a:p>
            <a:pPr marL="0" marR="0" lvl="0" indent="0" algn="l" defTabSz="914400" rtl="0" eaLnBrk="1" fontAlgn="auto" latinLnBrk="0" hangingPunct="1">
              <a:lnSpc>
                <a:spcPct val="70000"/>
              </a:lnSpc>
              <a:spcBef>
                <a:spcPts val="1000"/>
              </a:spcBef>
              <a:spcAft>
                <a:spcPts val="0"/>
              </a:spcAft>
              <a:buClrTx/>
              <a:buSzTx/>
              <a:buFontTx/>
              <a:buNone/>
              <a:tabLst/>
              <a:defRPr/>
            </a:pPr>
            <a:r>
              <a:rPr kumimoji="0" lang="en-US" sz="2000" b="0" i="0" u="none" strike="noStrike" kern="1200" cap="none" spc="-102"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rPr>
              <a:t> various network devices and there inter-connection.  The shape of this network design was like a cloud.</a:t>
            </a: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b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026" name="Picture 2" descr="https://cdn.guru99.com/images/blog_image/cloud_computing_2.jpg">
            <a:extLst>
              <a:ext uri="{FF2B5EF4-FFF2-40B4-BE49-F238E27FC236}">
                <a16:creationId xmlns:a16="http://schemas.microsoft.com/office/drawing/2014/main" id="{EB6547AE-D332-4883-BB54-BD35DB0B60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33377" y="1476098"/>
            <a:ext cx="5419725" cy="5219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627798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D6CB157-8C9C-4C6E-A067-6BFC45D86150}"/>
              </a:ext>
            </a:extLst>
          </p:cNvPr>
          <p:cNvPicPr/>
          <p:nvPr/>
        </p:nvPicPr>
        <p:blipFill>
          <a:blip r:embed="rId3"/>
          <a:stretch>
            <a:fillRect/>
          </a:stretch>
        </p:blipFill>
        <p:spPr>
          <a:xfrm>
            <a:off x="511265" y="1789489"/>
            <a:ext cx="10905066" cy="4689179"/>
          </a:xfrm>
          <a:prstGeom prst="rect">
            <a:avLst/>
          </a:prstGeom>
        </p:spPr>
      </p:pic>
      <p:sp>
        <p:nvSpPr>
          <p:cNvPr id="3" name="Rectangle 2">
            <a:extLst>
              <a:ext uri="{FF2B5EF4-FFF2-40B4-BE49-F238E27FC236}">
                <a16:creationId xmlns:a16="http://schemas.microsoft.com/office/drawing/2014/main" id="{503CC6E4-903B-4728-A4E2-6401F2748242}"/>
              </a:ext>
            </a:extLst>
          </p:cNvPr>
          <p:cNvSpPr/>
          <p:nvPr/>
        </p:nvSpPr>
        <p:spPr>
          <a:xfrm>
            <a:off x="511265" y="793062"/>
            <a:ext cx="8975001" cy="78483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2000" b="0" i="0" u="none" strike="noStrike" kern="1200" cap="none" spc="-102"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rPr>
              <a:t>Microsoft Azure offers a free 30-day trial period to all new account holders.</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2000" b="0" i="0" u="none" strike="noStrike" kern="1200" cap="none" spc="-102"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rPr>
              <a:t>Go to </a:t>
            </a:r>
            <a:r>
              <a:rPr kumimoji="0" lang="en-US" sz="2000" b="0" i="0" u="none" strike="noStrike" kern="1200" cap="none" spc="-102"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hlinkClick r:id="rId4"/>
              </a:rPr>
              <a:t>https://www.azure.com</a:t>
            </a:r>
            <a:r>
              <a:rPr kumimoji="0" lang="en-US" sz="2000" b="0" i="0" u="none" strike="noStrike" kern="1200" cap="none" spc="-102"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rPr>
              <a:t> and click the green “Start free” button.</a:t>
            </a:r>
          </a:p>
        </p:txBody>
      </p:sp>
      <p:sp>
        <p:nvSpPr>
          <p:cNvPr id="4" name="Rectangle 3">
            <a:extLst>
              <a:ext uri="{FF2B5EF4-FFF2-40B4-BE49-F238E27FC236}">
                <a16:creationId xmlns:a16="http://schemas.microsoft.com/office/drawing/2014/main" id="{2491B823-B15E-4767-8463-BB1E9362BFED}"/>
              </a:ext>
            </a:extLst>
          </p:cNvPr>
          <p:cNvSpPr/>
          <p:nvPr/>
        </p:nvSpPr>
        <p:spPr>
          <a:xfrm>
            <a:off x="511265" y="58246"/>
            <a:ext cx="7111562" cy="5232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102"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rPr>
              <a:t>How to Create up a New Microsoft Azure Account</a:t>
            </a:r>
          </a:p>
        </p:txBody>
      </p:sp>
    </p:spTree>
    <p:extLst>
      <p:ext uri="{BB962C8B-B14F-4D97-AF65-F5344CB8AC3E}">
        <p14:creationId xmlns:p14="http://schemas.microsoft.com/office/powerpoint/2010/main" val="204263911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E4D0EF2-B1AA-4553-AB31-5EBAF417AD2E}"/>
              </a:ext>
            </a:extLst>
          </p:cNvPr>
          <p:cNvPicPr/>
          <p:nvPr/>
        </p:nvPicPr>
        <p:blipFill>
          <a:blip r:embed="rId3"/>
          <a:stretch>
            <a:fillRect/>
          </a:stretch>
        </p:blipFill>
        <p:spPr>
          <a:xfrm>
            <a:off x="616945" y="897874"/>
            <a:ext cx="10763479" cy="5960126"/>
          </a:xfrm>
          <a:prstGeom prst="rect">
            <a:avLst/>
          </a:prstGeom>
        </p:spPr>
      </p:pic>
      <p:sp>
        <p:nvSpPr>
          <p:cNvPr id="3" name="Rectangle 2">
            <a:extLst>
              <a:ext uri="{FF2B5EF4-FFF2-40B4-BE49-F238E27FC236}">
                <a16:creationId xmlns:a16="http://schemas.microsoft.com/office/drawing/2014/main" id="{F7DEA2E2-3F84-4B55-8A7B-2BAA8042F364}"/>
              </a:ext>
            </a:extLst>
          </p:cNvPr>
          <p:cNvSpPr/>
          <p:nvPr/>
        </p:nvSpPr>
        <p:spPr>
          <a:xfrm>
            <a:off x="2959239" y="247637"/>
            <a:ext cx="3729867" cy="4001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102"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rPr>
              <a:t>Next, click another “Start free” button.</a:t>
            </a:r>
          </a:p>
        </p:txBody>
      </p:sp>
    </p:spTree>
    <p:extLst>
      <p:ext uri="{BB962C8B-B14F-4D97-AF65-F5344CB8AC3E}">
        <p14:creationId xmlns:p14="http://schemas.microsoft.com/office/powerpoint/2010/main" val="22950857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1003863-3E5C-49E0-AF37-1D2D8AADA40A}"/>
              </a:ext>
            </a:extLst>
          </p:cNvPr>
          <p:cNvPicPr/>
          <p:nvPr/>
        </p:nvPicPr>
        <p:blipFill>
          <a:blip r:embed="rId3"/>
          <a:stretch>
            <a:fillRect/>
          </a:stretch>
        </p:blipFill>
        <p:spPr>
          <a:xfrm>
            <a:off x="462708" y="418641"/>
            <a:ext cx="11038902" cy="5971142"/>
          </a:xfrm>
          <a:prstGeom prst="rect">
            <a:avLst/>
          </a:prstGeom>
        </p:spPr>
      </p:pic>
    </p:spTree>
    <p:extLst>
      <p:ext uri="{BB962C8B-B14F-4D97-AF65-F5344CB8AC3E}">
        <p14:creationId xmlns:p14="http://schemas.microsoft.com/office/powerpoint/2010/main" val="102026626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398D508-8AD6-43F1-8A90-3D630D75282D}"/>
              </a:ext>
            </a:extLst>
          </p:cNvPr>
          <p:cNvPicPr/>
          <p:nvPr/>
        </p:nvPicPr>
        <p:blipFill>
          <a:blip r:embed="rId3"/>
          <a:stretch>
            <a:fillRect/>
          </a:stretch>
        </p:blipFill>
        <p:spPr>
          <a:xfrm>
            <a:off x="661012" y="176270"/>
            <a:ext cx="11237205" cy="6422833"/>
          </a:xfrm>
          <a:prstGeom prst="rect">
            <a:avLst/>
          </a:prstGeom>
        </p:spPr>
      </p:pic>
    </p:spTree>
    <p:extLst>
      <p:ext uri="{BB962C8B-B14F-4D97-AF65-F5344CB8AC3E}">
        <p14:creationId xmlns:p14="http://schemas.microsoft.com/office/powerpoint/2010/main" val="59470818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How to Create up a New Microsoft Azure Account">
            <a:extLst>
              <a:ext uri="{FF2B5EF4-FFF2-40B4-BE49-F238E27FC236}">
                <a16:creationId xmlns:a16="http://schemas.microsoft.com/office/drawing/2014/main" id="{273CB6D0-F6E3-4558-89EC-1DAEC929999B}"/>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262550" y="583018"/>
            <a:ext cx="11387732" cy="6123634"/>
          </a:xfrm>
          <a:prstGeom prst="rect">
            <a:avLst/>
          </a:prstGeom>
          <a:noFill/>
          <a:ln>
            <a:noFill/>
          </a:ln>
        </p:spPr>
      </p:pic>
      <p:sp>
        <p:nvSpPr>
          <p:cNvPr id="3" name="Rectangle 2">
            <a:extLst>
              <a:ext uri="{FF2B5EF4-FFF2-40B4-BE49-F238E27FC236}">
                <a16:creationId xmlns:a16="http://schemas.microsoft.com/office/drawing/2014/main" id="{87DAB109-05D5-483B-94CA-C5F166ED3831}"/>
              </a:ext>
            </a:extLst>
          </p:cNvPr>
          <p:cNvSpPr/>
          <p:nvPr/>
        </p:nvSpPr>
        <p:spPr>
          <a:xfrm>
            <a:off x="262550" y="102327"/>
            <a:ext cx="11497901" cy="70788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102"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rPr>
              <a:t>If you already have an account with Microsoft, for example, Office 365, you’ll be prompted to log in.</a:t>
            </a:r>
            <a:br>
              <a:rPr kumimoji="0" lang="en-US" sz="2000" b="0" i="0" u="none" strike="noStrike" kern="1200" cap="none" spc="-102"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rPr>
            </a:br>
            <a:endParaRPr kumimoji="0" lang="en-US" sz="2000" b="0" i="0" u="none" strike="noStrike" kern="1200" cap="none" spc="-102"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endParaRPr>
          </a:p>
        </p:txBody>
      </p:sp>
    </p:spTree>
    <p:extLst>
      <p:ext uri="{BB962C8B-B14F-4D97-AF65-F5344CB8AC3E}">
        <p14:creationId xmlns:p14="http://schemas.microsoft.com/office/powerpoint/2010/main" val="205120252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How to Create up a New Microsoft Azure Account">
            <a:extLst>
              <a:ext uri="{FF2B5EF4-FFF2-40B4-BE49-F238E27FC236}">
                <a16:creationId xmlns:a16="http://schemas.microsoft.com/office/drawing/2014/main" id="{C65EAB02-BCF2-4612-BCD4-52610208642D}"/>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561314" y="534154"/>
            <a:ext cx="11283781" cy="6230335"/>
          </a:xfrm>
          <a:prstGeom prst="rect">
            <a:avLst/>
          </a:prstGeom>
          <a:noFill/>
          <a:ln>
            <a:noFill/>
          </a:ln>
        </p:spPr>
      </p:pic>
      <p:sp>
        <p:nvSpPr>
          <p:cNvPr id="3" name="Rectangle 2">
            <a:extLst>
              <a:ext uri="{FF2B5EF4-FFF2-40B4-BE49-F238E27FC236}">
                <a16:creationId xmlns:a16="http://schemas.microsoft.com/office/drawing/2014/main" id="{16DB1D8B-3834-491D-B0E0-1121242B178A}"/>
              </a:ext>
            </a:extLst>
          </p:cNvPr>
          <p:cNvSpPr/>
          <p:nvPr/>
        </p:nvSpPr>
        <p:spPr>
          <a:xfrm>
            <a:off x="561314" y="134044"/>
            <a:ext cx="5887959" cy="4001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102"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rPr>
              <a:t>When you log in, some of your details may already be there.</a:t>
            </a:r>
          </a:p>
        </p:txBody>
      </p:sp>
    </p:spTree>
    <p:extLst>
      <p:ext uri="{BB962C8B-B14F-4D97-AF65-F5344CB8AC3E}">
        <p14:creationId xmlns:p14="http://schemas.microsoft.com/office/powerpoint/2010/main" val="166681863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How to Create up a New Microsoft Azure Account">
            <a:extLst>
              <a:ext uri="{FF2B5EF4-FFF2-40B4-BE49-F238E27FC236}">
                <a16:creationId xmlns:a16="http://schemas.microsoft.com/office/drawing/2014/main" id="{CB433ECF-3C95-4BAC-900F-9275F0D240E5}"/>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385589" y="950613"/>
            <a:ext cx="11329595" cy="5714591"/>
          </a:xfrm>
          <a:prstGeom prst="rect">
            <a:avLst/>
          </a:prstGeom>
          <a:noFill/>
          <a:ln>
            <a:noFill/>
          </a:ln>
        </p:spPr>
      </p:pic>
      <p:sp>
        <p:nvSpPr>
          <p:cNvPr id="3" name="Rectangle 2">
            <a:extLst>
              <a:ext uri="{FF2B5EF4-FFF2-40B4-BE49-F238E27FC236}">
                <a16:creationId xmlns:a16="http://schemas.microsoft.com/office/drawing/2014/main" id="{E8F5E858-BD4A-4E14-ACD2-A8C8D26917D2}"/>
              </a:ext>
            </a:extLst>
          </p:cNvPr>
          <p:cNvSpPr/>
          <p:nvPr/>
        </p:nvSpPr>
        <p:spPr>
          <a:xfrm>
            <a:off x="385589" y="263047"/>
            <a:ext cx="8250724" cy="40011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102"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rPr>
              <a:t>Follow the prompts to verify your account by phone (I used SMS).</a:t>
            </a:r>
          </a:p>
        </p:txBody>
      </p:sp>
    </p:spTree>
    <p:extLst>
      <p:ext uri="{BB962C8B-B14F-4D97-AF65-F5344CB8AC3E}">
        <p14:creationId xmlns:p14="http://schemas.microsoft.com/office/powerpoint/2010/main" val="210894834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How to Create up a New Microsoft Azure Account">
            <a:extLst>
              <a:ext uri="{FF2B5EF4-FFF2-40B4-BE49-F238E27FC236}">
                <a16:creationId xmlns:a16="http://schemas.microsoft.com/office/drawing/2014/main" id="{7E3C2BAC-4553-441F-8EAC-DFC284511314}"/>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479833" y="1348965"/>
            <a:ext cx="11135763" cy="5195053"/>
          </a:xfrm>
          <a:prstGeom prst="rect">
            <a:avLst/>
          </a:prstGeom>
          <a:noFill/>
          <a:ln>
            <a:noFill/>
          </a:ln>
        </p:spPr>
      </p:pic>
      <p:sp>
        <p:nvSpPr>
          <p:cNvPr id="3" name="Rectangle 2">
            <a:extLst>
              <a:ext uri="{FF2B5EF4-FFF2-40B4-BE49-F238E27FC236}">
                <a16:creationId xmlns:a16="http://schemas.microsoft.com/office/drawing/2014/main" id="{B2F9348E-916F-441F-AE30-3073523B07B6}"/>
              </a:ext>
            </a:extLst>
          </p:cNvPr>
          <p:cNvSpPr/>
          <p:nvPr/>
        </p:nvSpPr>
        <p:spPr>
          <a:xfrm>
            <a:off x="479833" y="90534"/>
            <a:ext cx="11374315" cy="132343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102"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rPr>
              <a:t>You’ll also need to supply a valid credit card. Prepaid credit cards won’t work — you’ll need a “normal” credit or debit card. There is no charge involved with the setting up of a trial account. Microsoft just wants to see your card to verify your identity. There will be, however, a record for a $0 transaction on your bank statement. Next – tick “I agree” and click “Sign Up.”</a:t>
            </a:r>
          </a:p>
        </p:txBody>
      </p:sp>
    </p:spTree>
    <p:extLst>
      <p:ext uri="{BB962C8B-B14F-4D97-AF65-F5344CB8AC3E}">
        <p14:creationId xmlns:p14="http://schemas.microsoft.com/office/powerpoint/2010/main" val="132161901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How to Create up a New Microsoft Azure Account">
            <a:extLst>
              <a:ext uri="{FF2B5EF4-FFF2-40B4-BE49-F238E27FC236}">
                <a16:creationId xmlns:a16="http://schemas.microsoft.com/office/drawing/2014/main" id="{DCCF3AA7-11A9-4D24-9E0E-5F889CC386F1}"/>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597529" y="1176950"/>
            <a:ext cx="10861104" cy="5490927"/>
          </a:xfrm>
          <a:prstGeom prst="rect">
            <a:avLst/>
          </a:prstGeom>
          <a:noFill/>
          <a:ln>
            <a:noFill/>
          </a:ln>
        </p:spPr>
      </p:pic>
      <p:sp>
        <p:nvSpPr>
          <p:cNvPr id="3" name="Rectangle 2">
            <a:extLst>
              <a:ext uri="{FF2B5EF4-FFF2-40B4-BE49-F238E27FC236}">
                <a16:creationId xmlns:a16="http://schemas.microsoft.com/office/drawing/2014/main" id="{4B710D9E-1E4A-4762-8FA1-C2BBAEEE7563}"/>
              </a:ext>
            </a:extLst>
          </p:cNvPr>
          <p:cNvSpPr/>
          <p:nvPr/>
        </p:nvSpPr>
        <p:spPr>
          <a:xfrm>
            <a:off x="458511" y="66567"/>
            <a:ext cx="11564491" cy="129266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102"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rPr>
              <a:t>Within a few seconds, your account will be ready. That’s it! Your Microsoft Azure account has been created.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102"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rPr>
              <a:t>To continue, click the “My Account” link at the top right corner or go straight to the Microsoft Azure Portal: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102"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hlinkClick r:id="rId4"/>
              </a:rPr>
              <a:t>https://portal.azure.com/</a:t>
            </a:r>
            <a:endParaRPr kumimoji="0" lang="en-US" sz="2000" b="0" i="0" u="none" strike="noStrike" kern="1200" cap="none" spc="-102"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9178206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9016" y="2756596"/>
            <a:ext cx="11473970" cy="1158777"/>
          </a:xfrm>
        </p:spPr>
        <p:txBody>
          <a:bodyPr/>
          <a:lstStyle/>
          <a:p>
            <a:r>
              <a:rPr lang="en-US" sz="7060" dirty="0"/>
              <a:t>Azure Subscription Overview</a:t>
            </a:r>
          </a:p>
        </p:txBody>
      </p:sp>
    </p:spTree>
    <p:extLst>
      <p:ext uri="{BB962C8B-B14F-4D97-AF65-F5344CB8AC3E}">
        <p14:creationId xmlns:p14="http://schemas.microsoft.com/office/powerpoint/2010/main" val="1674989818"/>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92C6CDC-F340-4334-8C3A-97BEE2047F21}"/>
              </a:ext>
            </a:extLst>
          </p:cNvPr>
          <p:cNvSpPr/>
          <p:nvPr/>
        </p:nvSpPr>
        <p:spPr>
          <a:xfrm>
            <a:off x="148047" y="377760"/>
            <a:ext cx="11852366" cy="624786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102"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rPr>
              <a:t>Why Cloud Computing?</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102"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102"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rPr>
              <a:t>With increase in computer and Mobile user’s, data storage has become a priority in all fields. Large and small scale businesses today thrive on their data &amp; they spent a huge amount of money to maintain this data. It requires a strong IT support and a storage hub. Not all businesses can afford high cost of in-house IT infrastructure and back up support services. For them Cloud Computing is a cheaper solution. Perhaps its efficiency in storing data, computation and less maintenance cost has succeeded to attract even bigger businesses as well.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102"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102"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rPr>
              <a:t>Cloud computing decreases the hardware and software demand from the user’s side. The only thing that user must be able to run is the cloud computing systems interface software, which can be as simple as Web browser, and the Cloud network takes care of the rest. We all have experienced cloud computing at some instant of time, some of the popular cloud services we have used or we are still using are mail services like </a:t>
            </a:r>
            <a:r>
              <a:rPr kumimoji="0" lang="en-US" sz="2000" b="0" i="0" u="none" strike="noStrike" kern="1200" cap="none" spc="-102" normalizeH="0" baseline="0" noProof="0" dirty="0" err="1">
                <a:ln w="3175">
                  <a:noFill/>
                </a:ln>
                <a:gradFill>
                  <a:gsLst>
                    <a:gs pos="1250">
                      <a:srgbClr val="353535"/>
                    </a:gs>
                    <a:gs pos="100000">
                      <a:srgbClr val="353535"/>
                    </a:gs>
                  </a:gsLst>
                  <a:lin ang="5400000" scaled="0"/>
                </a:gradFill>
                <a:effectLst/>
                <a:uLnTx/>
                <a:uFillTx/>
                <a:latin typeface="Segoe UI Light"/>
                <a:ea typeface="+mn-ea"/>
                <a:cs typeface="Segoe UI" pitchFamily="34" charset="0"/>
              </a:rPr>
              <a:t>gmail</a:t>
            </a:r>
            <a:r>
              <a:rPr kumimoji="0" lang="en-US" sz="2000" b="0" i="0" u="none" strike="noStrike" kern="1200" cap="none" spc="-102"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rPr>
              <a:t>, </a:t>
            </a:r>
            <a:r>
              <a:rPr kumimoji="0" lang="en-US" sz="2000" b="0" i="0" u="none" strike="noStrike" kern="1200" cap="none" spc="-102" normalizeH="0" baseline="0" noProof="0" dirty="0" err="1">
                <a:ln w="3175">
                  <a:noFill/>
                </a:ln>
                <a:gradFill>
                  <a:gsLst>
                    <a:gs pos="1250">
                      <a:srgbClr val="353535"/>
                    </a:gs>
                    <a:gs pos="100000">
                      <a:srgbClr val="353535"/>
                    </a:gs>
                  </a:gsLst>
                  <a:lin ang="5400000" scaled="0"/>
                </a:gradFill>
                <a:effectLst/>
                <a:uLnTx/>
                <a:uFillTx/>
                <a:latin typeface="Segoe UI Light"/>
                <a:ea typeface="+mn-ea"/>
                <a:cs typeface="Segoe UI" pitchFamily="34" charset="0"/>
              </a:rPr>
              <a:t>hotmail</a:t>
            </a:r>
            <a:r>
              <a:rPr kumimoji="0" lang="en-US" sz="2000" b="0" i="0" u="none" strike="noStrike" kern="1200" cap="none" spc="-102"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rPr>
              <a:t> or yahoo etc.</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102"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102"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rPr>
              <a:t>While accessing e-mail service our data is stored on cloud server and not on our computer. The technology and infrastructure behind the cloud is invisible. It is less important whether cloud services are based on HTTP, XML, Ruby, PHP or other specific technologies as far as it is user friendly and functional. An individual user can connect to cloud system from his/her own devices like desktop, laptop or mobile.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102"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102"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102"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endParaRPr>
          </a:p>
        </p:txBody>
      </p:sp>
    </p:spTree>
    <p:extLst>
      <p:ext uri="{BB962C8B-B14F-4D97-AF65-F5344CB8AC3E}">
        <p14:creationId xmlns:p14="http://schemas.microsoft.com/office/powerpoint/2010/main" val="404390407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687FC81-94E1-4798-82C9-1B1DED9BE413}"/>
              </a:ext>
            </a:extLst>
          </p:cNvPr>
          <p:cNvSpPr/>
          <p:nvPr/>
        </p:nvSpPr>
        <p:spPr>
          <a:xfrm>
            <a:off x="6051604" y="3251053"/>
            <a:ext cx="269626" cy="461665"/>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505050"/>
                </a:solidFill>
                <a:effectLst/>
                <a:uLnTx/>
                <a:uFillTx/>
                <a:latin typeface="Segoe UI"/>
                <a:ea typeface="+mn-ea"/>
                <a:cs typeface="+mn-cs"/>
              </a:rPr>
              <a:t> </a:t>
            </a:r>
          </a:p>
        </p:txBody>
      </p:sp>
      <p:sp>
        <p:nvSpPr>
          <p:cNvPr id="3" name="Rectangle 2">
            <a:extLst>
              <a:ext uri="{FF2B5EF4-FFF2-40B4-BE49-F238E27FC236}">
                <a16:creationId xmlns:a16="http://schemas.microsoft.com/office/drawing/2014/main" id="{04A88BF4-2276-481B-9D31-25E2FC63FF0E}"/>
              </a:ext>
            </a:extLst>
          </p:cNvPr>
          <p:cNvSpPr/>
          <p:nvPr/>
        </p:nvSpPr>
        <p:spPr>
          <a:xfrm>
            <a:off x="6051604" y="3251053"/>
            <a:ext cx="269626" cy="461665"/>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505050"/>
                </a:solidFill>
                <a:effectLst/>
                <a:uLnTx/>
                <a:uFillTx/>
                <a:latin typeface="Segoe UI"/>
                <a:ea typeface="+mn-ea"/>
                <a:cs typeface="+mn-cs"/>
              </a:rPr>
              <a:t> </a:t>
            </a:r>
          </a:p>
        </p:txBody>
      </p:sp>
      <p:sp>
        <p:nvSpPr>
          <p:cNvPr id="4" name="Rectangle 3">
            <a:extLst>
              <a:ext uri="{FF2B5EF4-FFF2-40B4-BE49-F238E27FC236}">
                <a16:creationId xmlns:a16="http://schemas.microsoft.com/office/drawing/2014/main" id="{1B89EBD7-51B1-427A-B233-E4841CA76C5D}"/>
              </a:ext>
            </a:extLst>
          </p:cNvPr>
          <p:cNvSpPr/>
          <p:nvPr/>
        </p:nvSpPr>
        <p:spPr>
          <a:xfrm>
            <a:off x="6051604" y="3251053"/>
            <a:ext cx="269626" cy="461665"/>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505050"/>
                </a:solidFill>
                <a:effectLst/>
                <a:uLnTx/>
                <a:uFillTx/>
                <a:latin typeface="Segoe UI"/>
                <a:ea typeface="+mn-ea"/>
                <a:cs typeface="+mn-cs"/>
              </a:rPr>
              <a:t> </a:t>
            </a:r>
          </a:p>
        </p:txBody>
      </p:sp>
      <p:sp>
        <p:nvSpPr>
          <p:cNvPr id="5" name="Rectangle 4">
            <a:extLst>
              <a:ext uri="{FF2B5EF4-FFF2-40B4-BE49-F238E27FC236}">
                <a16:creationId xmlns:a16="http://schemas.microsoft.com/office/drawing/2014/main" id="{8C38291D-5236-4B17-9D2F-66511C49D445}"/>
              </a:ext>
            </a:extLst>
          </p:cNvPr>
          <p:cNvSpPr/>
          <p:nvPr/>
        </p:nvSpPr>
        <p:spPr>
          <a:xfrm>
            <a:off x="6051604" y="3251053"/>
            <a:ext cx="269626" cy="461665"/>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505050"/>
                </a:solidFill>
                <a:effectLst/>
                <a:uLnTx/>
                <a:uFillTx/>
                <a:latin typeface="Segoe UI"/>
                <a:ea typeface="+mn-ea"/>
                <a:cs typeface="+mn-cs"/>
              </a:rPr>
              <a:t> </a:t>
            </a:r>
          </a:p>
        </p:txBody>
      </p:sp>
      <p:sp>
        <p:nvSpPr>
          <p:cNvPr id="6" name="Title 9">
            <a:extLst>
              <a:ext uri="{FF2B5EF4-FFF2-40B4-BE49-F238E27FC236}">
                <a16:creationId xmlns:a16="http://schemas.microsoft.com/office/drawing/2014/main" id="{832083F3-DF6D-4B45-84E1-414088AA625C}"/>
              </a:ext>
            </a:extLst>
          </p:cNvPr>
          <p:cNvSpPr txBox="1">
            <a:spLocks/>
          </p:cNvSpPr>
          <p:nvPr/>
        </p:nvSpPr>
        <p:spPr>
          <a:xfrm>
            <a:off x="366169" y="295278"/>
            <a:ext cx="11702551" cy="917575"/>
          </a:xfrm>
          <a:prstGeom prst="rect">
            <a:avLst/>
          </a:prstGeom>
        </p:spPr>
        <p:txBody>
          <a:bodyPr vert="horz" wrap="square" lIns="146304" tIns="91440" rIns="146304" bIns="91440" rtlCol="0" anchor="t">
            <a:noAutofit/>
          </a:bodyPr>
          <a:lstStyle>
            <a:lvl1pPr algn="l" defTabSz="932594" rtl="0" eaLnBrk="1" latinLnBrk="0" hangingPunct="1">
              <a:lnSpc>
                <a:spcPct val="90000"/>
              </a:lnSpc>
              <a:spcBef>
                <a:spcPct val="0"/>
              </a:spcBef>
              <a:buNone/>
              <a:defRPr lang="en-US" sz="5867" b="0" kern="1200" cap="none" spc="-10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594" rtl="0" eaLnBrk="1" fontAlgn="auto" latinLnBrk="0" hangingPunct="1">
              <a:lnSpc>
                <a:spcPct val="90000"/>
              </a:lnSpc>
              <a:spcBef>
                <a:spcPct val="0"/>
              </a:spcBef>
              <a:spcAft>
                <a:spcPts val="0"/>
              </a:spcAft>
              <a:buClrTx/>
              <a:buSzTx/>
              <a:buFontTx/>
              <a:buNone/>
              <a:tabLst/>
              <a:defRPr/>
            </a:pPr>
            <a:r>
              <a:rPr kumimoji="0" lang="en-US" sz="5867" b="0" i="0" u="none" strike="noStrike" kern="1200" cap="none" spc="-101" normalizeH="0" baseline="0" noProof="0">
                <a:ln w="3175">
                  <a:noFill/>
                </a:ln>
                <a:gradFill>
                  <a:gsLst>
                    <a:gs pos="1250">
                      <a:srgbClr val="505050"/>
                    </a:gs>
                    <a:gs pos="100000">
                      <a:srgbClr val="505050"/>
                    </a:gs>
                  </a:gsLst>
                  <a:lin ang="5400000" scaled="0"/>
                </a:gradFill>
                <a:effectLst/>
                <a:uLnTx/>
                <a:uFillTx/>
                <a:latin typeface="Segoe UI Light"/>
                <a:ea typeface="+mn-ea"/>
                <a:cs typeface="Segoe UI" pitchFamily="34" charset="0"/>
              </a:rPr>
              <a:t>Subscription Principles</a:t>
            </a:r>
            <a:br>
              <a:rPr kumimoji="0" lang="en-US" sz="5867" b="0" i="0" u="none" strike="noStrike" kern="1200" cap="none" spc="-101" normalizeH="0" baseline="0" noProof="0">
                <a:ln w="3175">
                  <a:noFill/>
                </a:ln>
                <a:gradFill>
                  <a:gsLst>
                    <a:gs pos="1250">
                      <a:srgbClr val="505050"/>
                    </a:gs>
                    <a:gs pos="100000">
                      <a:srgbClr val="505050"/>
                    </a:gs>
                  </a:gsLst>
                  <a:lin ang="5400000" scaled="0"/>
                </a:gradFill>
                <a:effectLst/>
                <a:uLnTx/>
                <a:uFillTx/>
                <a:latin typeface="Segoe UI Light"/>
                <a:ea typeface="+mn-ea"/>
                <a:cs typeface="Segoe UI" pitchFamily="34" charset="0"/>
              </a:rPr>
            </a:br>
            <a:endParaRPr kumimoji="0" lang="en-US" sz="5867" b="0" i="0" u="none" strike="noStrike" kern="1200" cap="none" spc="-101" normalizeH="0" baseline="0" noProof="0" dirty="0">
              <a:ln w="3175">
                <a:noFill/>
              </a:ln>
              <a:gradFill>
                <a:gsLst>
                  <a:gs pos="1250">
                    <a:srgbClr val="505050"/>
                  </a:gs>
                  <a:gs pos="100000">
                    <a:srgbClr val="505050"/>
                  </a:gs>
                </a:gsLst>
                <a:lin ang="5400000" scaled="0"/>
              </a:gradFill>
              <a:effectLst/>
              <a:uLnTx/>
              <a:uFillTx/>
              <a:latin typeface="Segoe UI Light"/>
              <a:ea typeface="+mn-ea"/>
              <a:cs typeface="Segoe UI" pitchFamily="34" charset="0"/>
            </a:endParaRPr>
          </a:p>
        </p:txBody>
      </p:sp>
      <p:sp>
        <p:nvSpPr>
          <p:cNvPr id="7" name="Text Placeholder 11">
            <a:extLst>
              <a:ext uri="{FF2B5EF4-FFF2-40B4-BE49-F238E27FC236}">
                <a16:creationId xmlns:a16="http://schemas.microsoft.com/office/drawing/2014/main" id="{D71647D6-26AB-4D9E-854A-D719B7B2B405}"/>
              </a:ext>
            </a:extLst>
          </p:cNvPr>
          <p:cNvSpPr txBox="1">
            <a:spLocks/>
          </p:cNvSpPr>
          <p:nvPr/>
        </p:nvSpPr>
        <p:spPr>
          <a:xfrm>
            <a:off x="365597" y="1211287"/>
            <a:ext cx="5608081" cy="5035289"/>
          </a:xfrm>
          <a:prstGeom prst="rect">
            <a:avLst/>
          </a:prstGeom>
        </p:spPr>
        <p:txBody>
          <a:bodyPr vert="horz" wrap="square" lIns="146304" tIns="91440" rIns="146304" bIns="91440" rtlCol="0">
            <a:spAutoFit/>
          </a:bodyPr>
          <a:lstStyle>
            <a:lvl1pPr marL="287293" marR="0" indent="-287293" algn="l" defTabSz="932594" rtl="0" eaLnBrk="1" fontAlgn="auto" latinLnBrk="0" hangingPunct="1">
              <a:lnSpc>
                <a:spcPct val="90000"/>
              </a:lnSpc>
              <a:spcBef>
                <a:spcPts val="1224"/>
              </a:spcBef>
              <a:spcAft>
                <a:spcPts val="0"/>
              </a:spcAft>
              <a:buClr>
                <a:schemeClr val="tx2"/>
              </a:buClr>
              <a:buSzPct val="90000"/>
              <a:buFont typeface="Arial" pitchFamily="34" charset="0"/>
              <a:buChar char="•"/>
              <a:tabLst/>
              <a:defRPr sz="4267" kern="1200" spc="0" baseline="0">
                <a:gradFill>
                  <a:gsLst>
                    <a:gs pos="1250">
                      <a:schemeClr val="tx2"/>
                    </a:gs>
                    <a:gs pos="99000">
                      <a:schemeClr val="tx2"/>
                    </a:gs>
                  </a:gsLst>
                  <a:lin ang="5400000" scaled="0"/>
                </a:gradFill>
                <a:latin typeface="+mj-lt"/>
                <a:ea typeface="+mn-ea"/>
                <a:cs typeface="+mn-cs"/>
              </a:defRPr>
            </a:lvl1pPr>
            <a:lvl2pPr marL="531081" marR="0" indent="-233158" algn="l" defTabSz="932594" rtl="0" eaLnBrk="1" fontAlgn="auto" latinLnBrk="0" hangingPunct="1">
              <a:lnSpc>
                <a:spcPct val="90000"/>
              </a:lnSpc>
              <a:spcBef>
                <a:spcPct val="20000"/>
              </a:spcBef>
              <a:spcAft>
                <a:spcPts val="0"/>
              </a:spcAft>
              <a:buClrTx/>
              <a:buSzPct val="90000"/>
              <a:buFont typeface="Arial" pitchFamily="34" charset="0"/>
              <a:buChar char="•"/>
              <a:tabLst/>
              <a:defRPr sz="2667" kern="1200" spc="0" baseline="0">
                <a:gradFill>
                  <a:gsLst>
                    <a:gs pos="1250">
                      <a:schemeClr val="tx1"/>
                    </a:gs>
                    <a:gs pos="100000">
                      <a:schemeClr val="tx1"/>
                    </a:gs>
                  </a:gsLst>
                  <a:lin ang="5400000" scaled="0"/>
                </a:gradFill>
                <a:latin typeface="+mn-lt"/>
                <a:ea typeface="+mn-ea"/>
                <a:cs typeface="+mn-cs"/>
              </a:defRPr>
            </a:lvl2pPr>
            <a:lvl3pPr marL="699475" marR="0" indent="-168392" algn="l" defTabSz="932594" rtl="0" eaLnBrk="1" fontAlgn="auto" latinLnBrk="0" hangingPunct="1">
              <a:lnSpc>
                <a:spcPct val="90000"/>
              </a:lnSpc>
              <a:spcBef>
                <a:spcPct val="20000"/>
              </a:spcBef>
              <a:spcAft>
                <a:spcPts val="0"/>
              </a:spcAft>
              <a:buClrTx/>
              <a:buSzPct val="90000"/>
              <a:buFont typeface="Arial" pitchFamily="34" charset="0"/>
              <a:buChar char="•"/>
              <a:tabLst/>
              <a:defRPr sz="2667" kern="1200" spc="0" baseline="0">
                <a:gradFill>
                  <a:gsLst>
                    <a:gs pos="1250">
                      <a:schemeClr val="tx1"/>
                    </a:gs>
                    <a:gs pos="100000">
                      <a:schemeClr val="tx1"/>
                    </a:gs>
                  </a:gsLst>
                  <a:lin ang="5400000" scaled="0"/>
                </a:gradFill>
                <a:latin typeface="+mn-lt"/>
                <a:ea typeface="+mn-ea"/>
                <a:cs typeface="+mn-cs"/>
              </a:defRPr>
            </a:lvl3pPr>
            <a:lvl4pPr marL="880818" marR="0" indent="-181345" algn="l" defTabSz="93259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4pPr>
            <a:lvl5pPr marL="1049211" marR="0" indent="-168392" algn="l" defTabSz="93259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5pPr>
            <a:lvl6pPr marL="2564633"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932"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229"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528"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594" rtl="0" eaLnBrk="1" fontAlgn="auto" latinLnBrk="0" hangingPunct="1">
              <a:lnSpc>
                <a:spcPct val="90000"/>
              </a:lnSpc>
              <a:spcBef>
                <a:spcPts val="1224"/>
              </a:spcBef>
              <a:spcAft>
                <a:spcPts val="0"/>
              </a:spcAft>
              <a:buClr>
                <a:srgbClr val="0078D7"/>
              </a:buClr>
              <a:buSzPct val="90000"/>
              <a:buFont typeface="Arial" pitchFamily="34" charset="0"/>
              <a:buNone/>
              <a:tabLst/>
              <a:defRPr/>
            </a:pPr>
            <a:r>
              <a:rPr kumimoji="0" lang="en-US" sz="4267" b="0" i="0" u="none" strike="noStrike" kern="1200" cap="none" spc="0" normalizeH="0" baseline="0" noProof="0">
                <a:ln>
                  <a:noFill/>
                </a:ln>
                <a:gradFill>
                  <a:gsLst>
                    <a:gs pos="1250">
                      <a:srgbClr val="0078D7"/>
                    </a:gs>
                    <a:gs pos="99000">
                      <a:srgbClr val="0078D7"/>
                    </a:gs>
                  </a:gsLst>
                  <a:lin ang="5400000" scaled="0"/>
                </a:gradFill>
                <a:effectLst/>
                <a:uLnTx/>
                <a:uFillTx/>
                <a:latin typeface="Segoe UI Light"/>
                <a:ea typeface="+mn-ea"/>
                <a:cs typeface="+mn-cs"/>
              </a:rPr>
              <a:t>Subscriptions are…</a:t>
            </a:r>
          </a:p>
          <a:p>
            <a:pPr marL="287293" marR="0" lvl="0" indent="-287293" algn="l" defTabSz="932594" rtl="0" eaLnBrk="1" fontAlgn="auto" latinLnBrk="0" hangingPunct="1">
              <a:lnSpc>
                <a:spcPct val="90000"/>
              </a:lnSpc>
              <a:spcBef>
                <a:spcPts val="1224"/>
              </a:spcBef>
              <a:spcAft>
                <a:spcPts val="0"/>
              </a:spcAft>
              <a:buClr>
                <a:srgbClr val="0078D7"/>
              </a:buClr>
              <a:buSzPct val="90000"/>
              <a:buFont typeface="Arial" pitchFamily="34" charset="0"/>
              <a:buChar char="•"/>
              <a:tabLst/>
              <a:defRPr/>
            </a:pPr>
            <a:r>
              <a:rPr kumimoji="0" lang="en-US" sz="3600" b="0" i="0" u="none" strike="noStrike" kern="1200" cap="none" spc="0" normalizeH="0" baseline="0" noProof="0">
                <a:ln>
                  <a:noFill/>
                </a:ln>
                <a:gradFill>
                  <a:gsLst>
                    <a:gs pos="1250">
                      <a:srgbClr val="0078D7"/>
                    </a:gs>
                    <a:gs pos="99000">
                      <a:srgbClr val="0078D7"/>
                    </a:gs>
                  </a:gsLst>
                  <a:lin ang="5400000" scaled="0"/>
                </a:gradFill>
                <a:effectLst/>
                <a:uLnTx/>
                <a:uFillTx/>
                <a:latin typeface="Segoe UI Light"/>
                <a:ea typeface="+mn-ea"/>
                <a:cs typeface="+mn-cs"/>
              </a:rPr>
              <a:t>Administrative security boundary</a:t>
            </a:r>
          </a:p>
          <a:p>
            <a:pPr marL="287293" marR="0" lvl="0" indent="-287293" algn="l" defTabSz="932594" rtl="0" eaLnBrk="1" fontAlgn="auto" latinLnBrk="0" hangingPunct="1">
              <a:lnSpc>
                <a:spcPct val="90000"/>
              </a:lnSpc>
              <a:spcBef>
                <a:spcPts val="1224"/>
              </a:spcBef>
              <a:spcAft>
                <a:spcPts val="0"/>
              </a:spcAft>
              <a:buClr>
                <a:srgbClr val="0078D7"/>
              </a:buClr>
              <a:buSzPct val="90000"/>
              <a:buFont typeface="Arial" pitchFamily="34" charset="0"/>
              <a:buChar char="•"/>
              <a:tabLst/>
              <a:defRPr/>
            </a:pPr>
            <a:r>
              <a:rPr kumimoji="0" lang="en-US" sz="3600" b="0" i="0" u="none" strike="noStrike" kern="1200" cap="none" spc="0" normalizeH="0" baseline="0" noProof="0">
                <a:ln>
                  <a:noFill/>
                </a:ln>
                <a:gradFill>
                  <a:gsLst>
                    <a:gs pos="1250">
                      <a:srgbClr val="0078D7"/>
                    </a:gs>
                    <a:gs pos="99000">
                      <a:srgbClr val="0078D7"/>
                    </a:gs>
                  </a:gsLst>
                  <a:lin ang="5400000" scaled="0"/>
                </a:gradFill>
                <a:effectLst/>
                <a:uLnTx/>
                <a:uFillTx/>
                <a:latin typeface="Segoe UI Light"/>
                <a:ea typeface="+mn-ea"/>
                <a:cs typeface="+mn-cs"/>
              </a:rPr>
              <a:t>Support RBAC delegation</a:t>
            </a:r>
          </a:p>
          <a:p>
            <a:pPr marL="287293" marR="0" lvl="0" indent="-287293" algn="l" defTabSz="932594" rtl="0" eaLnBrk="1" fontAlgn="auto" latinLnBrk="0" hangingPunct="1">
              <a:lnSpc>
                <a:spcPct val="90000"/>
              </a:lnSpc>
              <a:spcBef>
                <a:spcPts val="1224"/>
              </a:spcBef>
              <a:spcAft>
                <a:spcPts val="0"/>
              </a:spcAft>
              <a:buClr>
                <a:srgbClr val="0078D7"/>
              </a:buClr>
              <a:buSzPct val="90000"/>
              <a:buFont typeface="Arial" pitchFamily="34" charset="0"/>
              <a:buChar char="•"/>
              <a:tabLst/>
              <a:defRPr/>
            </a:pPr>
            <a:r>
              <a:rPr kumimoji="0" lang="en-US" sz="3600" b="0" i="0" u="none" strike="noStrike" kern="1200" cap="none" spc="0" normalizeH="0" baseline="0" noProof="0">
                <a:ln>
                  <a:noFill/>
                </a:ln>
                <a:gradFill>
                  <a:gsLst>
                    <a:gs pos="1250">
                      <a:srgbClr val="0078D7"/>
                    </a:gs>
                    <a:gs pos="99000">
                      <a:srgbClr val="0078D7"/>
                    </a:gs>
                  </a:gsLst>
                  <a:lin ang="5400000" scaled="0"/>
                </a:gradFill>
                <a:effectLst/>
                <a:uLnTx/>
                <a:uFillTx/>
                <a:latin typeface="Segoe UI Light"/>
                <a:ea typeface="+mn-ea"/>
                <a:cs typeface="+mn-cs"/>
              </a:rPr>
              <a:t>A billing unit</a:t>
            </a:r>
          </a:p>
          <a:p>
            <a:pPr marL="287293" marR="0" lvl="0" indent="-287293" algn="l" defTabSz="932594" rtl="0" eaLnBrk="1" fontAlgn="auto" latinLnBrk="0" hangingPunct="1">
              <a:lnSpc>
                <a:spcPct val="90000"/>
              </a:lnSpc>
              <a:spcBef>
                <a:spcPts val="1224"/>
              </a:spcBef>
              <a:spcAft>
                <a:spcPts val="0"/>
              </a:spcAft>
              <a:buClr>
                <a:srgbClr val="0078D7"/>
              </a:buClr>
              <a:buSzPct val="90000"/>
              <a:buFont typeface="Arial" pitchFamily="34" charset="0"/>
              <a:buChar char="•"/>
              <a:tabLst/>
              <a:defRPr/>
            </a:pPr>
            <a:r>
              <a:rPr kumimoji="0" lang="en-US" sz="3600" b="0" i="0" u="none" strike="noStrike" kern="1200" cap="none" spc="0" normalizeH="0" baseline="0" noProof="0">
                <a:ln>
                  <a:noFill/>
                </a:ln>
                <a:gradFill>
                  <a:gsLst>
                    <a:gs pos="1250">
                      <a:srgbClr val="0078D7"/>
                    </a:gs>
                    <a:gs pos="99000">
                      <a:srgbClr val="0078D7"/>
                    </a:gs>
                  </a:gsLst>
                  <a:lin ang="5400000" scaled="0"/>
                </a:gradFill>
                <a:effectLst/>
                <a:uLnTx/>
                <a:uFillTx/>
                <a:latin typeface="Segoe UI Light"/>
                <a:ea typeface="+mn-ea"/>
                <a:cs typeface="+mn-cs"/>
              </a:rPr>
              <a:t>Logical limit of scale</a:t>
            </a:r>
          </a:p>
          <a:p>
            <a:pPr marL="287293" marR="0" lvl="0" indent="-287293" algn="l" defTabSz="932594" rtl="0" eaLnBrk="1" fontAlgn="auto" latinLnBrk="0" hangingPunct="1">
              <a:lnSpc>
                <a:spcPct val="90000"/>
              </a:lnSpc>
              <a:spcBef>
                <a:spcPts val="1224"/>
              </a:spcBef>
              <a:spcAft>
                <a:spcPts val="0"/>
              </a:spcAft>
              <a:buClr>
                <a:srgbClr val="0078D7"/>
              </a:buClr>
              <a:buSzPct val="90000"/>
              <a:buFont typeface="Arial" pitchFamily="34" charset="0"/>
              <a:buChar char="•"/>
              <a:tabLst/>
              <a:defRPr/>
            </a:pPr>
            <a:r>
              <a:rPr kumimoji="0" lang="en-US" sz="3600" b="0" i="0" u="none" strike="noStrike" kern="1200" cap="none" spc="0" normalizeH="0" baseline="0" noProof="0">
                <a:ln>
                  <a:noFill/>
                </a:ln>
                <a:gradFill>
                  <a:gsLst>
                    <a:gs pos="1250">
                      <a:srgbClr val="0078D7"/>
                    </a:gs>
                    <a:gs pos="99000">
                      <a:srgbClr val="0078D7"/>
                    </a:gs>
                  </a:gsLst>
                  <a:lin ang="5400000" scaled="0"/>
                </a:gradFill>
                <a:effectLst/>
                <a:uLnTx/>
                <a:uFillTx/>
                <a:latin typeface="Segoe UI Light"/>
                <a:ea typeface="+mn-ea"/>
                <a:cs typeface="+mn-cs"/>
              </a:rPr>
              <a:t>First container that you create</a:t>
            </a:r>
            <a:endParaRPr kumimoji="0" lang="en-US" sz="3600" b="0" i="0" u="none" strike="noStrike" kern="1200" cap="none" spc="0" normalizeH="0" baseline="0" noProof="0" dirty="0">
              <a:ln>
                <a:noFill/>
              </a:ln>
              <a:gradFill>
                <a:gsLst>
                  <a:gs pos="1250">
                    <a:srgbClr val="0078D7"/>
                  </a:gs>
                  <a:gs pos="99000">
                    <a:srgbClr val="0078D7"/>
                  </a:gs>
                </a:gsLst>
                <a:lin ang="5400000" scaled="0"/>
              </a:gradFill>
              <a:effectLst/>
              <a:uLnTx/>
              <a:uFillTx/>
              <a:latin typeface="Segoe UI Light"/>
              <a:ea typeface="+mn-ea"/>
              <a:cs typeface="+mn-cs"/>
            </a:endParaRPr>
          </a:p>
        </p:txBody>
      </p:sp>
      <p:sp>
        <p:nvSpPr>
          <p:cNvPr id="8" name="Text Placeholder 12">
            <a:extLst>
              <a:ext uri="{FF2B5EF4-FFF2-40B4-BE49-F238E27FC236}">
                <a16:creationId xmlns:a16="http://schemas.microsoft.com/office/drawing/2014/main" id="{DA858CDB-2860-4FAF-B930-9497710F917B}"/>
              </a:ext>
            </a:extLst>
          </p:cNvPr>
          <p:cNvSpPr txBox="1">
            <a:spLocks/>
          </p:cNvSpPr>
          <p:nvPr/>
        </p:nvSpPr>
        <p:spPr>
          <a:xfrm>
            <a:off x="6461209" y="1211287"/>
            <a:ext cx="5608081" cy="5226111"/>
          </a:xfrm>
          <a:prstGeom prst="rect">
            <a:avLst/>
          </a:prstGeom>
        </p:spPr>
        <p:txBody>
          <a:bodyPr vert="horz" wrap="square" lIns="146304" tIns="91440" rIns="146304" bIns="91440" rtlCol="0">
            <a:spAutoFit/>
          </a:bodyPr>
          <a:lstStyle>
            <a:lvl1pPr marL="287293" marR="0" indent="-287293" algn="l" defTabSz="932594" rtl="0" eaLnBrk="1" fontAlgn="auto" latinLnBrk="0" hangingPunct="1">
              <a:lnSpc>
                <a:spcPct val="90000"/>
              </a:lnSpc>
              <a:spcBef>
                <a:spcPts val="1224"/>
              </a:spcBef>
              <a:spcAft>
                <a:spcPts val="0"/>
              </a:spcAft>
              <a:buClr>
                <a:schemeClr val="tx2"/>
              </a:buClr>
              <a:buSzPct val="90000"/>
              <a:buFont typeface="Arial" pitchFamily="34" charset="0"/>
              <a:buChar char="•"/>
              <a:tabLst/>
              <a:defRPr sz="4267" kern="1200" spc="0" baseline="0">
                <a:gradFill>
                  <a:gsLst>
                    <a:gs pos="1250">
                      <a:schemeClr val="tx2"/>
                    </a:gs>
                    <a:gs pos="99000">
                      <a:schemeClr val="tx2"/>
                    </a:gs>
                  </a:gsLst>
                  <a:lin ang="5400000" scaled="0"/>
                </a:gradFill>
                <a:latin typeface="+mj-lt"/>
                <a:ea typeface="+mn-ea"/>
                <a:cs typeface="+mn-cs"/>
              </a:defRPr>
            </a:lvl1pPr>
            <a:lvl2pPr marL="531081" marR="0" indent="-233158" algn="l" defTabSz="932594" rtl="0" eaLnBrk="1" fontAlgn="auto" latinLnBrk="0" hangingPunct="1">
              <a:lnSpc>
                <a:spcPct val="90000"/>
              </a:lnSpc>
              <a:spcBef>
                <a:spcPct val="20000"/>
              </a:spcBef>
              <a:spcAft>
                <a:spcPts val="0"/>
              </a:spcAft>
              <a:buClrTx/>
              <a:buSzPct val="90000"/>
              <a:buFont typeface="Arial" pitchFamily="34" charset="0"/>
              <a:buChar char="•"/>
              <a:tabLst/>
              <a:defRPr sz="2667" kern="1200" spc="0" baseline="0">
                <a:gradFill>
                  <a:gsLst>
                    <a:gs pos="1250">
                      <a:schemeClr val="tx1"/>
                    </a:gs>
                    <a:gs pos="100000">
                      <a:schemeClr val="tx1"/>
                    </a:gs>
                  </a:gsLst>
                  <a:lin ang="5400000" scaled="0"/>
                </a:gradFill>
                <a:latin typeface="+mn-lt"/>
                <a:ea typeface="+mn-ea"/>
                <a:cs typeface="+mn-cs"/>
              </a:defRPr>
            </a:lvl2pPr>
            <a:lvl3pPr marL="699475" marR="0" indent="-168392" algn="l" defTabSz="932594" rtl="0" eaLnBrk="1" fontAlgn="auto" latinLnBrk="0" hangingPunct="1">
              <a:lnSpc>
                <a:spcPct val="90000"/>
              </a:lnSpc>
              <a:spcBef>
                <a:spcPct val="20000"/>
              </a:spcBef>
              <a:spcAft>
                <a:spcPts val="0"/>
              </a:spcAft>
              <a:buClrTx/>
              <a:buSzPct val="90000"/>
              <a:buFont typeface="Arial" pitchFamily="34" charset="0"/>
              <a:buChar char="•"/>
              <a:tabLst/>
              <a:defRPr sz="2667" kern="1200" spc="0" baseline="0">
                <a:gradFill>
                  <a:gsLst>
                    <a:gs pos="1250">
                      <a:schemeClr val="tx1"/>
                    </a:gs>
                    <a:gs pos="100000">
                      <a:schemeClr val="tx1"/>
                    </a:gs>
                  </a:gsLst>
                  <a:lin ang="5400000" scaled="0"/>
                </a:gradFill>
                <a:latin typeface="+mn-lt"/>
                <a:ea typeface="+mn-ea"/>
                <a:cs typeface="+mn-cs"/>
              </a:defRPr>
            </a:lvl3pPr>
            <a:lvl4pPr marL="880818" marR="0" indent="-181345" algn="l" defTabSz="93259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4pPr>
            <a:lvl5pPr marL="1049211" marR="0" indent="-168392" algn="l" defTabSz="93259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5pPr>
            <a:lvl6pPr marL="2564633"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932"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229"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528"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594" rtl="0" eaLnBrk="1" fontAlgn="auto" latinLnBrk="0" hangingPunct="1">
              <a:lnSpc>
                <a:spcPct val="90000"/>
              </a:lnSpc>
              <a:spcBef>
                <a:spcPts val="1224"/>
              </a:spcBef>
              <a:spcAft>
                <a:spcPts val="0"/>
              </a:spcAft>
              <a:buClr>
                <a:srgbClr val="0078D7"/>
              </a:buClr>
              <a:buSzPct val="90000"/>
              <a:buFont typeface="Arial" pitchFamily="34" charset="0"/>
              <a:buNone/>
              <a:tabLst/>
              <a:defRPr/>
            </a:pPr>
            <a:r>
              <a:rPr kumimoji="0" lang="en-US" sz="4267" b="0" i="0" u="none" strike="noStrike" kern="1200" cap="none" spc="0" normalizeH="0" baseline="0" noProof="0">
                <a:ln>
                  <a:noFill/>
                </a:ln>
                <a:gradFill>
                  <a:gsLst>
                    <a:gs pos="1250">
                      <a:srgbClr val="0078D7"/>
                    </a:gs>
                    <a:gs pos="99000">
                      <a:srgbClr val="0078D7"/>
                    </a:gs>
                  </a:gsLst>
                  <a:lin ang="5400000" scaled="0"/>
                </a:gradFill>
                <a:effectLst/>
                <a:uLnTx/>
                <a:uFillTx/>
                <a:latin typeface="Segoe UI Light"/>
                <a:ea typeface="+mn-ea"/>
                <a:cs typeface="+mn-cs"/>
              </a:rPr>
              <a:t>Considerations</a:t>
            </a:r>
          </a:p>
          <a:p>
            <a:pPr marL="287293" marR="0" lvl="0" indent="-287293" algn="l" defTabSz="932594" rtl="0" eaLnBrk="1" fontAlgn="auto" latinLnBrk="0" hangingPunct="1">
              <a:lnSpc>
                <a:spcPct val="90000"/>
              </a:lnSpc>
              <a:spcBef>
                <a:spcPts val="1224"/>
              </a:spcBef>
              <a:spcAft>
                <a:spcPts val="0"/>
              </a:spcAft>
              <a:buClr>
                <a:srgbClr val="0078D7"/>
              </a:buClr>
              <a:buSzPct val="90000"/>
              <a:buFont typeface="Arial" pitchFamily="34" charset="0"/>
              <a:buChar char="•"/>
              <a:tabLst/>
              <a:defRPr/>
            </a:pPr>
            <a:r>
              <a:rPr kumimoji="0" lang="en-US" sz="3600" b="0" i="0" u="none" strike="noStrike" kern="1200" cap="none" spc="0" normalizeH="0" baseline="0" noProof="0">
                <a:ln>
                  <a:noFill/>
                </a:ln>
                <a:gradFill>
                  <a:gsLst>
                    <a:gs pos="1250">
                      <a:srgbClr val="0078D7"/>
                    </a:gs>
                    <a:gs pos="99000">
                      <a:srgbClr val="0078D7"/>
                    </a:gs>
                  </a:gsLst>
                  <a:lin ang="5400000" scaled="0"/>
                </a:gradFill>
                <a:effectLst/>
                <a:uLnTx/>
                <a:uFillTx/>
                <a:latin typeface="Segoe UI Light"/>
                <a:ea typeface="+mn-ea"/>
                <a:cs typeface="+mn-cs"/>
              </a:rPr>
              <a:t>Subscriptions do not cost anything</a:t>
            </a:r>
          </a:p>
          <a:p>
            <a:pPr marL="287293" marR="0" lvl="0" indent="-287293" algn="l" defTabSz="932594" rtl="0" eaLnBrk="1" fontAlgn="auto" latinLnBrk="0" hangingPunct="1">
              <a:lnSpc>
                <a:spcPct val="90000"/>
              </a:lnSpc>
              <a:spcBef>
                <a:spcPts val="1224"/>
              </a:spcBef>
              <a:spcAft>
                <a:spcPts val="0"/>
              </a:spcAft>
              <a:buClr>
                <a:srgbClr val="0078D7"/>
              </a:buClr>
              <a:buSzPct val="90000"/>
              <a:buFont typeface="Arial" pitchFamily="34" charset="0"/>
              <a:buChar char="•"/>
              <a:tabLst/>
              <a:defRPr/>
            </a:pPr>
            <a:r>
              <a:rPr kumimoji="0" lang="en-US" sz="3600" b="0" i="0" u="none" strike="noStrike" kern="1200" cap="none" spc="0" normalizeH="0" baseline="0" noProof="0">
                <a:ln>
                  <a:noFill/>
                </a:ln>
                <a:gradFill>
                  <a:gsLst>
                    <a:gs pos="1250">
                      <a:srgbClr val="0078D7"/>
                    </a:gs>
                    <a:gs pos="99000">
                      <a:srgbClr val="0078D7"/>
                    </a:gs>
                  </a:gsLst>
                  <a:lin ang="5400000" scaled="0"/>
                </a:gradFill>
                <a:effectLst/>
                <a:uLnTx/>
                <a:uFillTx/>
                <a:latin typeface="Segoe UI Light"/>
                <a:ea typeface="+mn-ea"/>
                <a:cs typeface="+mn-cs"/>
              </a:rPr>
              <a:t>Each subscription has its own admins, although a single account can be an admin in multiple subscriptions</a:t>
            </a:r>
          </a:p>
          <a:p>
            <a:pPr marL="287293" marR="0" lvl="0" indent="-287293" algn="l" defTabSz="932594" rtl="0" eaLnBrk="1" fontAlgn="auto" latinLnBrk="0" hangingPunct="1">
              <a:lnSpc>
                <a:spcPct val="90000"/>
              </a:lnSpc>
              <a:spcBef>
                <a:spcPts val="1224"/>
              </a:spcBef>
              <a:spcAft>
                <a:spcPts val="0"/>
              </a:spcAft>
              <a:buClr>
                <a:srgbClr val="0078D7"/>
              </a:buClr>
              <a:buSzPct val="90000"/>
              <a:buFont typeface="Arial" pitchFamily="34" charset="0"/>
              <a:buChar char="•"/>
              <a:tabLst/>
              <a:defRPr/>
            </a:pPr>
            <a:r>
              <a:rPr kumimoji="0" lang="en-US" sz="3600" b="0" i="0" u="none" strike="noStrike" kern="1200" cap="none" spc="0" normalizeH="0" baseline="0" noProof="0">
                <a:ln>
                  <a:noFill/>
                </a:ln>
                <a:gradFill>
                  <a:gsLst>
                    <a:gs pos="1250">
                      <a:srgbClr val="0078D7"/>
                    </a:gs>
                    <a:gs pos="99000">
                      <a:srgbClr val="0078D7"/>
                    </a:gs>
                  </a:gsLst>
                  <a:lin ang="5400000" scaled="0"/>
                </a:gradFill>
                <a:effectLst/>
                <a:uLnTx/>
                <a:uFillTx/>
                <a:latin typeface="Segoe UI Light"/>
                <a:ea typeface="+mn-ea"/>
                <a:cs typeface="+mn-cs"/>
              </a:rPr>
              <a:t>Are global </a:t>
            </a:r>
            <a:endParaRPr kumimoji="0" lang="en-US" sz="4000" b="0" i="0" u="none" strike="noStrike" kern="1200" cap="none" spc="0" normalizeH="0" baseline="0" noProof="0" dirty="0">
              <a:ln>
                <a:noFill/>
              </a:ln>
              <a:gradFill>
                <a:gsLst>
                  <a:gs pos="1250">
                    <a:srgbClr val="0078D7"/>
                  </a:gs>
                  <a:gs pos="99000">
                    <a:srgbClr val="0078D7"/>
                  </a:gs>
                </a:gsLst>
                <a:lin ang="5400000" scaled="0"/>
              </a:gradFill>
              <a:effectLst/>
              <a:uLnTx/>
              <a:uFillTx/>
              <a:latin typeface="Segoe UI Light"/>
              <a:ea typeface="+mn-ea"/>
              <a:cs typeface="+mn-cs"/>
            </a:endParaRPr>
          </a:p>
        </p:txBody>
      </p:sp>
    </p:spTree>
    <p:extLst>
      <p:ext uri="{BB962C8B-B14F-4D97-AF65-F5344CB8AC3E}">
        <p14:creationId xmlns:p14="http://schemas.microsoft.com/office/powerpoint/2010/main" val="2992855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F133493-1B2F-4EFF-A936-92C5D59EB0FA}"/>
              </a:ext>
            </a:extLst>
          </p:cNvPr>
          <p:cNvSpPr/>
          <p:nvPr/>
        </p:nvSpPr>
        <p:spPr>
          <a:xfrm>
            <a:off x="139337" y="435829"/>
            <a:ext cx="11747863" cy="470898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102"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rPr>
              <a:t>Initially a subscription was the administrative security boundary of Microsoft Azure. With the advent of Azure Resource Management (ARM) environment, a subscription now has two administrative models. Service Management and Azure Resource Management. With ARM the subscription is no longer needed as an administrative boundary.  ARM provides a more granular Roles Based Access Control (RBAC) model for assigning administrative rights at the resource level. RBAC is currently being released in stages, 32 new roles have been released and user defined roles is coming in a future release. There will be some complexity during the coexistence of the service management and resource management environments and will need to be carefully considered.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102"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rPr>
              <a:t>A subscription additionally forms the </a:t>
            </a:r>
            <a:r>
              <a:rPr kumimoji="0" lang="en-US" sz="2000" b="1" i="0" u="none" strike="noStrike" kern="1200" cap="none" spc="-102"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rPr>
              <a:t>billing unit</a:t>
            </a:r>
            <a:r>
              <a:rPr kumimoji="0" lang="en-US" sz="2000" b="0" i="0" u="none" strike="noStrike" kern="1200" cap="none" spc="-102"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rPr>
              <a:t>. Services charges are accrued to the subscription currently, as part of the new Azure Resource Management model it will be possible to roll up costs to a resource group. A standard naming convention for Azure resource object types can be used to manage billing across projects teams, business units, or other desired view.</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102"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rPr>
              <a:t>A </a:t>
            </a:r>
            <a:r>
              <a:rPr kumimoji="0" lang="en-US" sz="2000" b="1" i="0" u="none" strike="noStrike" kern="1200" cap="none" spc="-102"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rPr>
              <a:t>logical limit of scale by which resources can be allocated</a:t>
            </a:r>
            <a:r>
              <a:rPr kumimoji="0" lang="en-US" sz="2000" b="0" i="0" u="none" strike="noStrike" kern="1200" cap="none" spc="-102"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rPr>
              <a:t>, these limits include both hard and soft caps of various resource types (like 10,000 compute cores /subscription) and are changing as capacity and capabilities are updated within Azure. Scalability will continue to be a function of subscriptions and therefore is a key element to understand how the Subscription strategy will account for growth as consumption increases.</a:t>
            </a:r>
          </a:p>
        </p:txBody>
      </p:sp>
    </p:spTree>
    <p:extLst>
      <p:ext uri="{BB962C8B-B14F-4D97-AF65-F5344CB8AC3E}">
        <p14:creationId xmlns:p14="http://schemas.microsoft.com/office/powerpoint/2010/main" val="33680917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7002E2B-1914-4050-B5B7-76CDC8D2B9D0}"/>
              </a:ext>
            </a:extLst>
          </p:cNvPr>
          <p:cNvSpPr txBox="1">
            <a:spLocks/>
          </p:cNvSpPr>
          <p:nvPr/>
        </p:nvSpPr>
        <p:spPr>
          <a:xfrm>
            <a:off x="388590" y="1215585"/>
            <a:ext cx="11924853" cy="1663532"/>
          </a:xfrm>
          <a:prstGeom prst="rect">
            <a:avLst/>
          </a:prstGeom>
        </p:spPr>
        <p:txBody>
          <a:bodyPr vert="horz" wrap="square" lIns="146304" tIns="91440" rIns="146304" bIns="91440" rtlCol="0">
            <a:spAutoFit/>
          </a:bodyPr>
          <a:lstStyle>
            <a:lvl1pPr marL="342846" marR="0" indent="-342846" algn="l" defTabSz="932594" rtl="0" eaLnBrk="1" fontAlgn="auto" latinLnBrk="0" hangingPunct="1">
              <a:lnSpc>
                <a:spcPct val="90000"/>
              </a:lnSpc>
              <a:spcBef>
                <a:spcPct val="20000"/>
              </a:spcBef>
              <a:spcAft>
                <a:spcPts val="0"/>
              </a:spcAft>
              <a:buClrTx/>
              <a:buSzPct val="90000"/>
              <a:buFont typeface="Arial" pitchFamily="34" charset="0"/>
              <a:buChar char="•"/>
              <a:tabLst/>
              <a:defRPr lang="en-US" sz="3264" b="0" kern="4000" cap="none" spc="-102" baseline="0" dirty="0">
                <a:ln w="3175">
                  <a:noFill/>
                </a:ln>
                <a:gradFill flip="none" rotWithShape="1">
                  <a:gsLst>
                    <a:gs pos="0">
                      <a:schemeClr val="tx1">
                        <a:lumMod val="65000"/>
                        <a:lumOff val="35000"/>
                      </a:schemeClr>
                    </a:gs>
                    <a:gs pos="86000">
                      <a:schemeClr val="tx1">
                        <a:lumMod val="65000"/>
                        <a:lumOff val="35000"/>
                      </a:schemeClr>
                    </a:gs>
                  </a:gsLst>
                  <a:lin ang="5400000" scaled="0"/>
                  <a:tileRect/>
                </a:gradFill>
                <a:effectLst/>
                <a:latin typeface="Segoe UI Light" pitchFamily="34" charset="0"/>
                <a:ea typeface="+mn-ea"/>
                <a:cs typeface="Arial" charset="0"/>
              </a:defRPr>
            </a:lvl1pPr>
            <a:lvl2pPr marL="615935" marR="0" indent="-273044" algn="l" defTabSz="932594" rtl="0" eaLnBrk="1" fontAlgn="auto" latinLnBrk="0" hangingPunct="1">
              <a:lnSpc>
                <a:spcPct val="90000"/>
              </a:lnSpc>
              <a:spcBef>
                <a:spcPct val="20000"/>
              </a:spcBef>
              <a:spcAft>
                <a:spcPts val="0"/>
              </a:spcAft>
              <a:buClrTx/>
              <a:buSzPct val="90000"/>
              <a:buFont typeface="Arial" pitchFamily="34" charset="0"/>
              <a:buChar char="•"/>
              <a:tabLst/>
              <a:defRPr sz="1632" kern="1200" spc="0" baseline="0">
                <a:gradFill>
                  <a:gsLst>
                    <a:gs pos="1250">
                      <a:schemeClr val="tx1"/>
                    </a:gs>
                    <a:gs pos="100000">
                      <a:schemeClr val="tx1"/>
                    </a:gs>
                  </a:gsLst>
                  <a:lin ang="5400000" scaled="0"/>
                </a:gradFill>
                <a:latin typeface="+mn-lt"/>
                <a:ea typeface="+mn-ea"/>
                <a:cs typeface="+mn-cs"/>
              </a:defRPr>
            </a:lvl2pPr>
            <a:lvl3pPr marL="840296" marR="0" indent="-226478" algn="l" defTabSz="932594" rtl="0" eaLnBrk="1" fontAlgn="auto" latinLnBrk="0" hangingPunct="1">
              <a:lnSpc>
                <a:spcPct val="90000"/>
              </a:lnSpc>
              <a:spcBef>
                <a:spcPct val="20000"/>
              </a:spcBef>
              <a:spcAft>
                <a:spcPts val="0"/>
              </a:spcAft>
              <a:buClrTx/>
              <a:buSzPct val="90000"/>
              <a:buFont typeface="Arial" pitchFamily="34" charset="0"/>
              <a:buChar char="•"/>
              <a:tabLst/>
              <a:defRPr sz="1428" kern="1200" spc="0" baseline="0">
                <a:gradFill>
                  <a:gsLst>
                    <a:gs pos="1250">
                      <a:schemeClr val="tx1"/>
                    </a:gs>
                    <a:gs pos="100000">
                      <a:schemeClr val="tx1"/>
                    </a:gs>
                  </a:gsLst>
                  <a:lin ang="5400000" scaled="0"/>
                </a:gradFill>
                <a:latin typeface="+mn-lt"/>
                <a:ea typeface="+mn-ea"/>
                <a:cs typeface="+mn-cs"/>
              </a:defRPr>
            </a:lvl3pPr>
            <a:lvl4pPr marL="1064657" marR="0" indent="-226478" algn="l" defTabSz="932594" rtl="0" eaLnBrk="1" fontAlgn="auto" latinLnBrk="0" hangingPunct="1">
              <a:lnSpc>
                <a:spcPct val="90000"/>
              </a:lnSpc>
              <a:spcBef>
                <a:spcPct val="20000"/>
              </a:spcBef>
              <a:spcAft>
                <a:spcPts val="0"/>
              </a:spcAft>
              <a:buClrTx/>
              <a:buSzPct val="90000"/>
              <a:buFont typeface="Arial" pitchFamily="34" charset="0"/>
              <a:buChar char="•"/>
              <a:tabLst/>
              <a:defRPr sz="1122" kern="1200" spc="0" baseline="0">
                <a:gradFill>
                  <a:gsLst>
                    <a:gs pos="1250">
                      <a:schemeClr val="tx1"/>
                    </a:gs>
                    <a:gs pos="100000">
                      <a:schemeClr val="tx1"/>
                    </a:gs>
                  </a:gsLst>
                  <a:lin ang="5400000" scaled="0"/>
                </a:gradFill>
                <a:latin typeface="+mn-lt"/>
                <a:ea typeface="+mn-ea"/>
                <a:cs typeface="+mn-cs"/>
              </a:defRPr>
            </a:lvl4pPr>
            <a:lvl5pPr marL="1219170" marR="0" indent="-226478" algn="l" defTabSz="932594" rtl="0" eaLnBrk="1" fontAlgn="auto" latinLnBrk="0" hangingPunct="1">
              <a:lnSpc>
                <a:spcPct val="90000"/>
              </a:lnSpc>
              <a:spcBef>
                <a:spcPct val="20000"/>
              </a:spcBef>
              <a:spcAft>
                <a:spcPts val="0"/>
              </a:spcAft>
              <a:buClrTx/>
              <a:buSzPct val="90000"/>
              <a:buFont typeface="Arial" pitchFamily="34" charset="0"/>
              <a:buChar char="•"/>
              <a:tabLst/>
              <a:defRPr sz="1122" kern="1200" spc="0" baseline="0">
                <a:gradFill>
                  <a:gsLst>
                    <a:gs pos="1250">
                      <a:schemeClr val="tx1"/>
                    </a:gs>
                    <a:gs pos="100000">
                      <a:schemeClr val="tx1"/>
                    </a:gs>
                  </a:gsLst>
                  <a:lin ang="5400000" scaled="0"/>
                </a:gradFill>
                <a:latin typeface="+mn-lt"/>
                <a:ea typeface="+mn-ea"/>
                <a:cs typeface="+mn-cs"/>
              </a:defRPr>
            </a:lvl5pPr>
            <a:lvl6pPr marL="2564633"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932"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229"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528"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846" marR="0" lvl="0" indent="-342846" algn="l" defTabSz="932594"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3100" b="0" i="0" u="none" strike="noStrike" kern="4000" cap="none" spc="-102" normalizeH="0" baseline="0" noProof="0">
                <a:ln w="3175">
                  <a:noFill/>
                </a:ln>
                <a:gradFill flip="none" rotWithShape="1">
                  <a:gsLst>
                    <a:gs pos="0">
                      <a:srgbClr val="505050">
                        <a:lumMod val="65000"/>
                        <a:lumOff val="35000"/>
                      </a:srgbClr>
                    </a:gs>
                    <a:gs pos="86000">
                      <a:srgbClr val="505050">
                        <a:lumMod val="65000"/>
                        <a:lumOff val="35000"/>
                      </a:srgbClr>
                    </a:gs>
                  </a:gsLst>
                  <a:lin ang="5400000" scaled="0"/>
                  <a:tileRect/>
                </a:gradFill>
                <a:effectLst/>
                <a:uLnTx/>
                <a:uFillTx/>
                <a:latin typeface="Segoe UI Light" pitchFamily="34" charset="0"/>
                <a:ea typeface="+mn-ea"/>
                <a:cs typeface="Arial" charset="0"/>
              </a:rPr>
              <a:t>Subscription is the top level container</a:t>
            </a:r>
          </a:p>
          <a:p>
            <a:pPr marL="342846" marR="0" lvl="0" indent="-342846" algn="l" defTabSz="932594"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3100" b="0" i="0" u="none" strike="noStrike" kern="4000" cap="none" spc="-102" normalizeH="0" baseline="0" noProof="0">
                <a:ln w="3175">
                  <a:noFill/>
                </a:ln>
                <a:gradFill flip="none" rotWithShape="1">
                  <a:gsLst>
                    <a:gs pos="0">
                      <a:srgbClr val="505050">
                        <a:lumMod val="65000"/>
                        <a:lumOff val="35000"/>
                      </a:srgbClr>
                    </a:gs>
                    <a:gs pos="86000">
                      <a:srgbClr val="505050">
                        <a:lumMod val="65000"/>
                        <a:lumOff val="35000"/>
                      </a:srgbClr>
                    </a:gs>
                  </a:gsLst>
                  <a:lin ang="5400000" scaled="0"/>
                  <a:tileRect/>
                </a:gradFill>
                <a:effectLst/>
                <a:uLnTx/>
                <a:uFillTx/>
                <a:latin typeface="Segoe UI Light" pitchFamily="34" charset="0"/>
                <a:ea typeface="+mn-ea"/>
                <a:cs typeface="Arial" charset="0"/>
              </a:rPr>
              <a:t>Create Resource groups in the subscription</a:t>
            </a:r>
          </a:p>
          <a:p>
            <a:pPr marL="342846" marR="0" lvl="0" indent="-342846" algn="l" defTabSz="932594"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3100" b="0" i="0" u="none" strike="noStrike" kern="4000" cap="none" spc="-102" normalizeH="0" baseline="0" noProof="0">
                <a:ln w="3175">
                  <a:noFill/>
                </a:ln>
                <a:gradFill flip="none" rotWithShape="1">
                  <a:gsLst>
                    <a:gs pos="0">
                      <a:srgbClr val="505050">
                        <a:lumMod val="65000"/>
                        <a:lumOff val="35000"/>
                      </a:srgbClr>
                    </a:gs>
                    <a:gs pos="86000">
                      <a:srgbClr val="505050">
                        <a:lumMod val="65000"/>
                        <a:lumOff val="35000"/>
                      </a:srgbClr>
                    </a:gs>
                  </a:gsLst>
                  <a:lin ang="5400000" scaled="0"/>
                  <a:tileRect/>
                </a:gradFill>
                <a:effectLst/>
                <a:uLnTx/>
                <a:uFillTx/>
                <a:latin typeface="Segoe UI Light" pitchFamily="34" charset="0"/>
                <a:ea typeface="+mn-ea"/>
                <a:cs typeface="Arial" charset="0"/>
              </a:rPr>
              <a:t>Place resources within the resource groups</a:t>
            </a:r>
            <a:endParaRPr kumimoji="0" lang="en-US" sz="3100" b="0" i="0" u="none" strike="noStrike" kern="4000" cap="none" spc="-102" normalizeH="0" baseline="0" noProof="0" dirty="0">
              <a:ln w="3175">
                <a:noFill/>
              </a:ln>
              <a:gradFill flip="none" rotWithShape="1">
                <a:gsLst>
                  <a:gs pos="0">
                    <a:srgbClr val="505050">
                      <a:lumMod val="65000"/>
                      <a:lumOff val="35000"/>
                    </a:srgbClr>
                  </a:gs>
                  <a:gs pos="86000">
                    <a:srgbClr val="505050">
                      <a:lumMod val="65000"/>
                      <a:lumOff val="35000"/>
                    </a:srgbClr>
                  </a:gs>
                </a:gsLst>
                <a:lin ang="5400000" scaled="0"/>
                <a:tileRect/>
              </a:gradFill>
              <a:effectLst/>
              <a:uLnTx/>
              <a:uFillTx/>
              <a:latin typeface="Segoe UI Light" pitchFamily="34" charset="0"/>
              <a:ea typeface="+mn-ea"/>
              <a:cs typeface="Arial" charset="0"/>
            </a:endParaRPr>
          </a:p>
        </p:txBody>
      </p:sp>
      <p:sp>
        <p:nvSpPr>
          <p:cNvPr id="3" name="Title 2">
            <a:extLst>
              <a:ext uri="{FF2B5EF4-FFF2-40B4-BE49-F238E27FC236}">
                <a16:creationId xmlns:a16="http://schemas.microsoft.com/office/drawing/2014/main" id="{9336498A-0667-4A98-ADA6-A75F7FC21BE6}"/>
              </a:ext>
            </a:extLst>
          </p:cNvPr>
          <p:cNvSpPr txBox="1">
            <a:spLocks/>
          </p:cNvSpPr>
          <p:nvPr/>
        </p:nvSpPr>
        <p:spPr>
          <a:xfrm>
            <a:off x="388591" y="233152"/>
            <a:ext cx="11515087" cy="1054310"/>
          </a:xfrm>
          <a:prstGeom prst="rect">
            <a:avLst/>
          </a:prstGeom>
        </p:spPr>
        <p:txBody>
          <a:bodyPr vert="horz" wrap="square" lIns="146304" tIns="91440" rIns="146304" bIns="91440" rtlCol="0" anchor="t">
            <a:noAutofit/>
          </a:bodyPr>
          <a:lstStyle>
            <a:lvl1pPr algn="l" defTabSz="932594" rtl="0" eaLnBrk="1" latinLnBrk="0" hangingPunct="1">
              <a:lnSpc>
                <a:spcPct val="90000"/>
              </a:lnSpc>
              <a:spcBef>
                <a:spcPct val="0"/>
              </a:spcBef>
              <a:buNone/>
              <a:defRPr lang="en-US" sz="5867" b="0" kern="1200" cap="none" spc="-10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594" rtl="0" eaLnBrk="1" fontAlgn="auto" latinLnBrk="0" hangingPunct="1">
              <a:lnSpc>
                <a:spcPct val="90000"/>
              </a:lnSpc>
              <a:spcBef>
                <a:spcPct val="0"/>
              </a:spcBef>
              <a:spcAft>
                <a:spcPts val="0"/>
              </a:spcAft>
              <a:buClrTx/>
              <a:buSzTx/>
              <a:buFontTx/>
              <a:buNone/>
              <a:tabLst/>
              <a:defRPr/>
            </a:pPr>
            <a:r>
              <a:rPr kumimoji="0" lang="en-US" sz="5867" b="0" i="0" u="none" strike="noStrike" kern="1200" cap="none" spc="-101" normalizeH="0" baseline="0" noProof="0">
                <a:ln w="3175">
                  <a:noFill/>
                </a:ln>
                <a:gradFill>
                  <a:gsLst>
                    <a:gs pos="1250">
                      <a:srgbClr val="505050"/>
                    </a:gs>
                    <a:gs pos="100000">
                      <a:srgbClr val="505050"/>
                    </a:gs>
                  </a:gsLst>
                  <a:lin ang="5400000" scaled="0"/>
                </a:gradFill>
                <a:effectLst/>
                <a:uLnTx/>
                <a:uFillTx/>
                <a:latin typeface="Segoe UI Light"/>
                <a:ea typeface="+mn-ea"/>
                <a:cs typeface="Segoe UI" pitchFamily="34" charset="0"/>
              </a:rPr>
              <a:t>Containers and Resources</a:t>
            </a:r>
            <a:endParaRPr kumimoji="0" lang="en-US" sz="5867" b="0" i="0" u="none" strike="noStrike" kern="1200" cap="none" spc="-101" normalizeH="0" baseline="0" noProof="0" dirty="0">
              <a:ln w="3175">
                <a:noFill/>
              </a:ln>
              <a:gradFill>
                <a:gsLst>
                  <a:gs pos="1250">
                    <a:srgbClr val="505050"/>
                  </a:gs>
                  <a:gs pos="100000">
                    <a:srgbClr val="505050"/>
                  </a:gs>
                </a:gsLst>
                <a:lin ang="5400000" scaled="0"/>
              </a:gradFill>
              <a:effectLst/>
              <a:uLnTx/>
              <a:uFillTx/>
              <a:latin typeface="Segoe UI Light"/>
              <a:ea typeface="+mn-ea"/>
              <a:cs typeface="Segoe UI" pitchFamily="34" charset="0"/>
            </a:endParaRPr>
          </a:p>
        </p:txBody>
      </p:sp>
      <p:pic>
        <p:nvPicPr>
          <p:cNvPr id="4" name="Picture 3">
            <a:extLst>
              <a:ext uri="{FF2B5EF4-FFF2-40B4-BE49-F238E27FC236}">
                <a16:creationId xmlns:a16="http://schemas.microsoft.com/office/drawing/2014/main" id="{CAF5FC54-57BD-477A-A36B-DC53B396E64F}"/>
              </a:ext>
            </a:extLst>
          </p:cNvPr>
          <p:cNvPicPr>
            <a:picLocks noChangeAspect="1"/>
          </p:cNvPicPr>
          <p:nvPr/>
        </p:nvPicPr>
        <p:blipFill>
          <a:blip r:embed="rId3"/>
          <a:stretch>
            <a:fillRect/>
          </a:stretch>
        </p:blipFill>
        <p:spPr>
          <a:xfrm>
            <a:off x="3855244" y="3247292"/>
            <a:ext cx="4038600" cy="3472294"/>
          </a:xfrm>
          <a:prstGeom prst="rect">
            <a:avLst/>
          </a:prstGeom>
        </p:spPr>
      </p:pic>
    </p:spTree>
    <p:extLst>
      <p:ext uri="{BB962C8B-B14F-4D97-AF65-F5344CB8AC3E}">
        <p14:creationId xmlns:p14="http://schemas.microsoft.com/office/powerpoint/2010/main" val="87181927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2478" y="120172"/>
            <a:ext cx="11473968" cy="899665"/>
          </a:xfrm>
        </p:spPr>
        <p:txBody>
          <a:bodyPr/>
          <a:lstStyle/>
          <a:p>
            <a:r>
              <a:rPr lang="en-US" dirty="0"/>
              <a:t>Azure Governance Layers</a:t>
            </a:r>
          </a:p>
        </p:txBody>
      </p:sp>
      <p:grpSp>
        <p:nvGrpSpPr>
          <p:cNvPr id="61" name="Group 60"/>
          <p:cNvGrpSpPr/>
          <p:nvPr/>
        </p:nvGrpSpPr>
        <p:grpSpPr>
          <a:xfrm>
            <a:off x="352478" y="1213781"/>
            <a:ext cx="11452342" cy="4273086"/>
            <a:chOff x="526136" y="2628540"/>
            <a:chExt cx="10142190" cy="3427687"/>
          </a:xfrm>
        </p:grpSpPr>
        <p:sp>
          <p:nvSpPr>
            <p:cNvPr id="62" name="Rectangle 61"/>
            <p:cNvSpPr/>
            <p:nvPr/>
          </p:nvSpPr>
          <p:spPr>
            <a:xfrm>
              <a:off x="526136" y="3184816"/>
              <a:ext cx="10141864" cy="680288"/>
            </a:xfrm>
            <a:prstGeom prst="rect">
              <a:avLst/>
            </a:prstGeom>
            <a:gradFill flip="none" rotWithShape="1">
              <a:gsLst>
                <a:gs pos="1000">
                  <a:sysClr val="windowText" lastClr="000000">
                    <a:lumMod val="20000"/>
                    <a:lumOff val="80000"/>
                  </a:sysClr>
                </a:gs>
                <a:gs pos="100000">
                  <a:srgbClr val="A5A5A5">
                    <a:lumMod val="20000"/>
                    <a:lumOff val="80000"/>
                  </a:srgbClr>
                </a:gs>
              </a:gsLst>
              <a:lin ang="5400000" scaled="1"/>
              <a:tileRect/>
            </a:gradFill>
            <a:ln w="12700" cap="flat" cmpd="sng" algn="ctr">
              <a:solidFill>
                <a:sysClr val="windowText" lastClr="000000">
                  <a:lumMod val="20000"/>
                  <a:lumOff val="80000"/>
                  <a:alpha val="38000"/>
                </a:sysClr>
              </a:solidFill>
              <a:prstDash val="solid"/>
              <a:miter lim="800000"/>
            </a:ln>
            <a:effectLst/>
          </p:spPr>
          <p:txBody>
            <a:bodyPr rtlCol="0" anchor="ctr"/>
            <a:lstStyle/>
            <a:p>
              <a:pPr marL="0" marR="0" lvl="0" indent="0" algn="ctr" defTabSz="914411"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3" name="Rectangle 62"/>
            <p:cNvSpPr/>
            <p:nvPr/>
          </p:nvSpPr>
          <p:spPr>
            <a:xfrm>
              <a:off x="530371" y="3896525"/>
              <a:ext cx="10128948" cy="680288"/>
            </a:xfrm>
            <a:prstGeom prst="rect">
              <a:avLst/>
            </a:prstGeom>
            <a:gradFill flip="none" rotWithShape="1">
              <a:gsLst>
                <a:gs pos="1000">
                  <a:sysClr val="windowText" lastClr="000000">
                    <a:lumMod val="20000"/>
                    <a:lumOff val="80000"/>
                  </a:sysClr>
                </a:gs>
                <a:gs pos="100000">
                  <a:srgbClr val="A5A5A5">
                    <a:lumMod val="20000"/>
                    <a:lumOff val="80000"/>
                  </a:srgbClr>
                </a:gs>
              </a:gsLst>
              <a:lin ang="5400000" scaled="1"/>
              <a:tileRect/>
            </a:gradFill>
            <a:ln w="12700" cap="flat" cmpd="sng" algn="ctr">
              <a:solidFill>
                <a:sysClr val="windowText" lastClr="000000">
                  <a:lumMod val="20000"/>
                  <a:lumOff val="80000"/>
                  <a:alpha val="38000"/>
                </a:sysClr>
              </a:solidFill>
              <a:prstDash val="solid"/>
              <a:miter lim="800000"/>
            </a:ln>
            <a:effectLst/>
          </p:spPr>
          <p:txBody>
            <a:bodyPr rtlCol="0" anchor="ctr"/>
            <a:lstStyle/>
            <a:p>
              <a:pPr marL="0" marR="0" lvl="0" indent="0" algn="ctr" defTabSz="914411"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4" name="Rectangle 63"/>
            <p:cNvSpPr/>
            <p:nvPr/>
          </p:nvSpPr>
          <p:spPr>
            <a:xfrm>
              <a:off x="539052" y="5367307"/>
              <a:ext cx="10103117" cy="688920"/>
            </a:xfrm>
            <a:prstGeom prst="rect">
              <a:avLst/>
            </a:prstGeom>
            <a:gradFill flip="none" rotWithShape="1">
              <a:gsLst>
                <a:gs pos="0">
                  <a:srgbClr val="5B9BD5">
                    <a:lumMod val="20000"/>
                    <a:lumOff val="80000"/>
                    <a:shade val="30000"/>
                    <a:satMod val="115000"/>
                  </a:srgbClr>
                </a:gs>
                <a:gs pos="28000">
                  <a:srgbClr val="5B9BD5">
                    <a:lumMod val="20000"/>
                    <a:lumOff val="80000"/>
                    <a:shade val="67500"/>
                    <a:satMod val="115000"/>
                  </a:srgbClr>
                </a:gs>
                <a:gs pos="96000">
                  <a:srgbClr val="5B9BD5">
                    <a:shade val="100000"/>
                    <a:satMod val="115000"/>
                    <a:lumMod val="22000"/>
                    <a:lumOff val="78000"/>
                  </a:srgbClr>
                </a:gs>
              </a:gsLst>
              <a:lin ang="5400000" scaled="1"/>
              <a:tileRect/>
            </a:gradFill>
            <a:ln w="12700" cap="flat" cmpd="sng" algn="ctr">
              <a:solidFill>
                <a:srgbClr val="5B9BD5">
                  <a:shade val="50000"/>
                </a:srgbClr>
              </a:solidFill>
              <a:prstDash val="solid"/>
              <a:miter lim="800000"/>
            </a:ln>
            <a:effectLst/>
          </p:spPr>
          <p:txBody>
            <a:bodyPr rtlCol="0" anchor="ctr"/>
            <a:lstStyle/>
            <a:p>
              <a:pPr marL="0" marR="0" lvl="0" indent="0" algn="ctr" defTabSz="914411"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5" name="Rectangle 64"/>
            <p:cNvSpPr/>
            <p:nvPr/>
          </p:nvSpPr>
          <p:spPr>
            <a:xfrm>
              <a:off x="526136" y="4613955"/>
              <a:ext cx="10128948" cy="710311"/>
            </a:xfrm>
            <a:prstGeom prst="rect">
              <a:avLst/>
            </a:prstGeom>
            <a:gradFill flip="none" rotWithShape="1">
              <a:gsLst>
                <a:gs pos="0">
                  <a:srgbClr val="5B9BD5">
                    <a:lumMod val="20000"/>
                    <a:lumOff val="80000"/>
                    <a:shade val="30000"/>
                    <a:satMod val="115000"/>
                  </a:srgbClr>
                </a:gs>
                <a:gs pos="70000">
                  <a:srgbClr val="5B9BD5">
                    <a:lumMod val="20000"/>
                    <a:lumOff val="80000"/>
                    <a:shade val="67500"/>
                    <a:satMod val="115000"/>
                  </a:srgbClr>
                </a:gs>
                <a:gs pos="100000">
                  <a:srgbClr val="5B9BD5">
                    <a:shade val="100000"/>
                    <a:satMod val="115000"/>
                    <a:lumMod val="22000"/>
                    <a:lumOff val="78000"/>
                  </a:srgbClr>
                </a:gs>
              </a:gsLst>
              <a:lin ang="5400000" scaled="1"/>
              <a:tileRect/>
            </a:gradFill>
            <a:ln w="12700" cap="flat" cmpd="sng" algn="ctr">
              <a:solidFill>
                <a:srgbClr val="5B9BD5">
                  <a:shade val="50000"/>
                </a:srgbClr>
              </a:solidFill>
              <a:prstDash val="solid"/>
              <a:miter lim="800000"/>
            </a:ln>
            <a:effectLst/>
          </p:spPr>
          <p:txBody>
            <a:bodyPr rtlCol="0" anchor="ctr"/>
            <a:lstStyle/>
            <a:p>
              <a:pPr marL="0" marR="0" lvl="0" indent="0" algn="ctr" defTabSz="914411"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grpSp>
          <p:nvGrpSpPr>
            <p:cNvPr id="66" name="Group 65"/>
            <p:cNvGrpSpPr/>
            <p:nvPr/>
          </p:nvGrpSpPr>
          <p:grpSpPr>
            <a:xfrm>
              <a:off x="4797280" y="3342778"/>
              <a:ext cx="2566026" cy="2589747"/>
              <a:chOff x="1911604" y="3313944"/>
              <a:chExt cx="2566026" cy="2589747"/>
            </a:xfrm>
          </p:grpSpPr>
          <p:sp>
            <p:nvSpPr>
              <p:cNvPr id="106" name="Rounded Rectangle 4"/>
              <p:cNvSpPr/>
              <p:nvPr/>
            </p:nvSpPr>
            <p:spPr>
              <a:xfrm>
                <a:off x="3027779" y="3313944"/>
                <a:ext cx="944546" cy="295422"/>
              </a:xfrm>
              <a:prstGeom prst="rect">
                <a:avLst/>
              </a:prstGeom>
              <a:gradFill rotWithShape="1">
                <a:gsLst>
                  <a:gs pos="0">
                    <a:sysClr val="window" lastClr="FFFFFF"/>
                  </a:gs>
                  <a:gs pos="100000">
                    <a:sysClr val="window" lastClr="FFFFFF">
                      <a:lumMod val="85000"/>
                    </a:sysClr>
                  </a:gs>
                </a:gsLst>
                <a:lin ang="5400000" scaled="0"/>
              </a:gradFill>
              <a:ln>
                <a:solidFill>
                  <a:sysClr val="window" lastClr="FFFFFF">
                    <a:lumMod val="75000"/>
                  </a:sysClr>
                </a:solidFill>
                <a:headEnd type="none" w="med" len="med"/>
                <a:tailEnd type="none" w="med" len="med"/>
              </a:ln>
              <a:effectLst/>
              <a:scene3d>
                <a:camera prst="orthographicFront"/>
                <a:lightRig rig="flat" dir="t"/>
              </a:scene3d>
              <a:sp3d prstMaterial="matte"/>
            </p:spPr>
            <p:txBody>
              <a:bodyPr rot="0" spcFirstLastPara="0" vertOverflow="overflow" horzOverflow="overflow" vert="horz" wrap="square" lIns="91434" tIns="45717" rIns="91434" bIns="45717" numCol="1" spcCol="0" rtlCol="0" fromWordArt="0" anchor="ctr" anchorCtr="0" forceAA="0" compatLnSpc="1">
                <a:prstTxWarp prst="textNoShape">
                  <a:avLst/>
                </a:prstTxWarp>
                <a:noAutofit/>
              </a:bodyPr>
              <a:lstStyle/>
              <a:p>
                <a:pPr marL="0" marR="0" lvl="0" indent="0" algn="ctr" defTabSz="914411"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srgbClr val="44546A">
                        <a:alpha val="99000"/>
                      </a:srgbClr>
                    </a:solidFill>
                    <a:effectLst/>
                    <a:uLnTx/>
                    <a:uFillTx/>
                    <a:latin typeface="Calibri" panose="020F0502020204030204"/>
                    <a:ea typeface="+mn-ea"/>
                    <a:cs typeface="+mn-cs"/>
                  </a:rPr>
                  <a:t>Enterprise</a:t>
                </a:r>
              </a:p>
            </p:txBody>
          </p:sp>
          <p:sp>
            <p:nvSpPr>
              <p:cNvPr id="107" name="Right Brace 106"/>
              <p:cNvSpPr/>
              <p:nvPr/>
            </p:nvSpPr>
            <p:spPr>
              <a:xfrm rot="16200000">
                <a:off x="3324665" y="3356147"/>
                <a:ext cx="422032" cy="1069143"/>
              </a:xfrm>
              <a:prstGeom prst="rightBrace">
                <a:avLst>
                  <a:gd name="adj1" fmla="val 0"/>
                  <a:gd name="adj2" fmla="val 50000"/>
                </a:avLst>
              </a:prstGeom>
              <a:noFill/>
              <a:ln w="15875" cap="flat" cmpd="sng" algn="ctr">
                <a:solidFill>
                  <a:srgbClr val="44546A"/>
                </a:solidFill>
                <a:prstDash val="solid"/>
                <a:miter lim="800000"/>
              </a:ln>
              <a:effectLst/>
            </p:spPr>
            <p:txBody>
              <a:bodyPr rtlCol="0" anchor="ctr"/>
              <a:lstStyle/>
              <a:p>
                <a:pPr marL="0" marR="0" lvl="0" indent="0" algn="ctr" defTabSz="914411"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Calibri" panose="020F0502020204030204"/>
                  <a:ea typeface="+mn-ea"/>
                  <a:cs typeface="+mn-cs"/>
                </a:endParaRPr>
              </a:p>
            </p:txBody>
          </p:sp>
          <p:sp>
            <p:nvSpPr>
              <p:cNvPr id="108" name="Rounded Rectangle 4"/>
              <p:cNvSpPr/>
              <p:nvPr/>
            </p:nvSpPr>
            <p:spPr>
              <a:xfrm>
                <a:off x="3649494" y="4088558"/>
                <a:ext cx="828136" cy="295422"/>
              </a:xfrm>
              <a:prstGeom prst="rect">
                <a:avLst/>
              </a:prstGeom>
              <a:gradFill rotWithShape="1">
                <a:gsLst>
                  <a:gs pos="0">
                    <a:sysClr val="window" lastClr="FFFFFF"/>
                  </a:gs>
                  <a:gs pos="100000">
                    <a:sysClr val="window" lastClr="FFFFFF">
                      <a:lumMod val="85000"/>
                    </a:sysClr>
                  </a:gs>
                </a:gsLst>
                <a:lin ang="5400000" scaled="0"/>
              </a:gradFill>
              <a:ln>
                <a:solidFill>
                  <a:sysClr val="window" lastClr="FFFFFF">
                    <a:lumMod val="75000"/>
                  </a:sysClr>
                </a:solidFill>
                <a:headEnd type="none" w="med" len="med"/>
                <a:tailEnd type="none" w="med" len="med"/>
              </a:ln>
              <a:effectLst/>
              <a:scene3d>
                <a:camera prst="orthographicFront"/>
                <a:lightRig rig="flat" dir="t"/>
              </a:scene3d>
              <a:sp3d prstMaterial="matte"/>
            </p:spPr>
            <p:txBody>
              <a:bodyPr rot="0" spcFirstLastPara="0" vertOverflow="overflow" horzOverflow="overflow" vert="horz" wrap="square" lIns="91434" tIns="45717" rIns="91434" bIns="45717" numCol="1" spcCol="0" rtlCol="0" fromWordArt="0" anchor="ctr" anchorCtr="0" forceAA="0" compatLnSpc="1">
                <a:prstTxWarp prst="textNoShape">
                  <a:avLst/>
                </a:prstTxWarp>
                <a:noAutofit/>
              </a:bodyPr>
              <a:lstStyle/>
              <a:p>
                <a:pPr marL="0" marR="0" lvl="0" indent="0" algn="ctr" defTabSz="914411"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srgbClr val="44546A">
                        <a:alpha val="99000"/>
                      </a:srgbClr>
                    </a:solidFill>
                    <a:effectLst/>
                    <a:uLnTx/>
                    <a:uFillTx/>
                    <a:latin typeface="Calibri" panose="020F0502020204030204"/>
                    <a:ea typeface="+mn-ea"/>
                    <a:cs typeface="+mn-cs"/>
                  </a:rPr>
                  <a:t>Aerospace</a:t>
                </a:r>
              </a:p>
            </p:txBody>
          </p:sp>
          <p:sp>
            <p:nvSpPr>
              <p:cNvPr id="109" name="Rounded Rectangle 4"/>
              <p:cNvSpPr/>
              <p:nvPr/>
            </p:nvSpPr>
            <p:spPr>
              <a:xfrm>
                <a:off x="2610907" y="4088558"/>
                <a:ext cx="771991" cy="295422"/>
              </a:xfrm>
              <a:prstGeom prst="rect">
                <a:avLst/>
              </a:prstGeom>
              <a:gradFill rotWithShape="1">
                <a:gsLst>
                  <a:gs pos="0">
                    <a:sysClr val="window" lastClr="FFFFFF"/>
                  </a:gs>
                  <a:gs pos="100000">
                    <a:sysClr val="window" lastClr="FFFFFF">
                      <a:lumMod val="85000"/>
                    </a:sysClr>
                  </a:gs>
                </a:gsLst>
                <a:lin ang="5400000" scaled="0"/>
              </a:gradFill>
              <a:ln>
                <a:solidFill>
                  <a:sysClr val="window" lastClr="FFFFFF">
                    <a:lumMod val="75000"/>
                  </a:sysClr>
                </a:solidFill>
                <a:headEnd type="none" w="med" len="med"/>
                <a:tailEnd type="none" w="med" len="med"/>
              </a:ln>
              <a:effectLst/>
              <a:scene3d>
                <a:camera prst="orthographicFront"/>
                <a:lightRig rig="flat" dir="t"/>
              </a:scene3d>
              <a:sp3d prstMaterial="matte"/>
            </p:spPr>
            <p:txBody>
              <a:bodyPr rot="0" spcFirstLastPara="0" vertOverflow="overflow" horzOverflow="overflow" vert="horz" wrap="square" lIns="91434" tIns="45717" rIns="91434" bIns="45717" numCol="1" spcCol="0" rtlCol="0" fromWordArt="0" anchor="ctr" anchorCtr="0" forceAA="0" compatLnSpc="1">
                <a:prstTxWarp prst="textNoShape">
                  <a:avLst/>
                </a:prstTxWarp>
                <a:noAutofit/>
              </a:bodyPr>
              <a:lstStyle/>
              <a:p>
                <a:pPr marL="0" marR="0" lvl="0" indent="0" algn="ctr" defTabSz="914411"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srgbClr val="44546A">
                        <a:alpha val="99000"/>
                      </a:srgbClr>
                    </a:solidFill>
                    <a:effectLst/>
                    <a:uLnTx/>
                    <a:uFillTx/>
                    <a:latin typeface="Calibri" panose="020F0502020204030204"/>
                    <a:ea typeface="+mn-ea"/>
                    <a:cs typeface="+mn-cs"/>
                  </a:rPr>
                  <a:t>Auto</a:t>
                </a:r>
              </a:p>
            </p:txBody>
          </p:sp>
          <p:sp>
            <p:nvSpPr>
              <p:cNvPr id="110" name="Right Brace 109"/>
              <p:cNvSpPr/>
              <p:nvPr/>
            </p:nvSpPr>
            <p:spPr>
              <a:xfrm rot="16200000">
                <a:off x="2344522" y="4746153"/>
                <a:ext cx="841602" cy="952299"/>
              </a:xfrm>
              <a:prstGeom prst="rightBrace">
                <a:avLst>
                  <a:gd name="adj1" fmla="val 0"/>
                  <a:gd name="adj2" fmla="val 50000"/>
                </a:avLst>
              </a:prstGeom>
              <a:noFill/>
              <a:ln w="15875" cap="flat" cmpd="sng" algn="ctr">
                <a:solidFill>
                  <a:srgbClr val="44546A"/>
                </a:solidFill>
                <a:prstDash val="solid"/>
                <a:miter lim="800000"/>
              </a:ln>
              <a:effectLst/>
            </p:spPr>
            <p:txBody>
              <a:bodyPr rtlCol="0" anchor="ctr"/>
              <a:lstStyle/>
              <a:p>
                <a:pPr marL="0" marR="0" lvl="0" indent="0" algn="ctr" defTabSz="914411"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Calibri" panose="020F0502020204030204"/>
                  <a:ea typeface="+mn-ea"/>
                  <a:cs typeface="+mn-cs"/>
                </a:endParaRPr>
              </a:p>
            </p:txBody>
          </p:sp>
          <p:sp>
            <p:nvSpPr>
              <p:cNvPr id="111" name="Rounded Rectangle 4"/>
              <p:cNvSpPr/>
              <p:nvPr/>
            </p:nvSpPr>
            <p:spPr>
              <a:xfrm>
                <a:off x="1911604" y="5605924"/>
                <a:ext cx="800689" cy="297767"/>
              </a:xfrm>
              <a:prstGeom prst="rect">
                <a:avLst/>
              </a:prstGeom>
              <a:gradFill rotWithShape="1">
                <a:gsLst>
                  <a:gs pos="0">
                    <a:sysClr val="window" lastClr="FFFFFF"/>
                  </a:gs>
                  <a:gs pos="100000">
                    <a:sysClr val="window" lastClr="FFFFFF">
                      <a:lumMod val="85000"/>
                    </a:sysClr>
                  </a:gs>
                </a:gsLst>
                <a:lin ang="5400000" scaled="0"/>
              </a:gradFill>
              <a:ln>
                <a:solidFill>
                  <a:sysClr val="window" lastClr="FFFFFF">
                    <a:lumMod val="75000"/>
                  </a:sysClr>
                </a:solidFill>
                <a:headEnd type="none" w="med" len="med"/>
                <a:tailEnd type="none" w="med" len="med"/>
              </a:ln>
              <a:effectLst/>
              <a:scene3d>
                <a:camera prst="orthographicFront"/>
                <a:lightRig rig="flat" dir="t"/>
              </a:scene3d>
              <a:sp3d prstMaterial="matte"/>
            </p:spPr>
            <p:txBody>
              <a:bodyPr rot="0" spcFirstLastPara="0" vertOverflow="overflow" horzOverflow="overflow" vert="horz" wrap="square" lIns="0" tIns="45717" rIns="0" bIns="45717" numCol="1" spcCol="0" rtlCol="0" fromWordArt="0" anchor="ctr" anchorCtr="0" forceAA="0" compatLnSpc="1">
                <a:prstTxWarp prst="textNoShape">
                  <a:avLst/>
                </a:prstTxWarp>
                <a:noAutofit/>
              </a:bodyPr>
              <a:lstStyle/>
              <a:p>
                <a:pPr marL="0" marR="0" lvl="0" indent="0" algn="ctr" defTabSz="914411"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srgbClr val="44546A">
                        <a:alpha val="99000"/>
                      </a:srgbClr>
                    </a:solidFill>
                    <a:effectLst/>
                    <a:uLnTx/>
                    <a:uFillTx/>
                    <a:latin typeface="Calibri" panose="020F0502020204030204"/>
                    <a:ea typeface="+mn-ea"/>
                    <a:cs typeface="+mn-cs"/>
                  </a:rPr>
                  <a:t>Application 1</a:t>
                </a:r>
              </a:p>
            </p:txBody>
          </p:sp>
          <p:sp>
            <p:nvSpPr>
              <p:cNvPr id="112" name="Rounded Rectangle 4"/>
              <p:cNvSpPr/>
              <p:nvPr/>
            </p:nvSpPr>
            <p:spPr>
              <a:xfrm>
                <a:off x="2766731" y="5603500"/>
                <a:ext cx="800689" cy="297767"/>
              </a:xfrm>
              <a:prstGeom prst="rect">
                <a:avLst/>
              </a:prstGeom>
              <a:gradFill rotWithShape="1">
                <a:gsLst>
                  <a:gs pos="0">
                    <a:sysClr val="window" lastClr="FFFFFF"/>
                  </a:gs>
                  <a:gs pos="100000">
                    <a:sysClr val="window" lastClr="FFFFFF">
                      <a:lumMod val="85000"/>
                    </a:sysClr>
                  </a:gs>
                </a:gsLst>
                <a:lin ang="5400000" scaled="0"/>
              </a:gradFill>
              <a:ln>
                <a:solidFill>
                  <a:sysClr val="window" lastClr="FFFFFF">
                    <a:lumMod val="75000"/>
                  </a:sysClr>
                </a:solidFill>
                <a:headEnd type="none" w="med" len="med"/>
                <a:tailEnd type="none" w="med" len="med"/>
              </a:ln>
              <a:effectLst/>
              <a:scene3d>
                <a:camera prst="orthographicFront"/>
                <a:lightRig rig="flat" dir="t"/>
              </a:scene3d>
              <a:sp3d prstMaterial="matte"/>
            </p:spPr>
            <p:txBody>
              <a:bodyPr rot="0" spcFirstLastPara="0" vertOverflow="overflow" horzOverflow="overflow" vert="horz" wrap="square" lIns="0" tIns="45717" rIns="0" bIns="45717" numCol="1" spcCol="0" rtlCol="0" fromWordArt="0" anchor="ctr" anchorCtr="0" forceAA="0" compatLnSpc="1">
                <a:prstTxWarp prst="textNoShape">
                  <a:avLst/>
                </a:prstTxWarp>
                <a:noAutofit/>
              </a:bodyPr>
              <a:lstStyle/>
              <a:p>
                <a:pPr marL="0" marR="0" lvl="0" indent="0" algn="ctr" defTabSz="914411"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srgbClr val="44546A">
                        <a:alpha val="99000"/>
                      </a:srgbClr>
                    </a:solidFill>
                    <a:effectLst/>
                    <a:uLnTx/>
                    <a:uFillTx/>
                    <a:latin typeface="Calibri" panose="020F0502020204030204"/>
                    <a:ea typeface="+mn-ea"/>
                    <a:cs typeface="+mn-cs"/>
                  </a:rPr>
                  <a:t>Application 2</a:t>
                </a:r>
              </a:p>
            </p:txBody>
          </p:sp>
          <p:sp>
            <p:nvSpPr>
              <p:cNvPr id="113" name="Rounded Rectangle 4"/>
              <p:cNvSpPr/>
              <p:nvPr/>
            </p:nvSpPr>
            <p:spPr>
              <a:xfrm>
                <a:off x="3649494" y="5602465"/>
                <a:ext cx="800689" cy="297767"/>
              </a:xfrm>
              <a:prstGeom prst="rect">
                <a:avLst/>
              </a:prstGeom>
              <a:gradFill rotWithShape="1">
                <a:gsLst>
                  <a:gs pos="0">
                    <a:sysClr val="window" lastClr="FFFFFF"/>
                  </a:gs>
                  <a:gs pos="100000">
                    <a:sysClr val="window" lastClr="FFFFFF">
                      <a:lumMod val="85000"/>
                    </a:sysClr>
                  </a:gs>
                </a:gsLst>
                <a:lin ang="5400000" scaled="0"/>
              </a:gradFill>
              <a:ln>
                <a:solidFill>
                  <a:sysClr val="window" lastClr="FFFFFF">
                    <a:lumMod val="75000"/>
                  </a:sysClr>
                </a:solidFill>
                <a:headEnd type="none" w="med" len="med"/>
                <a:tailEnd type="none" w="med" len="med"/>
              </a:ln>
              <a:effectLst/>
              <a:scene3d>
                <a:camera prst="orthographicFront"/>
                <a:lightRig rig="flat" dir="t"/>
              </a:scene3d>
              <a:sp3d prstMaterial="matte"/>
            </p:spPr>
            <p:txBody>
              <a:bodyPr rot="0" spcFirstLastPara="0" vertOverflow="overflow" horzOverflow="overflow" vert="horz" wrap="square" lIns="0" tIns="45717" rIns="0" bIns="45717" numCol="1" spcCol="0" rtlCol="0" fromWordArt="0" anchor="ctr" anchorCtr="0" forceAA="0" compatLnSpc="1">
                <a:prstTxWarp prst="textNoShape">
                  <a:avLst/>
                </a:prstTxWarp>
                <a:noAutofit/>
              </a:bodyPr>
              <a:lstStyle/>
              <a:p>
                <a:pPr marL="0" marR="0" lvl="0" indent="0" algn="ctr" defTabSz="914411"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srgbClr val="44546A">
                        <a:alpha val="99000"/>
                      </a:srgbClr>
                    </a:solidFill>
                    <a:effectLst/>
                    <a:uLnTx/>
                    <a:uFillTx/>
                    <a:latin typeface="Calibri" panose="020F0502020204030204"/>
                    <a:ea typeface="+mn-ea"/>
                    <a:cs typeface="+mn-cs"/>
                  </a:rPr>
                  <a:t>Application 3</a:t>
                </a:r>
              </a:p>
            </p:txBody>
          </p:sp>
          <p:cxnSp>
            <p:nvCxnSpPr>
              <p:cNvPr id="114" name="Straight Connector 113"/>
              <p:cNvCxnSpPr/>
              <p:nvPr/>
            </p:nvCxnSpPr>
            <p:spPr>
              <a:xfrm>
                <a:off x="4091634" y="4773370"/>
                <a:ext cx="0" cy="825401"/>
              </a:xfrm>
              <a:prstGeom prst="line">
                <a:avLst/>
              </a:prstGeom>
              <a:noFill/>
              <a:ln w="15875" cap="flat" cmpd="sng" algn="ctr">
                <a:solidFill>
                  <a:srgbClr val="44546A"/>
                </a:solidFill>
                <a:prstDash val="solid"/>
                <a:miter lim="800000"/>
              </a:ln>
              <a:effectLst/>
            </p:spPr>
          </p:cxnSp>
          <p:sp>
            <p:nvSpPr>
              <p:cNvPr id="115" name="Rounded Rectangle 4"/>
              <p:cNvSpPr/>
              <p:nvPr/>
            </p:nvSpPr>
            <p:spPr>
              <a:xfrm>
                <a:off x="2436966" y="4736719"/>
                <a:ext cx="771991" cy="295422"/>
              </a:xfrm>
              <a:prstGeom prst="rect">
                <a:avLst/>
              </a:prstGeom>
              <a:gradFill rotWithShape="1">
                <a:gsLst>
                  <a:gs pos="0">
                    <a:sysClr val="window" lastClr="FFFFFF"/>
                  </a:gs>
                  <a:gs pos="100000">
                    <a:sysClr val="window" lastClr="FFFFFF">
                      <a:lumMod val="85000"/>
                    </a:sysClr>
                  </a:gs>
                </a:gsLst>
                <a:lin ang="5400000" scaled="0"/>
              </a:gradFill>
              <a:ln>
                <a:solidFill>
                  <a:sysClr val="window" lastClr="FFFFFF">
                    <a:lumMod val="75000"/>
                  </a:sysClr>
                </a:solidFill>
                <a:headEnd type="none" w="med" len="med"/>
                <a:tailEnd type="none" w="med" len="med"/>
              </a:ln>
              <a:effectLst/>
              <a:scene3d>
                <a:camera prst="orthographicFront"/>
                <a:lightRig rig="flat" dir="t"/>
              </a:scene3d>
              <a:sp3d prstMaterial="matte"/>
            </p:spPr>
            <p:txBody>
              <a:bodyPr rot="0" spcFirstLastPara="0" vertOverflow="overflow" horzOverflow="overflow" vert="horz" wrap="square" lIns="91434" tIns="45717" rIns="91434" bIns="45717" numCol="1" spcCol="0" rtlCol="0" fromWordArt="0" anchor="ctr" anchorCtr="0" forceAA="0" compatLnSpc="1">
                <a:prstTxWarp prst="textNoShape">
                  <a:avLst/>
                </a:prstTxWarp>
                <a:noAutofit/>
              </a:bodyPr>
              <a:lstStyle/>
              <a:p>
                <a:pPr marL="0" marR="0" lvl="0" indent="0" algn="ctr" defTabSz="914411"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srgbClr val="44546A">
                        <a:alpha val="99000"/>
                      </a:srgbClr>
                    </a:solidFill>
                    <a:effectLst/>
                    <a:uLnTx/>
                    <a:uFillTx/>
                    <a:latin typeface="Calibri" panose="020F0502020204030204"/>
                    <a:ea typeface="+mn-ea"/>
                    <a:cs typeface="+mn-cs"/>
                  </a:rPr>
                  <a:t>Lin</a:t>
                </a:r>
                <a:r>
                  <a:rPr kumimoji="0" lang="en-US" sz="1000" b="0" i="0" u="none" strike="noStrike" kern="0" cap="none" spc="0" normalizeH="0" baseline="0" noProof="0" dirty="0">
                    <a:ln>
                      <a:noFill/>
                    </a:ln>
                    <a:solidFill>
                      <a:srgbClr val="44546A">
                        <a:alpha val="99000"/>
                      </a:srgbClr>
                    </a:solidFill>
                    <a:effectLst/>
                    <a:uLnTx/>
                    <a:uFillTx/>
                    <a:latin typeface="Calibri" panose="020F0502020204030204"/>
                    <a:ea typeface="+mn-ea"/>
                    <a:cs typeface="+mn-cs"/>
                  </a:rPr>
                  <a:t> </a:t>
                </a:r>
                <a:r>
                  <a:rPr kumimoji="0" lang="en-US" sz="1000" b="1" i="0" u="none" strike="noStrike" kern="0" cap="none" spc="0" normalizeH="0" baseline="0" noProof="0" dirty="0">
                    <a:ln>
                      <a:noFill/>
                    </a:ln>
                    <a:solidFill>
                      <a:srgbClr val="44546A">
                        <a:alpha val="99000"/>
                      </a:srgbClr>
                    </a:solidFill>
                    <a:effectLst/>
                    <a:uLnTx/>
                    <a:uFillTx/>
                    <a:latin typeface="Calibri" panose="020F0502020204030204"/>
                    <a:ea typeface="+mn-ea"/>
                    <a:cs typeface="+mn-cs"/>
                  </a:rPr>
                  <a:t>Chi</a:t>
                </a:r>
              </a:p>
            </p:txBody>
          </p:sp>
          <p:sp>
            <p:nvSpPr>
              <p:cNvPr id="116" name="Rounded Rectangle 4"/>
              <p:cNvSpPr/>
              <p:nvPr/>
            </p:nvSpPr>
            <p:spPr>
              <a:xfrm>
                <a:off x="3688712" y="4725772"/>
                <a:ext cx="771991" cy="295422"/>
              </a:xfrm>
              <a:prstGeom prst="rect">
                <a:avLst/>
              </a:prstGeom>
              <a:gradFill rotWithShape="1">
                <a:gsLst>
                  <a:gs pos="0">
                    <a:sysClr val="window" lastClr="FFFFFF"/>
                  </a:gs>
                  <a:gs pos="100000">
                    <a:sysClr val="window" lastClr="FFFFFF">
                      <a:lumMod val="85000"/>
                    </a:sysClr>
                  </a:gs>
                </a:gsLst>
                <a:lin ang="5400000" scaled="0"/>
              </a:gradFill>
              <a:ln>
                <a:solidFill>
                  <a:sysClr val="window" lastClr="FFFFFF">
                    <a:lumMod val="75000"/>
                  </a:sysClr>
                </a:solidFill>
                <a:headEnd type="none" w="med" len="med"/>
                <a:tailEnd type="none" w="med" len="med"/>
              </a:ln>
              <a:effectLst/>
              <a:scene3d>
                <a:camera prst="orthographicFront"/>
                <a:lightRig rig="flat" dir="t"/>
              </a:scene3d>
              <a:sp3d prstMaterial="matte"/>
            </p:spPr>
            <p:txBody>
              <a:bodyPr rot="0" spcFirstLastPara="0" vertOverflow="overflow" horzOverflow="overflow" vert="horz" wrap="square" lIns="91434" tIns="45717" rIns="91434" bIns="45717" numCol="1" spcCol="0" rtlCol="0" fromWordArt="0" anchor="ctr" anchorCtr="0" forceAA="0" compatLnSpc="1">
                <a:prstTxWarp prst="textNoShape">
                  <a:avLst/>
                </a:prstTxWarp>
                <a:noAutofit/>
              </a:bodyPr>
              <a:lstStyle/>
              <a:p>
                <a:pPr marL="0" marR="0" lvl="0" indent="0" algn="ctr" defTabSz="914411"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srgbClr val="44546A">
                        <a:alpha val="99000"/>
                      </a:srgbClr>
                    </a:solidFill>
                    <a:effectLst/>
                    <a:uLnTx/>
                    <a:uFillTx/>
                    <a:latin typeface="Calibri" panose="020F0502020204030204"/>
                    <a:ea typeface="+mn-ea"/>
                    <a:cs typeface="+mn-cs"/>
                  </a:rPr>
                  <a:t>Adi Krishnan</a:t>
                </a:r>
              </a:p>
            </p:txBody>
          </p:sp>
          <p:cxnSp>
            <p:nvCxnSpPr>
              <p:cNvPr id="117" name="Straight Connector 116"/>
              <p:cNvCxnSpPr/>
              <p:nvPr/>
            </p:nvCxnSpPr>
            <p:spPr>
              <a:xfrm>
                <a:off x="2996902" y="4383980"/>
                <a:ext cx="0" cy="341792"/>
              </a:xfrm>
              <a:prstGeom prst="line">
                <a:avLst/>
              </a:prstGeom>
              <a:noFill/>
              <a:ln w="15875" cap="flat" cmpd="sng" algn="ctr">
                <a:solidFill>
                  <a:srgbClr val="44546A">
                    <a:lumMod val="75000"/>
                  </a:srgbClr>
                </a:solidFill>
                <a:prstDash val="solid"/>
                <a:miter lim="800000"/>
              </a:ln>
              <a:effectLst/>
            </p:spPr>
          </p:cxnSp>
          <p:cxnSp>
            <p:nvCxnSpPr>
              <p:cNvPr id="118" name="Straight Connector 117"/>
              <p:cNvCxnSpPr/>
              <p:nvPr/>
            </p:nvCxnSpPr>
            <p:spPr>
              <a:xfrm>
                <a:off x="4091634" y="4374851"/>
                <a:ext cx="0" cy="325523"/>
              </a:xfrm>
              <a:prstGeom prst="line">
                <a:avLst/>
              </a:prstGeom>
              <a:noFill/>
              <a:ln w="15875" cap="flat" cmpd="sng" algn="ctr">
                <a:solidFill>
                  <a:srgbClr val="44546A">
                    <a:lumMod val="75000"/>
                  </a:srgbClr>
                </a:solidFill>
                <a:prstDash val="solid"/>
                <a:miter lim="800000"/>
              </a:ln>
              <a:effectLst/>
            </p:spPr>
          </p:cxnSp>
        </p:grpSp>
        <p:grpSp>
          <p:nvGrpSpPr>
            <p:cNvPr id="67" name="Group 66"/>
            <p:cNvGrpSpPr/>
            <p:nvPr/>
          </p:nvGrpSpPr>
          <p:grpSpPr>
            <a:xfrm>
              <a:off x="7743294" y="3342778"/>
              <a:ext cx="2558950" cy="2575315"/>
              <a:chOff x="1918679" y="3313944"/>
              <a:chExt cx="2558950" cy="2575315"/>
            </a:xfrm>
          </p:grpSpPr>
          <p:sp>
            <p:nvSpPr>
              <p:cNvPr id="93" name="Rounded Rectangle 4"/>
              <p:cNvSpPr/>
              <p:nvPr/>
            </p:nvSpPr>
            <p:spPr>
              <a:xfrm>
                <a:off x="3068634" y="3313944"/>
                <a:ext cx="1001620" cy="295422"/>
              </a:xfrm>
              <a:prstGeom prst="rect">
                <a:avLst/>
              </a:prstGeom>
              <a:gradFill rotWithShape="1">
                <a:gsLst>
                  <a:gs pos="0">
                    <a:sysClr val="window" lastClr="FFFFFF"/>
                  </a:gs>
                  <a:gs pos="100000">
                    <a:sysClr val="window" lastClr="FFFFFF">
                      <a:lumMod val="85000"/>
                    </a:sysClr>
                  </a:gs>
                </a:gsLst>
                <a:lin ang="5400000" scaled="0"/>
              </a:gradFill>
              <a:ln>
                <a:solidFill>
                  <a:sysClr val="window" lastClr="FFFFFF">
                    <a:lumMod val="75000"/>
                  </a:sysClr>
                </a:solidFill>
                <a:headEnd type="none" w="med" len="med"/>
                <a:tailEnd type="none" w="med" len="med"/>
              </a:ln>
              <a:effectLst/>
              <a:scene3d>
                <a:camera prst="orthographicFront"/>
                <a:lightRig rig="flat" dir="t"/>
              </a:scene3d>
              <a:sp3d prstMaterial="matte"/>
            </p:spPr>
            <p:txBody>
              <a:bodyPr rot="0" spcFirstLastPara="0" vertOverflow="overflow" horzOverflow="overflow" vert="horz" wrap="square" lIns="91434" tIns="45717" rIns="91434" bIns="45717" numCol="1" spcCol="0" rtlCol="0" fromWordArt="0" anchor="ctr" anchorCtr="0" forceAA="0" compatLnSpc="1">
                <a:prstTxWarp prst="textNoShape">
                  <a:avLst/>
                </a:prstTxWarp>
                <a:noAutofit/>
              </a:bodyPr>
              <a:lstStyle/>
              <a:p>
                <a:pPr marL="0" marR="0" lvl="0" indent="0" algn="ctr" defTabSz="914411"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srgbClr val="44546A">
                        <a:alpha val="99000"/>
                      </a:srgbClr>
                    </a:solidFill>
                    <a:effectLst/>
                    <a:uLnTx/>
                    <a:uFillTx/>
                    <a:latin typeface="Calibri" panose="020F0502020204030204"/>
                    <a:ea typeface="+mn-ea"/>
                    <a:cs typeface="+mn-cs"/>
                  </a:rPr>
                  <a:t>Enterprise</a:t>
                </a:r>
              </a:p>
            </p:txBody>
          </p:sp>
          <p:sp>
            <p:nvSpPr>
              <p:cNvPr id="94" name="Right Brace 93"/>
              <p:cNvSpPr/>
              <p:nvPr/>
            </p:nvSpPr>
            <p:spPr>
              <a:xfrm rot="16200000">
                <a:off x="3324665" y="3356147"/>
                <a:ext cx="422032" cy="1069143"/>
              </a:xfrm>
              <a:prstGeom prst="rightBrace">
                <a:avLst>
                  <a:gd name="adj1" fmla="val 0"/>
                  <a:gd name="adj2" fmla="val 50000"/>
                </a:avLst>
              </a:prstGeom>
              <a:noFill/>
              <a:ln w="15875" cap="flat" cmpd="sng" algn="ctr">
                <a:solidFill>
                  <a:srgbClr val="44546A"/>
                </a:solidFill>
                <a:prstDash val="solid"/>
                <a:miter lim="800000"/>
              </a:ln>
              <a:effectLst/>
            </p:spPr>
            <p:txBody>
              <a:bodyPr rtlCol="0" anchor="ctr"/>
              <a:lstStyle/>
              <a:p>
                <a:pPr marL="0" marR="0" lvl="0" indent="0" algn="ctr" defTabSz="914411"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Calibri" panose="020F0502020204030204"/>
                  <a:ea typeface="+mn-ea"/>
                  <a:cs typeface="+mn-cs"/>
                </a:endParaRPr>
              </a:p>
            </p:txBody>
          </p:sp>
          <p:sp>
            <p:nvSpPr>
              <p:cNvPr id="95" name="Rounded Rectangle 4"/>
              <p:cNvSpPr/>
              <p:nvPr/>
            </p:nvSpPr>
            <p:spPr>
              <a:xfrm>
                <a:off x="3705638" y="4088558"/>
                <a:ext cx="771991" cy="295422"/>
              </a:xfrm>
              <a:prstGeom prst="rect">
                <a:avLst/>
              </a:prstGeom>
              <a:gradFill rotWithShape="1">
                <a:gsLst>
                  <a:gs pos="0">
                    <a:sysClr val="window" lastClr="FFFFFF"/>
                  </a:gs>
                  <a:gs pos="100000">
                    <a:sysClr val="window" lastClr="FFFFFF">
                      <a:lumMod val="85000"/>
                    </a:sysClr>
                  </a:gs>
                </a:gsLst>
                <a:lin ang="5400000" scaled="0"/>
              </a:gradFill>
              <a:ln>
                <a:solidFill>
                  <a:sysClr val="window" lastClr="FFFFFF">
                    <a:lumMod val="75000"/>
                  </a:sysClr>
                </a:solidFill>
                <a:headEnd type="none" w="med" len="med"/>
                <a:tailEnd type="none" w="med" len="med"/>
              </a:ln>
              <a:effectLst/>
              <a:scene3d>
                <a:camera prst="orthographicFront"/>
                <a:lightRig rig="flat" dir="t"/>
              </a:scene3d>
              <a:sp3d prstMaterial="matte"/>
            </p:spPr>
            <p:txBody>
              <a:bodyPr rot="0" spcFirstLastPara="0" vertOverflow="overflow" horzOverflow="overflow" vert="horz" wrap="square" lIns="91434" tIns="45717" rIns="91434" bIns="45717" numCol="1" spcCol="0" rtlCol="0" fromWordArt="0" anchor="ctr" anchorCtr="0" forceAA="0" compatLnSpc="1">
                <a:prstTxWarp prst="textNoShape">
                  <a:avLst/>
                </a:prstTxWarp>
                <a:noAutofit/>
              </a:bodyPr>
              <a:lstStyle/>
              <a:p>
                <a:pPr marL="0" marR="0" lvl="0" indent="0" algn="ctr" defTabSz="914411"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srgbClr val="44546A">
                        <a:alpha val="99000"/>
                      </a:srgbClr>
                    </a:solidFill>
                    <a:effectLst/>
                    <a:uLnTx/>
                    <a:uFillTx/>
                    <a:latin typeface="Calibri" panose="020F0502020204030204"/>
                    <a:ea typeface="+mn-ea"/>
                    <a:cs typeface="+mn-cs"/>
                  </a:rPr>
                  <a:t>Europe</a:t>
                </a:r>
              </a:p>
            </p:txBody>
          </p:sp>
          <p:sp>
            <p:nvSpPr>
              <p:cNvPr id="96" name="Rounded Rectangle 4"/>
              <p:cNvSpPr/>
              <p:nvPr/>
            </p:nvSpPr>
            <p:spPr>
              <a:xfrm>
                <a:off x="2610907" y="4088558"/>
                <a:ext cx="771991" cy="295422"/>
              </a:xfrm>
              <a:prstGeom prst="rect">
                <a:avLst/>
              </a:prstGeom>
              <a:gradFill rotWithShape="1">
                <a:gsLst>
                  <a:gs pos="0">
                    <a:sysClr val="window" lastClr="FFFFFF"/>
                  </a:gs>
                  <a:gs pos="100000">
                    <a:sysClr val="window" lastClr="FFFFFF">
                      <a:lumMod val="85000"/>
                    </a:sysClr>
                  </a:gs>
                </a:gsLst>
                <a:lin ang="5400000" scaled="0"/>
              </a:gradFill>
              <a:ln>
                <a:solidFill>
                  <a:sysClr val="window" lastClr="FFFFFF">
                    <a:lumMod val="75000"/>
                  </a:sysClr>
                </a:solidFill>
                <a:headEnd type="none" w="med" len="med"/>
                <a:tailEnd type="none" w="med" len="med"/>
              </a:ln>
              <a:effectLst/>
              <a:scene3d>
                <a:camera prst="orthographicFront"/>
                <a:lightRig rig="flat" dir="t"/>
              </a:scene3d>
              <a:sp3d prstMaterial="matte"/>
            </p:spPr>
            <p:txBody>
              <a:bodyPr rot="0" spcFirstLastPara="0" vertOverflow="overflow" horzOverflow="overflow" vert="horz" wrap="square" lIns="91434" tIns="45717" rIns="91434" bIns="45717" numCol="1" spcCol="0" rtlCol="0" fromWordArt="0" anchor="ctr" anchorCtr="0" forceAA="0" compatLnSpc="1">
                <a:prstTxWarp prst="textNoShape">
                  <a:avLst/>
                </a:prstTxWarp>
                <a:noAutofit/>
              </a:bodyPr>
              <a:lstStyle/>
              <a:p>
                <a:pPr marL="0" marR="0" lvl="0" indent="0" algn="ctr" defTabSz="914411"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srgbClr val="44546A">
                        <a:alpha val="99000"/>
                      </a:srgbClr>
                    </a:solidFill>
                    <a:effectLst/>
                    <a:uLnTx/>
                    <a:uFillTx/>
                    <a:latin typeface="Calibri" panose="020F0502020204030204"/>
                    <a:ea typeface="+mn-ea"/>
                    <a:cs typeface="+mn-cs"/>
                  </a:rPr>
                  <a:t>North America</a:t>
                </a:r>
              </a:p>
            </p:txBody>
          </p:sp>
          <p:sp>
            <p:nvSpPr>
              <p:cNvPr id="97" name="Right Brace 96"/>
              <p:cNvSpPr/>
              <p:nvPr/>
            </p:nvSpPr>
            <p:spPr>
              <a:xfrm rot="16200000">
                <a:off x="2357501" y="4714799"/>
                <a:ext cx="797267" cy="970675"/>
              </a:xfrm>
              <a:prstGeom prst="rightBrace">
                <a:avLst>
                  <a:gd name="adj1" fmla="val 0"/>
                  <a:gd name="adj2" fmla="val 50000"/>
                </a:avLst>
              </a:prstGeom>
              <a:noFill/>
              <a:ln w="15875" cap="flat" cmpd="sng" algn="ctr">
                <a:solidFill>
                  <a:srgbClr val="44546A"/>
                </a:solidFill>
                <a:prstDash val="solid"/>
                <a:miter lim="800000"/>
              </a:ln>
              <a:effectLst/>
            </p:spPr>
            <p:txBody>
              <a:bodyPr rtlCol="0" anchor="ctr"/>
              <a:lstStyle/>
              <a:p>
                <a:pPr marL="0" marR="0" lvl="0" indent="0" algn="ctr" defTabSz="914411"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Calibri" panose="020F0502020204030204"/>
                  <a:ea typeface="+mn-ea"/>
                  <a:cs typeface="+mn-cs"/>
                </a:endParaRPr>
              </a:p>
            </p:txBody>
          </p:sp>
          <p:sp>
            <p:nvSpPr>
              <p:cNvPr id="98" name="Rounded Rectangle 4"/>
              <p:cNvSpPr/>
              <p:nvPr/>
            </p:nvSpPr>
            <p:spPr>
              <a:xfrm>
                <a:off x="1918679" y="5591492"/>
                <a:ext cx="800689" cy="297767"/>
              </a:xfrm>
              <a:prstGeom prst="rect">
                <a:avLst/>
              </a:prstGeom>
              <a:gradFill rotWithShape="1">
                <a:gsLst>
                  <a:gs pos="0">
                    <a:sysClr val="window" lastClr="FFFFFF"/>
                  </a:gs>
                  <a:gs pos="100000">
                    <a:sysClr val="window" lastClr="FFFFFF">
                      <a:lumMod val="85000"/>
                    </a:sysClr>
                  </a:gs>
                </a:gsLst>
                <a:lin ang="5400000" scaled="0"/>
              </a:gradFill>
              <a:ln>
                <a:solidFill>
                  <a:sysClr val="window" lastClr="FFFFFF">
                    <a:lumMod val="75000"/>
                  </a:sysClr>
                </a:solidFill>
                <a:headEnd type="none" w="med" len="med"/>
                <a:tailEnd type="none" w="med" len="med"/>
              </a:ln>
              <a:effectLst/>
              <a:scene3d>
                <a:camera prst="orthographicFront"/>
                <a:lightRig rig="flat" dir="t"/>
              </a:scene3d>
              <a:sp3d prstMaterial="matte"/>
            </p:spPr>
            <p:txBody>
              <a:bodyPr rot="0" spcFirstLastPara="0" vertOverflow="overflow" horzOverflow="overflow" vert="horz" wrap="square" lIns="0" tIns="45717" rIns="0" bIns="45717" numCol="1" spcCol="0" rtlCol="0" fromWordArt="0" anchor="ctr" anchorCtr="0" forceAA="0" compatLnSpc="1">
                <a:prstTxWarp prst="textNoShape">
                  <a:avLst/>
                </a:prstTxWarp>
                <a:noAutofit/>
              </a:bodyPr>
              <a:lstStyle/>
              <a:p>
                <a:pPr marL="0" marR="0" lvl="0" indent="0" algn="ctr" defTabSz="914411"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srgbClr val="44546A">
                        <a:alpha val="99000"/>
                      </a:srgbClr>
                    </a:solidFill>
                    <a:effectLst/>
                    <a:uLnTx/>
                    <a:uFillTx/>
                    <a:latin typeface="Calibri" panose="020F0502020204030204"/>
                    <a:ea typeface="+mn-ea"/>
                    <a:cs typeface="+mn-cs"/>
                  </a:rPr>
                  <a:t>Project 1</a:t>
                </a:r>
              </a:p>
            </p:txBody>
          </p:sp>
          <p:sp>
            <p:nvSpPr>
              <p:cNvPr id="99" name="Rounded Rectangle 4"/>
              <p:cNvSpPr/>
              <p:nvPr/>
            </p:nvSpPr>
            <p:spPr>
              <a:xfrm>
                <a:off x="2768308" y="5591491"/>
                <a:ext cx="800689" cy="297767"/>
              </a:xfrm>
              <a:prstGeom prst="rect">
                <a:avLst/>
              </a:prstGeom>
              <a:gradFill rotWithShape="1">
                <a:gsLst>
                  <a:gs pos="0">
                    <a:sysClr val="window" lastClr="FFFFFF"/>
                  </a:gs>
                  <a:gs pos="100000">
                    <a:sysClr val="window" lastClr="FFFFFF">
                      <a:lumMod val="85000"/>
                    </a:sysClr>
                  </a:gs>
                </a:gsLst>
                <a:lin ang="5400000" scaled="0"/>
              </a:gradFill>
              <a:ln>
                <a:solidFill>
                  <a:sysClr val="window" lastClr="FFFFFF">
                    <a:lumMod val="75000"/>
                  </a:sysClr>
                </a:solidFill>
                <a:headEnd type="none" w="med" len="med"/>
                <a:tailEnd type="none" w="med" len="med"/>
              </a:ln>
              <a:effectLst/>
              <a:scene3d>
                <a:camera prst="orthographicFront"/>
                <a:lightRig rig="flat" dir="t"/>
              </a:scene3d>
              <a:sp3d prstMaterial="matte"/>
            </p:spPr>
            <p:txBody>
              <a:bodyPr rot="0" spcFirstLastPara="0" vertOverflow="overflow" horzOverflow="overflow" vert="horz" wrap="square" lIns="0" tIns="45717" rIns="0" bIns="45717" numCol="1" spcCol="0" rtlCol="0" fromWordArt="0" anchor="ctr" anchorCtr="0" forceAA="0" compatLnSpc="1">
                <a:prstTxWarp prst="textNoShape">
                  <a:avLst/>
                </a:prstTxWarp>
                <a:noAutofit/>
              </a:bodyPr>
              <a:lstStyle/>
              <a:p>
                <a:pPr marL="0" marR="0" lvl="0" indent="0" algn="ctr" defTabSz="914411"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srgbClr val="44546A">
                        <a:alpha val="99000"/>
                      </a:srgbClr>
                    </a:solidFill>
                    <a:effectLst/>
                    <a:uLnTx/>
                    <a:uFillTx/>
                    <a:latin typeface="Calibri" panose="020F0502020204030204"/>
                    <a:ea typeface="+mn-ea"/>
                    <a:cs typeface="+mn-cs"/>
                  </a:rPr>
                  <a:t>Project  2</a:t>
                </a:r>
              </a:p>
            </p:txBody>
          </p:sp>
          <p:sp>
            <p:nvSpPr>
              <p:cNvPr id="100" name="Rounded Rectangle 4"/>
              <p:cNvSpPr/>
              <p:nvPr/>
            </p:nvSpPr>
            <p:spPr>
              <a:xfrm>
                <a:off x="3663072" y="5591492"/>
                <a:ext cx="800689" cy="297767"/>
              </a:xfrm>
              <a:prstGeom prst="rect">
                <a:avLst/>
              </a:prstGeom>
              <a:gradFill rotWithShape="1">
                <a:gsLst>
                  <a:gs pos="0">
                    <a:sysClr val="window" lastClr="FFFFFF"/>
                  </a:gs>
                  <a:gs pos="100000">
                    <a:sysClr val="window" lastClr="FFFFFF">
                      <a:lumMod val="85000"/>
                    </a:sysClr>
                  </a:gs>
                </a:gsLst>
                <a:lin ang="5400000" scaled="0"/>
              </a:gradFill>
              <a:ln>
                <a:solidFill>
                  <a:sysClr val="window" lastClr="FFFFFF">
                    <a:lumMod val="75000"/>
                  </a:sysClr>
                </a:solidFill>
                <a:headEnd type="none" w="med" len="med"/>
                <a:tailEnd type="none" w="med" len="med"/>
              </a:ln>
              <a:effectLst/>
              <a:scene3d>
                <a:camera prst="orthographicFront"/>
                <a:lightRig rig="flat" dir="t"/>
              </a:scene3d>
              <a:sp3d prstMaterial="matte"/>
            </p:spPr>
            <p:txBody>
              <a:bodyPr rot="0" spcFirstLastPara="0" vertOverflow="overflow" horzOverflow="overflow" vert="horz" wrap="square" lIns="0" tIns="45717" rIns="0" bIns="45717" numCol="1" spcCol="0" rtlCol="0" fromWordArt="0" anchor="ctr" anchorCtr="0" forceAA="0" compatLnSpc="1">
                <a:prstTxWarp prst="textNoShape">
                  <a:avLst/>
                </a:prstTxWarp>
                <a:noAutofit/>
              </a:bodyPr>
              <a:lstStyle/>
              <a:p>
                <a:pPr marL="0" marR="0" lvl="0" indent="0" algn="ctr" defTabSz="914411"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44546A">
                        <a:alpha val="99000"/>
                      </a:srgbClr>
                    </a:solidFill>
                    <a:effectLst/>
                    <a:uLnTx/>
                    <a:uFillTx/>
                    <a:latin typeface="Calibri" panose="020F0502020204030204"/>
                    <a:ea typeface="+mn-ea"/>
                    <a:cs typeface="+mn-cs"/>
                  </a:rPr>
                  <a:t> </a:t>
                </a:r>
                <a:r>
                  <a:rPr kumimoji="0" lang="en-US" sz="1000" b="1" i="0" u="none" strike="noStrike" kern="0" cap="none" spc="0" normalizeH="0" baseline="0" noProof="0">
                    <a:ln>
                      <a:noFill/>
                    </a:ln>
                    <a:solidFill>
                      <a:srgbClr val="44546A">
                        <a:alpha val="99000"/>
                      </a:srgbClr>
                    </a:solidFill>
                    <a:effectLst/>
                    <a:uLnTx/>
                    <a:uFillTx/>
                    <a:latin typeface="Calibri" panose="020F0502020204030204"/>
                    <a:ea typeface="+mn-ea"/>
                    <a:cs typeface="+mn-cs"/>
                  </a:rPr>
                  <a:t>Project 3</a:t>
                </a:r>
                <a:endParaRPr kumimoji="0" lang="en-US" sz="1000" b="1" i="0" u="none" strike="noStrike" kern="0" cap="none" spc="0" normalizeH="0" baseline="0" noProof="0" dirty="0">
                  <a:ln>
                    <a:noFill/>
                  </a:ln>
                  <a:solidFill>
                    <a:srgbClr val="44546A">
                      <a:alpha val="99000"/>
                    </a:srgbClr>
                  </a:solidFill>
                  <a:effectLst/>
                  <a:uLnTx/>
                  <a:uFillTx/>
                  <a:latin typeface="Calibri" panose="020F0502020204030204"/>
                  <a:ea typeface="+mn-ea"/>
                  <a:cs typeface="+mn-cs"/>
                </a:endParaRPr>
              </a:p>
            </p:txBody>
          </p:sp>
          <p:cxnSp>
            <p:nvCxnSpPr>
              <p:cNvPr id="101" name="Straight Connector 100"/>
              <p:cNvCxnSpPr/>
              <p:nvPr/>
            </p:nvCxnSpPr>
            <p:spPr>
              <a:xfrm>
                <a:off x="4091634" y="4742548"/>
                <a:ext cx="0" cy="858761"/>
              </a:xfrm>
              <a:prstGeom prst="line">
                <a:avLst/>
              </a:prstGeom>
              <a:noFill/>
              <a:ln w="15875" cap="flat" cmpd="sng" algn="ctr">
                <a:solidFill>
                  <a:srgbClr val="44546A"/>
                </a:solidFill>
                <a:prstDash val="solid"/>
                <a:miter lim="800000"/>
              </a:ln>
              <a:effectLst/>
            </p:spPr>
          </p:cxnSp>
          <p:sp>
            <p:nvSpPr>
              <p:cNvPr id="102" name="Rounded Rectangle 4"/>
              <p:cNvSpPr/>
              <p:nvPr/>
            </p:nvSpPr>
            <p:spPr>
              <a:xfrm>
                <a:off x="2393643" y="4716526"/>
                <a:ext cx="771991" cy="295422"/>
              </a:xfrm>
              <a:prstGeom prst="rect">
                <a:avLst/>
              </a:prstGeom>
              <a:gradFill rotWithShape="1">
                <a:gsLst>
                  <a:gs pos="0">
                    <a:sysClr val="window" lastClr="FFFFFF"/>
                  </a:gs>
                  <a:gs pos="100000">
                    <a:sysClr val="window" lastClr="FFFFFF">
                      <a:lumMod val="85000"/>
                    </a:sysClr>
                  </a:gs>
                </a:gsLst>
                <a:lin ang="5400000" scaled="0"/>
              </a:gradFill>
              <a:ln>
                <a:solidFill>
                  <a:sysClr val="window" lastClr="FFFFFF">
                    <a:lumMod val="75000"/>
                  </a:sysClr>
                </a:solidFill>
                <a:headEnd type="none" w="med" len="med"/>
                <a:tailEnd type="none" w="med" len="med"/>
              </a:ln>
              <a:effectLst/>
              <a:scene3d>
                <a:camera prst="orthographicFront"/>
                <a:lightRig rig="flat" dir="t"/>
              </a:scene3d>
              <a:sp3d prstMaterial="matte"/>
            </p:spPr>
            <p:txBody>
              <a:bodyPr rot="0" spcFirstLastPara="0" vertOverflow="overflow" horzOverflow="overflow" vert="horz" wrap="square" lIns="91434" tIns="45717" rIns="91434" bIns="45717" numCol="1" spcCol="0" rtlCol="0" fromWordArt="0" anchor="ctr" anchorCtr="0" forceAA="0" compatLnSpc="1">
                <a:prstTxWarp prst="textNoShape">
                  <a:avLst/>
                </a:prstTxWarp>
                <a:noAutofit/>
              </a:bodyPr>
              <a:lstStyle/>
              <a:p>
                <a:pPr marL="0" marR="0" lvl="0" indent="0" algn="ctr" defTabSz="914411"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srgbClr val="44546A">
                        <a:alpha val="99000"/>
                      </a:srgbClr>
                    </a:solidFill>
                    <a:effectLst/>
                    <a:uLnTx/>
                    <a:uFillTx/>
                    <a:latin typeface="Calibri" panose="020F0502020204030204"/>
                    <a:ea typeface="+mn-ea"/>
                    <a:cs typeface="+mn-cs"/>
                  </a:rPr>
                  <a:t>Ted Bear</a:t>
                </a:r>
              </a:p>
            </p:txBody>
          </p:sp>
          <p:sp>
            <p:nvSpPr>
              <p:cNvPr id="103" name="Rounded Rectangle 4"/>
              <p:cNvSpPr/>
              <p:nvPr/>
            </p:nvSpPr>
            <p:spPr>
              <a:xfrm>
                <a:off x="3688712" y="4715498"/>
                <a:ext cx="771991" cy="295422"/>
              </a:xfrm>
              <a:prstGeom prst="rect">
                <a:avLst/>
              </a:prstGeom>
              <a:gradFill rotWithShape="1">
                <a:gsLst>
                  <a:gs pos="0">
                    <a:sysClr val="window" lastClr="FFFFFF"/>
                  </a:gs>
                  <a:gs pos="100000">
                    <a:sysClr val="window" lastClr="FFFFFF">
                      <a:lumMod val="85000"/>
                    </a:sysClr>
                  </a:gs>
                </a:gsLst>
                <a:lin ang="5400000" scaled="0"/>
              </a:gradFill>
              <a:ln>
                <a:solidFill>
                  <a:sysClr val="window" lastClr="FFFFFF">
                    <a:lumMod val="75000"/>
                  </a:sysClr>
                </a:solidFill>
                <a:headEnd type="none" w="med" len="med"/>
                <a:tailEnd type="none" w="med" len="med"/>
              </a:ln>
              <a:effectLst/>
              <a:scene3d>
                <a:camera prst="orthographicFront"/>
                <a:lightRig rig="flat" dir="t"/>
              </a:scene3d>
              <a:sp3d prstMaterial="matte"/>
            </p:spPr>
            <p:txBody>
              <a:bodyPr rot="0" spcFirstLastPara="0" vertOverflow="overflow" horzOverflow="overflow" vert="horz" wrap="square" lIns="91434" tIns="45717" rIns="91434" bIns="45717" numCol="1" spcCol="0" rtlCol="0" fromWordArt="0" anchor="ctr" anchorCtr="0" forceAA="0" compatLnSpc="1">
                <a:prstTxWarp prst="textNoShape">
                  <a:avLst/>
                </a:prstTxWarp>
                <a:noAutofit/>
              </a:bodyPr>
              <a:lstStyle/>
              <a:p>
                <a:pPr marL="0" marR="0" lvl="0" indent="0" algn="ctr" defTabSz="914411"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srgbClr val="44546A">
                        <a:alpha val="99000"/>
                      </a:srgbClr>
                    </a:solidFill>
                    <a:effectLst/>
                    <a:uLnTx/>
                    <a:uFillTx/>
                    <a:latin typeface="Calibri" panose="020F0502020204030204"/>
                    <a:ea typeface="+mn-ea"/>
                    <a:cs typeface="+mn-cs"/>
                  </a:rPr>
                  <a:t>Grace Ma</a:t>
                </a:r>
              </a:p>
            </p:txBody>
          </p:sp>
          <p:cxnSp>
            <p:nvCxnSpPr>
              <p:cNvPr id="104" name="Straight Connector 103"/>
              <p:cNvCxnSpPr/>
              <p:nvPr/>
            </p:nvCxnSpPr>
            <p:spPr>
              <a:xfrm>
                <a:off x="2996902" y="4401651"/>
                <a:ext cx="0" cy="294327"/>
              </a:xfrm>
              <a:prstGeom prst="line">
                <a:avLst/>
              </a:prstGeom>
              <a:noFill/>
              <a:ln w="15875" cap="flat" cmpd="sng" algn="ctr">
                <a:solidFill>
                  <a:srgbClr val="44546A">
                    <a:lumMod val="75000"/>
                  </a:srgbClr>
                </a:solidFill>
                <a:prstDash val="solid"/>
                <a:miter lim="800000"/>
              </a:ln>
              <a:effectLst/>
            </p:spPr>
          </p:cxnSp>
          <p:cxnSp>
            <p:nvCxnSpPr>
              <p:cNvPr id="105" name="Straight Connector 104"/>
              <p:cNvCxnSpPr/>
              <p:nvPr/>
            </p:nvCxnSpPr>
            <p:spPr>
              <a:xfrm flipH="1">
                <a:off x="4092488" y="4385217"/>
                <a:ext cx="1" cy="325523"/>
              </a:xfrm>
              <a:prstGeom prst="line">
                <a:avLst/>
              </a:prstGeom>
              <a:noFill/>
              <a:ln w="15875" cap="flat" cmpd="sng" algn="ctr">
                <a:solidFill>
                  <a:srgbClr val="44546A">
                    <a:lumMod val="75000"/>
                  </a:srgbClr>
                </a:solidFill>
                <a:prstDash val="solid"/>
                <a:miter lim="800000"/>
              </a:ln>
              <a:effectLst/>
            </p:spPr>
          </p:cxnSp>
        </p:grpSp>
        <p:grpSp>
          <p:nvGrpSpPr>
            <p:cNvPr id="68" name="Group 67"/>
            <p:cNvGrpSpPr/>
            <p:nvPr/>
          </p:nvGrpSpPr>
          <p:grpSpPr>
            <a:xfrm>
              <a:off x="586243" y="2868081"/>
              <a:ext cx="3880860" cy="3090416"/>
              <a:chOff x="596769" y="2821576"/>
              <a:chExt cx="3880860" cy="3090416"/>
            </a:xfrm>
          </p:grpSpPr>
          <p:sp>
            <p:nvSpPr>
              <p:cNvPr id="77" name="Rounded Rectangle 4"/>
              <p:cNvSpPr/>
              <p:nvPr/>
            </p:nvSpPr>
            <p:spPr>
              <a:xfrm>
                <a:off x="2996902" y="3313944"/>
                <a:ext cx="1073351" cy="295422"/>
              </a:xfrm>
              <a:prstGeom prst="rect">
                <a:avLst/>
              </a:prstGeom>
              <a:gradFill rotWithShape="1">
                <a:gsLst>
                  <a:gs pos="0">
                    <a:sysClr val="window" lastClr="FFFFFF"/>
                  </a:gs>
                  <a:gs pos="100000">
                    <a:sysClr val="window" lastClr="FFFFFF">
                      <a:lumMod val="85000"/>
                    </a:sysClr>
                  </a:gs>
                </a:gsLst>
                <a:lin ang="5400000" scaled="0"/>
              </a:gradFill>
              <a:ln>
                <a:solidFill>
                  <a:sysClr val="window" lastClr="FFFFFF">
                    <a:lumMod val="75000"/>
                  </a:sysClr>
                </a:solidFill>
                <a:headEnd type="none" w="med" len="med"/>
                <a:tailEnd type="none" w="med" len="med"/>
              </a:ln>
              <a:effectLst/>
              <a:scene3d>
                <a:camera prst="orthographicFront"/>
                <a:lightRig rig="flat" dir="t"/>
              </a:scene3d>
              <a:sp3d prstMaterial="matte"/>
            </p:spPr>
            <p:txBody>
              <a:bodyPr rot="0" spcFirstLastPara="0" vertOverflow="overflow" horzOverflow="overflow" vert="horz" wrap="square" lIns="91434" tIns="45717" rIns="91434" bIns="45717" numCol="1" spcCol="0" rtlCol="0" fromWordArt="0" anchor="ctr" anchorCtr="0" forceAA="0" compatLnSpc="1">
                <a:prstTxWarp prst="textNoShape">
                  <a:avLst/>
                </a:prstTxWarp>
                <a:noAutofit/>
              </a:bodyPr>
              <a:lstStyle/>
              <a:p>
                <a:pPr marL="0" marR="0" lvl="0" indent="0" algn="ctr" defTabSz="914411"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srgbClr val="44546A">
                        <a:alpha val="99000"/>
                      </a:srgbClr>
                    </a:solidFill>
                    <a:effectLst/>
                    <a:uLnTx/>
                    <a:uFillTx/>
                    <a:latin typeface="Calibri" panose="020F0502020204030204"/>
                    <a:ea typeface="+mn-ea"/>
                    <a:cs typeface="+mn-cs"/>
                  </a:rPr>
                  <a:t>Enterprise</a:t>
                </a:r>
              </a:p>
            </p:txBody>
          </p:sp>
          <p:sp>
            <p:nvSpPr>
              <p:cNvPr id="78" name="Right Brace 77"/>
              <p:cNvSpPr/>
              <p:nvPr/>
            </p:nvSpPr>
            <p:spPr>
              <a:xfrm rot="16200000">
                <a:off x="3324665" y="3356147"/>
                <a:ext cx="422032" cy="1069143"/>
              </a:xfrm>
              <a:prstGeom prst="rightBrace">
                <a:avLst>
                  <a:gd name="adj1" fmla="val 0"/>
                  <a:gd name="adj2" fmla="val 50000"/>
                </a:avLst>
              </a:prstGeom>
              <a:noFill/>
              <a:ln w="15875" cap="flat" cmpd="sng" algn="ctr">
                <a:solidFill>
                  <a:srgbClr val="44546A"/>
                </a:solidFill>
                <a:prstDash val="solid"/>
                <a:miter lim="800000"/>
              </a:ln>
              <a:effectLst/>
            </p:spPr>
            <p:txBody>
              <a:bodyPr rtlCol="0" anchor="ctr"/>
              <a:lstStyle/>
              <a:p>
                <a:pPr marL="0" marR="0" lvl="0" indent="0" algn="ctr" defTabSz="914411"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Calibri" panose="020F0502020204030204"/>
                  <a:ea typeface="+mn-ea"/>
                  <a:cs typeface="+mn-cs"/>
                </a:endParaRPr>
              </a:p>
            </p:txBody>
          </p:sp>
          <p:sp>
            <p:nvSpPr>
              <p:cNvPr id="79" name="Rounded Rectangle 4"/>
              <p:cNvSpPr/>
              <p:nvPr/>
            </p:nvSpPr>
            <p:spPr>
              <a:xfrm>
                <a:off x="3663632" y="4088558"/>
                <a:ext cx="813997" cy="295422"/>
              </a:xfrm>
              <a:prstGeom prst="rect">
                <a:avLst/>
              </a:prstGeom>
              <a:gradFill rotWithShape="1">
                <a:gsLst>
                  <a:gs pos="0">
                    <a:sysClr val="window" lastClr="FFFFFF"/>
                  </a:gs>
                  <a:gs pos="100000">
                    <a:sysClr val="window" lastClr="FFFFFF">
                      <a:lumMod val="85000"/>
                    </a:sysClr>
                  </a:gs>
                </a:gsLst>
                <a:lin ang="5400000" scaled="0"/>
              </a:gradFill>
              <a:ln>
                <a:solidFill>
                  <a:sysClr val="window" lastClr="FFFFFF">
                    <a:lumMod val="75000"/>
                  </a:sysClr>
                </a:solidFill>
                <a:headEnd type="none" w="med" len="med"/>
                <a:tailEnd type="none" w="med" len="med"/>
              </a:ln>
              <a:effectLst/>
              <a:scene3d>
                <a:camera prst="orthographicFront"/>
                <a:lightRig rig="flat" dir="t"/>
              </a:scene3d>
              <a:sp3d prstMaterial="matte"/>
            </p:spPr>
            <p:txBody>
              <a:bodyPr rot="0" spcFirstLastPara="0" vertOverflow="overflow" horzOverflow="overflow" vert="horz" wrap="square" lIns="91434" tIns="45717" rIns="91434" bIns="45717" numCol="1" spcCol="0" rtlCol="0" fromWordArt="0" anchor="ctr" anchorCtr="0" forceAA="0" compatLnSpc="1">
                <a:prstTxWarp prst="textNoShape">
                  <a:avLst/>
                </a:prstTxWarp>
                <a:noAutofit/>
              </a:bodyPr>
              <a:lstStyle/>
              <a:p>
                <a:pPr marL="0" marR="0" lvl="0" indent="0" algn="ctr" defTabSz="914411"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srgbClr val="44546A">
                        <a:alpha val="99000"/>
                      </a:srgbClr>
                    </a:solidFill>
                    <a:effectLst/>
                    <a:uLnTx/>
                    <a:uFillTx/>
                    <a:latin typeface="Calibri" panose="020F0502020204030204"/>
                    <a:ea typeface="+mn-ea"/>
                    <a:cs typeface="+mn-cs"/>
                  </a:rPr>
                  <a:t>Marketing</a:t>
                </a:r>
              </a:p>
            </p:txBody>
          </p:sp>
          <p:sp>
            <p:nvSpPr>
              <p:cNvPr id="80" name="Rounded Rectangle 4"/>
              <p:cNvSpPr/>
              <p:nvPr/>
            </p:nvSpPr>
            <p:spPr>
              <a:xfrm>
                <a:off x="2610907" y="4088558"/>
                <a:ext cx="771991" cy="295422"/>
              </a:xfrm>
              <a:prstGeom prst="rect">
                <a:avLst/>
              </a:prstGeom>
              <a:gradFill rotWithShape="1">
                <a:gsLst>
                  <a:gs pos="0">
                    <a:sysClr val="window" lastClr="FFFFFF"/>
                  </a:gs>
                  <a:gs pos="100000">
                    <a:sysClr val="window" lastClr="FFFFFF">
                      <a:lumMod val="85000"/>
                    </a:sysClr>
                  </a:gs>
                </a:gsLst>
                <a:lin ang="5400000" scaled="0"/>
              </a:gradFill>
              <a:ln>
                <a:solidFill>
                  <a:sysClr val="window" lastClr="FFFFFF">
                    <a:lumMod val="75000"/>
                  </a:sysClr>
                </a:solidFill>
                <a:headEnd type="none" w="med" len="med"/>
                <a:tailEnd type="none" w="med" len="med"/>
              </a:ln>
              <a:effectLst/>
              <a:scene3d>
                <a:camera prst="orthographicFront"/>
                <a:lightRig rig="flat" dir="t"/>
              </a:scene3d>
              <a:sp3d prstMaterial="matte"/>
            </p:spPr>
            <p:txBody>
              <a:bodyPr rot="0" spcFirstLastPara="0" vertOverflow="overflow" horzOverflow="overflow" vert="horz" wrap="square" lIns="91434" tIns="45717" rIns="91434" bIns="45717" numCol="1" spcCol="0" rtlCol="0" fromWordArt="0" anchor="ctr" anchorCtr="0" forceAA="0" compatLnSpc="1">
                <a:prstTxWarp prst="textNoShape">
                  <a:avLst/>
                </a:prstTxWarp>
                <a:noAutofit/>
              </a:bodyPr>
              <a:lstStyle/>
              <a:p>
                <a:pPr marL="0" marR="0" lvl="0" indent="0" algn="ctr" defTabSz="914411"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srgbClr val="44546A">
                        <a:alpha val="99000"/>
                      </a:srgbClr>
                    </a:solidFill>
                    <a:effectLst/>
                    <a:uLnTx/>
                    <a:uFillTx/>
                    <a:latin typeface="Calibri" panose="020F0502020204030204"/>
                    <a:ea typeface="+mn-ea"/>
                    <a:cs typeface="+mn-cs"/>
                  </a:rPr>
                  <a:t>Finance</a:t>
                </a:r>
              </a:p>
            </p:txBody>
          </p:sp>
          <p:sp>
            <p:nvSpPr>
              <p:cNvPr id="81" name="TextBox 80"/>
              <p:cNvSpPr txBox="1"/>
              <p:nvPr/>
            </p:nvSpPr>
            <p:spPr>
              <a:xfrm>
                <a:off x="601883" y="3203940"/>
                <a:ext cx="623213" cy="148131"/>
              </a:xfrm>
              <a:prstGeom prst="rect">
                <a:avLst/>
              </a:prstGeom>
              <a:noFill/>
            </p:spPr>
            <p:txBody>
              <a:bodyPr wrap="none" lIns="0" tIns="0" rIns="0" bIns="0" rtlCol="0">
                <a:spAutoFit/>
              </a:bodyPr>
              <a:lstStyle/>
              <a:p>
                <a:pPr marL="0" marR="0" lvl="0" indent="0" algn="l" defTabSz="914411"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0000">
                        <a:alpha val="99000"/>
                      </a:srgbClr>
                    </a:solidFill>
                    <a:effectLst/>
                    <a:uLnTx/>
                    <a:uFillTx/>
                    <a:latin typeface="Segoe UI Semibold" pitchFamily="34" charset="0"/>
                    <a:ea typeface="+mn-ea"/>
                    <a:cs typeface="+mn-cs"/>
                  </a:rPr>
                  <a:t>Enterprise</a:t>
                </a:r>
              </a:p>
            </p:txBody>
          </p:sp>
          <p:sp>
            <p:nvSpPr>
              <p:cNvPr id="82" name="Right Brace 81"/>
              <p:cNvSpPr/>
              <p:nvPr/>
            </p:nvSpPr>
            <p:spPr>
              <a:xfrm rot="16200000">
                <a:off x="2538309" y="4825054"/>
                <a:ext cx="852759" cy="836424"/>
              </a:xfrm>
              <a:prstGeom prst="rightBrace">
                <a:avLst>
                  <a:gd name="adj1" fmla="val 0"/>
                  <a:gd name="adj2" fmla="val 50000"/>
                </a:avLst>
              </a:prstGeom>
              <a:noFill/>
              <a:ln w="15875" cap="flat" cmpd="sng" algn="ctr">
                <a:solidFill>
                  <a:srgbClr val="44546A"/>
                </a:solidFill>
                <a:prstDash val="solid"/>
                <a:miter lim="800000"/>
              </a:ln>
              <a:effectLst/>
            </p:spPr>
            <p:txBody>
              <a:bodyPr rtlCol="0" anchor="ctr"/>
              <a:lstStyle/>
              <a:p>
                <a:pPr marL="0" marR="0" lvl="0" indent="0" algn="ctr" defTabSz="914411"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Calibri" panose="020F0502020204030204"/>
                  <a:ea typeface="+mn-ea"/>
                  <a:cs typeface="+mn-cs"/>
                </a:endParaRPr>
              </a:p>
            </p:txBody>
          </p:sp>
          <p:sp>
            <p:nvSpPr>
              <p:cNvPr id="83" name="Rounded Rectangle 4"/>
              <p:cNvSpPr/>
              <p:nvPr/>
            </p:nvSpPr>
            <p:spPr>
              <a:xfrm>
                <a:off x="1911692" y="5614225"/>
                <a:ext cx="800689" cy="297767"/>
              </a:xfrm>
              <a:prstGeom prst="rect">
                <a:avLst/>
              </a:prstGeom>
              <a:gradFill rotWithShape="1">
                <a:gsLst>
                  <a:gs pos="0">
                    <a:sysClr val="window" lastClr="FFFFFF"/>
                  </a:gs>
                  <a:gs pos="100000">
                    <a:sysClr val="window" lastClr="FFFFFF">
                      <a:lumMod val="85000"/>
                    </a:sysClr>
                  </a:gs>
                </a:gsLst>
                <a:lin ang="5400000" scaled="0"/>
              </a:gradFill>
              <a:ln>
                <a:solidFill>
                  <a:sysClr val="window" lastClr="FFFFFF">
                    <a:lumMod val="75000"/>
                  </a:sysClr>
                </a:solidFill>
                <a:headEnd type="none" w="med" len="med"/>
                <a:tailEnd type="none" w="med" len="med"/>
              </a:ln>
              <a:effectLst/>
              <a:scene3d>
                <a:camera prst="orthographicFront"/>
                <a:lightRig rig="flat" dir="t"/>
              </a:scene3d>
              <a:sp3d prstMaterial="matte"/>
            </p:spPr>
            <p:txBody>
              <a:bodyPr rot="0" spcFirstLastPara="0" vertOverflow="overflow" horzOverflow="overflow" vert="horz" wrap="square" lIns="0" tIns="45717" rIns="0" bIns="45717" numCol="1" spcCol="0" rtlCol="0" fromWordArt="0" anchor="ctr" anchorCtr="0" forceAA="0" compatLnSpc="1">
                <a:prstTxWarp prst="textNoShape">
                  <a:avLst/>
                </a:prstTxWarp>
                <a:noAutofit/>
              </a:bodyPr>
              <a:lstStyle/>
              <a:p>
                <a:pPr marL="0" marR="0" lvl="0" indent="0" algn="ctr" defTabSz="914411"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srgbClr val="44546A">
                        <a:alpha val="99000"/>
                      </a:srgbClr>
                    </a:solidFill>
                    <a:effectLst/>
                    <a:uLnTx/>
                    <a:uFillTx/>
                    <a:latin typeface="Calibri" panose="020F0502020204030204"/>
                    <a:ea typeface="+mn-ea"/>
                    <a:cs typeface="+mn-cs"/>
                  </a:rPr>
                  <a:t>Project 1 Dev</a:t>
                </a:r>
              </a:p>
            </p:txBody>
          </p:sp>
          <p:sp>
            <p:nvSpPr>
              <p:cNvPr id="84" name="Rounded Rectangle 4"/>
              <p:cNvSpPr/>
              <p:nvPr/>
            </p:nvSpPr>
            <p:spPr>
              <a:xfrm>
                <a:off x="2755757" y="5608686"/>
                <a:ext cx="800689" cy="297767"/>
              </a:xfrm>
              <a:prstGeom prst="rect">
                <a:avLst/>
              </a:prstGeom>
              <a:gradFill rotWithShape="1">
                <a:gsLst>
                  <a:gs pos="0">
                    <a:sysClr val="window" lastClr="FFFFFF"/>
                  </a:gs>
                  <a:gs pos="100000">
                    <a:sysClr val="window" lastClr="FFFFFF">
                      <a:lumMod val="85000"/>
                    </a:sysClr>
                  </a:gs>
                </a:gsLst>
                <a:lin ang="5400000" scaled="0"/>
              </a:gradFill>
              <a:ln>
                <a:solidFill>
                  <a:sysClr val="window" lastClr="FFFFFF">
                    <a:lumMod val="75000"/>
                  </a:sysClr>
                </a:solidFill>
                <a:headEnd type="none" w="med" len="med"/>
                <a:tailEnd type="none" w="med" len="med"/>
              </a:ln>
              <a:effectLst/>
              <a:scene3d>
                <a:camera prst="orthographicFront"/>
                <a:lightRig rig="flat" dir="t"/>
              </a:scene3d>
              <a:sp3d prstMaterial="matte"/>
            </p:spPr>
            <p:txBody>
              <a:bodyPr rot="0" spcFirstLastPara="0" vertOverflow="overflow" horzOverflow="overflow" vert="horz" wrap="square" lIns="0" tIns="45717" rIns="0" bIns="45717" numCol="1" spcCol="0" rtlCol="0" fromWordArt="0" anchor="ctr" anchorCtr="0" forceAA="0" compatLnSpc="1">
                <a:prstTxWarp prst="textNoShape">
                  <a:avLst/>
                </a:prstTxWarp>
                <a:noAutofit/>
              </a:bodyPr>
              <a:lstStyle/>
              <a:p>
                <a:pPr marL="0" marR="0" lvl="0" indent="0" algn="ctr" defTabSz="914411"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srgbClr val="44546A">
                        <a:alpha val="99000"/>
                      </a:srgbClr>
                    </a:solidFill>
                    <a:effectLst/>
                    <a:uLnTx/>
                    <a:uFillTx/>
                    <a:latin typeface="Calibri" panose="020F0502020204030204"/>
                    <a:ea typeface="+mn-ea"/>
                    <a:cs typeface="+mn-cs"/>
                  </a:rPr>
                  <a:t>Project 1 Test</a:t>
                </a:r>
              </a:p>
            </p:txBody>
          </p:sp>
          <p:sp>
            <p:nvSpPr>
              <p:cNvPr id="85" name="Rounded Rectangle 4"/>
              <p:cNvSpPr/>
              <p:nvPr/>
            </p:nvSpPr>
            <p:spPr>
              <a:xfrm>
                <a:off x="3632687" y="5596534"/>
                <a:ext cx="800689" cy="297767"/>
              </a:xfrm>
              <a:prstGeom prst="rect">
                <a:avLst/>
              </a:prstGeom>
              <a:gradFill rotWithShape="1">
                <a:gsLst>
                  <a:gs pos="0">
                    <a:sysClr val="window" lastClr="FFFFFF"/>
                  </a:gs>
                  <a:gs pos="100000">
                    <a:sysClr val="window" lastClr="FFFFFF">
                      <a:lumMod val="85000"/>
                    </a:sysClr>
                  </a:gs>
                </a:gsLst>
                <a:lin ang="5400000" scaled="0"/>
              </a:gradFill>
              <a:ln>
                <a:solidFill>
                  <a:sysClr val="window" lastClr="FFFFFF">
                    <a:lumMod val="75000"/>
                  </a:sysClr>
                </a:solidFill>
                <a:headEnd type="none" w="med" len="med"/>
                <a:tailEnd type="none" w="med" len="med"/>
              </a:ln>
              <a:effectLst/>
              <a:scene3d>
                <a:camera prst="orthographicFront"/>
                <a:lightRig rig="flat" dir="t"/>
              </a:scene3d>
              <a:sp3d prstMaterial="matte"/>
            </p:spPr>
            <p:txBody>
              <a:bodyPr rot="0" spcFirstLastPara="0" vertOverflow="overflow" horzOverflow="overflow" vert="horz" wrap="square" lIns="0" tIns="45717" rIns="0" bIns="45717" numCol="1" spcCol="0" rtlCol="0" fromWordArt="0" anchor="ctr" anchorCtr="0" forceAA="0" compatLnSpc="1">
                <a:prstTxWarp prst="textNoShape">
                  <a:avLst/>
                </a:prstTxWarp>
                <a:noAutofit/>
              </a:bodyPr>
              <a:lstStyle/>
              <a:p>
                <a:pPr marL="0" marR="0" lvl="0" indent="0" algn="ctr" defTabSz="914411"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srgbClr val="44546A">
                        <a:alpha val="99000"/>
                      </a:srgbClr>
                    </a:solidFill>
                    <a:effectLst/>
                    <a:uLnTx/>
                    <a:uFillTx/>
                    <a:latin typeface="Calibri" panose="020F0502020204030204"/>
                    <a:ea typeface="+mn-ea"/>
                    <a:cs typeface="+mn-cs"/>
                  </a:rPr>
                  <a:t>Production Web Sites</a:t>
                </a:r>
              </a:p>
            </p:txBody>
          </p:sp>
          <p:cxnSp>
            <p:nvCxnSpPr>
              <p:cNvPr id="86" name="Straight Connector 85"/>
              <p:cNvCxnSpPr/>
              <p:nvPr/>
            </p:nvCxnSpPr>
            <p:spPr>
              <a:xfrm flipH="1">
                <a:off x="4091633" y="4773370"/>
                <a:ext cx="1" cy="825401"/>
              </a:xfrm>
              <a:prstGeom prst="line">
                <a:avLst/>
              </a:prstGeom>
              <a:noFill/>
              <a:ln w="15875" cap="flat" cmpd="sng" algn="ctr">
                <a:solidFill>
                  <a:srgbClr val="44546A"/>
                </a:solidFill>
                <a:prstDash val="solid"/>
                <a:miter lim="800000"/>
              </a:ln>
              <a:effectLst/>
            </p:spPr>
          </p:cxnSp>
          <p:sp>
            <p:nvSpPr>
              <p:cNvPr id="87" name="TextBox 86"/>
              <p:cNvSpPr txBox="1"/>
              <p:nvPr/>
            </p:nvSpPr>
            <p:spPr>
              <a:xfrm>
                <a:off x="2646784" y="2821576"/>
                <a:ext cx="1073232" cy="246886"/>
              </a:xfrm>
              <a:prstGeom prst="rect">
                <a:avLst/>
              </a:prstGeom>
              <a:noFill/>
            </p:spPr>
            <p:txBody>
              <a:bodyPr wrap="none" lIns="0" tIns="0" rIns="0" bIns="0" rtlCol="0">
                <a:spAutoFit/>
              </a:bodyPr>
              <a:lstStyle/>
              <a:p>
                <a:pPr marL="0" marR="0" lvl="0" indent="0" algn="ctr" defTabSz="914411"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FFFFFF">
                        <a:alpha val="99000"/>
                      </a:srgbClr>
                    </a:solidFill>
                    <a:effectLst/>
                    <a:uLnTx/>
                    <a:uFillTx/>
                    <a:latin typeface="Segoe UI Semibold" pitchFamily="34" charset="0"/>
                    <a:ea typeface="+mn-ea"/>
                    <a:cs typeface="+mn-cs"/>
                  </a:rPr>
                  <a:t>Functional</a:t>
                </a:r>
              </a:p>
            </p:txBody>
          </p:sp>
          <p:sp>
            <p:nvSpPr>
              <p:cNvPr id="88" name="Rounded Rectangle 4"/>
              <p:cNvSpPr/>
              <p:nvPr/>
            </p:nvSpPr>
            <p:spPr>
              <a:xfrm>
                <a:off x="2610907" y="4737074"/>
                <a:ext cx="771991" cy="295422"/>
              </a:xfrm>
              <a:prstGeom prst="rect">
                <a:avLst/>
              </a:prstGeom>
              <a:gradFill rotWithShape="1">
                <a:gsLst>
                  <a:gs pos="0">
                    <a:sysClr val="window" lastClr="FFFFFF"/>
                  </a:gs>
                  <a:gs pos="100000">
                    <a:sysClr val="window" lastClr="FFFFFF">
                      <a:lumMod val="85000"/>
                    </a:sysClr>
                  </a:gs>
                </a:gsLst>
                <a:lin ang="5400000" scaled="0"/>
              </a:gradFill>
              <a:ln>
                <a:solidFill>
                  <a:sysClr val="window" lastClr="FFFFFF">
                    <a:lumMod val="75000"/>
                  </a:sysClr>
                </a:solidFill>
                <a:headEnd type="none" w="med" len="med"/>
                <a:tailEnd type="none" w="med" len="med"/>
              </a:ln>
              <a:effectLst/>
              <a:scene3d>
                <a:camera prst="orthographicFront"/>
                <a:lightRig rig="flat" dir="t"/>
              </a:scene3d>
              <a:sp3d prstMaterial="matte"/>
            </p:spPr>
            <p:txBody>
              <a:bodyPr rot="0" spcFirstLastPara="0" vertOverflow="overflow" horzOverflow="overflow" vert="horz" wrap="square" lIns="91434" tIns="45717" rIns="91434" bIns="45717" numCol="1" spcCol="0" rtlCol="0" fromWordArt="0" anchor="ctr" anchorCtr="0" forceAA="0" compatLnSpc="1">
                <a:prstTxWarp prst="textNoShape">
                  <a:avLst/>
                </a:prstTxWarp>
                <a:noAutofit/>
              </a:bodyPr>
              <a:lstStyle/>
              <a:p>
                <a:pPr marL="0" marR="0" lvl="0" indent="0" algn="ctr" defTabSz="914411"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srgbClr val="44546A">
                        <a:alpha val="99000"/>
                      </a:srgbClr>
                    </a:solidFill>
                    <a:effectLst/>
                    <a:uLnTx/>
                    <a:uFillTx/>
                    <a:latin typeface="Calibri" panose="020F0502020204030204"/>
                    <a:ea typeface="+mn-ea"/>
                    <a:cs typeface="+mn-cs"/>
                  </a:rPr>
                  <a:t>Joe Smith</a:t>
                </a:r>
              </a:p>
            </p:txBody>
          </p:sp>
          <p:sp>
            <p:nvSpPr>
              <p:cNvPr id="89" name="Rounded Rectangle 4"/>
              <p:cNvSpPr/>
              <p:nvPr/>
            </p:nvSpPr>
            <p:spPr>
              <a:xfrm>
                <a:off x="3688712" y="4746320"/>
                <a:ext cx="771991" cy="295422"/>
              </a:xfrm>
              <a:prstGeom prst="rect">
                <a:avLst/>
              </a:prstGeom>
              <a:gradFill rotWithShape="1">
                <a:gsLst>
                  <a:gs pos="0">
                    <a:sysClr val="window" lastClr="FFFFFF"/>
                  </a:gs>
                  <a:gs pos="100000">
                    <a:sysClr val="window" lastClr="FFFFFF">
                      <a:lumMod val="85000"/>
                    </a:sysClr>
                  </a:gs>
                </a:gsLst>
                <a:lin ang="5400000" scaled="0"/>
              </a:gradFill>
              <a:ln>
                <a:solidFill>
                  <a:sysClr val="window" lastClr="FFFFFF">
                    <a:lumMod val="75000"/>
                  </a:sysClr>
                </a:solidFill>
                <a:headEnd type="none" w="med" len="med"/>
                <a:tailEnd type="none" w="med" len="med"/>
              </a:ln>
              <a:effectLst/>
              <a:scene3d>
                <a:camera prst="orthographicFront"/>
                <a:lightRig rig="flat" dir="t"/>
              </a:scene3d>
              <a:sp3d prstMaterial="matte"/>
            </p:spPr>
            <p:txBody>
              <a:bodyPr rot="0" spcFirstLastPara="0" vertOverflow="overflow" horzOverflow="overflow" vert="horz" wrap="square" lIns="91434" tIns="45717" rIns="91434" bIns="45717" numCol="1" spcCol="0" rtlCol="0" fromWordArt="0" anchor="ctr" anchorCtr="0" forceAA="0" compatLnSpc="1">
                <a:prstTxWarp prst="textNoShape">
                  <a:avLst/>
                </a:prstTxWarp>
                <a:noAutofit/>
              </a:bodyPr>
              <a:lstStyle/>
              <a:p>
                <a:pPr marL="0" marR="0" lvl="0" indent="0" algn="ctr" defTabSz="914411"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srgbClr val="44546A">
                        <a:alpha val="99000"/>
                      </a:srgbClr>
                    </a:solidFill>
                    <a:effectLst/>
                    <a:uLnTx/>
                    <a:uFillTx/>
                    <a:latin typeface="Calibri" panose="020F0502020204030204"/>
                    <a:ea typeface="+mn-ea"/>
                    <a:cs typeface="+mn-cs"/>
                  </a:rPr>
                  <a:t>Jane Doe</a:t>
                </a:r>
              </a:p>
            </p:txBody>
          </p:sp>
          <p:cxnSp>
            <p:nvCxnSpPr>
              <p:cNvPr id="90" name="Straight Connector 89"/>
              <p:cNvCxnSpPr>
                <a:endCxn id="88" idx="0"/>
              </p:cNvCxnSpPr>
              <p:nvPr/>
            </p:nvCxnSpPr>
            <p:spPr>
              <a:xfrm>
                <a:off x="2996902" y="4383980"/>
                <a:ext cx="1" cy="353094"/>
              </a:xfrm>
              <a:prstGeom prst="line">
                <a:avLst/>
              </a:prstGeom>
              <a:noFill/>
              <a:ln w="15875" cap="flat" cmpd="sng" algn="ctr">
                <a:solidFill>
                  <a:srgbClr val="44546A">
                    <a:lumMod val="75000"/>
                  </a:srgbClr>
                </a:solidFill>
                <a:prstDash val="solid"/>
                <a:miter lim="800000"/>
              </a:ln>
              <a:effectLst/>
            </p:spPr>
          </p:cxnSp>
          <p:cxnSp>
            <p:nvCxnSpPr>
              <p:cNvPr id="91" name="Straight Connector 90"/>
              <p:cNvCxnSpPr/>
              <p:nvPr/>
            </p:nvCxnSpPr>
            <p:spPr>
              <a:xfrm flipH="1">
                <a:off x="4091633" y="4364577"/>
                <a:ext cx="1" cy="372497"/>
              </a:xfrm>
              <a:prstGeom prst="line">
                <a:avLst/>
              </a:prstGeom>
              <a:noFill/>
              <a:ln w="15875" cap="flat" cmpd="sng" algn="ctr">
                <a:solidFill>
                  <a:srgbClr val="44546A">
                    <a:lumMod val="75000"/>
                  </a:srgbClr>
                </a:solidFill>
                <a:prstDash val="solid"/>
                <a:miter lim="800000"/>
              </a:ln>
              <a:effectLst/>
            </p:spPr>
          </p:cxnSp>
          <p:sp>
            <p:nvSpPr>
              <p:cNvPr id="92" name="TextBox 91"/>
              <p:cNvSpPr txBox="1"/>
              <p:nvPr/>
            </p:nvSpPr>
            <p:spPr>
              <a:xfrm>
                <a:off x="596769" y="5411868"/>
                <a:ext cx="830477" cy="148131"/>
              </a:xfrm>
              <a:prstGeom prst="rect">
                <a:avLst/>
              </a:prstGeom>
              <a:noFill/>
            </p:spPr>
            <p:txBody>
              <a:bodyPr wrap="none" lIns="0" tIns="0" rIns="0" bIns="0" rtlCol="0">
                <a:spAutoFit/>
              </a:bodyPr>
              <a:lstStyle/>
              <a:p>
                <a:pPr marL="0" marR="0" lvl="0" indent="0" algn="l" defTabSz="914411"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0000">
                        <a:alpha val="99000"/>
                      </a:srgbClr>
                    </a:solidFill>
                    <a:effectLst/>
                    <a:uLnTx/>
                    <a:uFillTx/>
                    <a:latin typeface="Segoe UI Semibold" pitchFamily="34" charset="0"/>
                    <a:ea typeface="+mn-ea"/>
                    <a:cs typeface="+mn-cs"/>
                  </a:rPr>
                  <a:t>Subscriptions</a:t>
                </a:r>
              </a:p>
            </p:txBody>
          </p:sp>
        </p:grpSp>
        <p:sp>
          <p:nvSpPr>
            <p:cNvPr id="69" name="Rectangle 68"/>
            <p:cNvSpPr/>
            <p:nvPr/>
          </p:nvSpPr>
          <p:spPr bwMode="auto">
            <a:xfrm rot="5400000">
              <a:off x="5795543" y="-1625924"/>
              <a:ext cx="601565" cy="9144001"/>
            </a:xfrm>
            <a:prstGeom prst="rect">
              <a:avLst/>
            </a:prstGeom>
            <a:gradFill flip="none" rotWithShape="1">
              <a:gsLst>
                <a:gs pos="0">
                  <a:srgbClr val="44546A">
                    <a:lumMod val="40000"/>
                    <a:lumOff val="60000"/>
                  </a:srgbClr>
                </a:gs>
                <a:gs pos="100000">
                  <a:srgbClr val="44546A">
                    <a:lumMod val="60000"/>
                    <a:lumOff val="40000"/>
                  </a:srgbClr>
                </a:gs>
              </a:gsLst>
              <a:lin ang="2700000" scaled="1"/>
              <a:tileRect/>
            </a:gradFill>
            <a:ln>
              <a:noFill/>
              <a:headEnd type="none" w="med" len="med"/>
              <a:tailEnd type="none" w="med" len="med"/>
            </a:ln>
            <a:effectLst>
              <a:outerShdw blurRad="114300" dist="38100" dir="5400000" algn="t" rotWithShape="0">
                <a:prstClr val="black">
                  <a:alpha val="15000"/>
                </a:prstClr>
              </a:outerShdw>
            </a:effectLst>
            <a:scene3d>
              <a:camera prst="orthographicFront"/>
              <a:lightRig rig="threePt" dir="tl"/>
            </a:scene3d>
            <a:sp3d prstMaterial="matte"/>
          </p:spPr>
          <p:txBody>
            <a:bodyPr vert="horz" wrap="square" lIns="91434" tIns="45717" rIns="91434" bIns="45717" numCol="1" rtlCol="0" anchor="ctr" anchorCtr="0" compatLnSpc="1">
              <a:prstTxWarp prst="textNoShape">
                <a:avLst/>
              </a:prstTxWarp>
            </a:bodyPr>
            <a:lstStyle/>
            <a:p>
              <a:pPr marL="0" marR="0" lvl="0" indent="0" algn="ctr" defTabSz="91411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292929"/>
                    </a:gs>
                    <a:gs pos="88000">
                      <a:srgbClr val="292929"/>
                    </a:gs>
                  </a:gsLst>
                  <a:lin ang="5400000" scaled="0"/>
                </a:gradFill>
                <a:effectLst/>
                <a:uLnTx/>
                <a:uFillTx/>
                <a:latin typeface="Calibri" panose="020F0502020204030204"/>
                <a:ea typeface="+mn-ea"/>
                <a:cs typeface="+mn-cs"/>
              </a:endParaRPr>
            </a:p>
          </p:txBody>
        </p:sp>
        <p:sp>
          <p:nvSpPr>
            <p:cNvPr id="70" name="TextBox 69"/>
            <p:cNvSpPr txBox="1"/>
            <p:nvPr/>
          </p:nvSpPr>
          <p:spPr>
            <a:xfrm>
              <a:off x="5215128" y="2789608"/>
              <a:ext cx="1761747" cy="246886"/>
            </a:xfrm>
            <a:prstGeom prst="rect">
              <a:avLst/>
            </a:prstGeom>
            <a:noFill/>
          </p:spPr>
          <p:txBody>
            <a:bodyPr wrap="none" lIns="0" tIns="0" rIns="0" bIns="0" rtlCol="0">
              <a:spAutoFit/>
            </a:bodyPr>
            <a:lstStyle/>
            <a:p>
              <a:pPr marL="0" marR="0" lvl="0" indent="0" algn="ctr" defTabSz="914411"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FFFFFF">
                      <a:alpha val="99000"/>
                    </a:srgbClr>
                  </a:solidFill>
                  <a:effectLst/>
                  <a:uLnTx/>
                  <a:uFillTx/>
                  <a:latin typeface="Segoe UI Semibold" pitchFamily="34" charset="0"/>
                  <a:ea typeface="+mn-ea"/>
                  <a:cs typeface="+mn-cs"/>
                </a:rPr>
                <a:t>Business Division</a:t>
              </a:r>
            </a:p>
          </p:txBody>
        </p:sp>
        <p:sp>
          <p:nvSpPr>
            <p:cNvPr id="71" name="TextBox 70"/>
            <p:cNvSpPr txBox="1"/>
            <p:nvPr/>
          </p:nvSpPr>
          <p:spPr>
            <a:xfrm>
              <a:off x="8356922" y="2821576"/>
              <a:ext cx="1189640" cy="246886"/>
            </a:xfrm>
            <a:prstGeom prst="rect">
              <a:avLst/>
            </a:prstGeom>
            <a:noFill/>
          </p:spPr>
          <p:txBody>
            <a:bodyPr wrap="none" lIns="0" tIns="0" rIns="0" bIns="0" rtlCol="0">
              <a:spAutoFit/>
            </a:bodyPr>
            <a:lstStyle/>
            <a:p>
              <a:pPr marL="0" marR="0" lvl="0" indent="0" algn="ctr" defTabSz="914411"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FFFFFF">
                      <a:alpha val="99000"/>
                    </a:srgbClr>
                  </a:solidFill>
                  <a:effectLst/>
                  <a:uLnTx/>
                  <a:uFillTx/>
                  <a:latin typeface="Segoe UI Semibold" pitchFamily="34" charset="0"/>
                  <a:ea typeface="+mn-ea"/>
                  <a:cs typeface="+mn-cs"/>
                </a:rPr>
                <a:t>Geographic</a:t>
              </a:r>
            </a:p>
          </p:txBody>
        </p:sp>
        <p:sp>
          <p:nvSpPr>
            <p:cNvPr id="72" name="TextBox 71"/>
            <p:cNvSpPr txBox="1"/>
            <p:nvPr/>
          </p:nvSpPr>
          <p:spPr>
            <a:xfrm>
              <a:off x="2620966" y="2789607"/>
              <a:ext cx="1073232" cy="246886"/>
            </a:xfrm>
            <a:prstGeom prst="rect">
              <a:avLst/>
            </a:prstGeom>
            <a:noFill/>
          </p:spPr>
          <p:txBody>
            <a:bodyPr wrap="none" lIns="0" tIns="0" rIns="0" bIns="0" rtlCol="0">
              <a:spAutoFit/>
            </a:bodyPr>
            <a:lstStyle/>
            <a:p>
              <a:pPr marL="0" marR="0" lvl="0" indent="0" algn="ctr" defTabSz="914411"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FFFFFF">
                      <a:alpha val="99000"/>
                    </a:srgbClr>
                  </a:solidFill>
                  <a:effectLst/>
                  <a:uLnTx/>
                  <a:uFillTx/>
                  <a:latin typeface="Segoe UI Semibold" pitchFamily="34" charset="0"/>
                  <a:ea typeface="+mn-ea"/>
                  <a:cs typeface="+mn-cs"/>
                </a:rPr>
                <a:t>Functional</a:t>
              </a:r>
            </a:p>
          </p:txBody>
        </p:sp>
        <p:sp>
          <p:nvSpPr>
            <p:cNvPr id="73" name="TextBox 72"/>
            <p:cNvSpPr txBox="1"/>
            <p:nvPr/>
          </p:nvSpPr>
          <p:spPr>
            <a:xfrm>
              <a:off x="563322" y="4626601"/>
              <a:ext cx="566429" cy="148131"/>
            </a:xfrm>
            <a:prstGeom prst="rect">
              <a:avLst/>
            </a:prstGeom>
            <a:noFill/>
          </p:spPr>
          <p:txBody>
            <a:bodyPr wrap="none" lIns="0" tIns="0" rIns="0" bIns="0" rtlCol="0">
              <a:spAutoFit/>
            </a:bodyPr>
            <a:lstStyle/>
            <a:p>
              <a:pPr marL="0" marR="0" lvl="0" indent="0" algn="l" defTabSz="914411"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0000">
                      <a:alpha val="99000"/>
                    </a:srgbClr>
                  </a:solidFill>
                  <a:effectLst/>
                  <a:uLnTx/>
                  <a:uFillTx/>
                  <a:latin typeface="Segoe UI Semibold" pitchFamily="34" charset="0"/>
                  <a:ea typeface="+mn-ea"/>
                  <a:cs typeface="+mn-cs"/>
                </a:rPr>
                <a:t>Accounts</a:t>
              </a:r>
            </a:p>
          </p:txBody>
        </p:sp>
        <p:sp>
          <p:nvSpPr>
            <p:cNvPr id="74" name="TextBox 73"/>
            <p:cNvSpPr txBox="1"/>
            <p:nvPr/>
          </p:nvSpPr>
          <p:spPr>
            <a:xfrm>
              <a:off x="565143" y="3928936"/>
              <a:ext cx="801729" cy="296325"/>
            </a:xfrm>
            <a:prstGeom prst="rect">
              <a:avLst/>
            </a:prstGeom>
            <a:noFill/>
          </p:spPr>
          <p:txBody>
            <a:bodyPr wrap="none" lIns="0" tIns="0" rIns="0" bIns="0" rtlCol="0">
              <a:spAutoFit/>
            </a:bodyPr>
            <a:lstStyle/>
            <a:p>
              <a:pPr marL="0" marR="0" lvl="0" indent="0" algn="l" defTabSz="914411"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0000">
                      <a:alpha val="99000"/>
                    </a:srgbClr>
                  </a:solidFill>
                  <a:effectLst/>
                  <a:uLnTx/>
                  <a:uFillTx/>
                  <a:latin typeface="Segoe UI Semibold" pitchFamily="34" charset="0"/>
                  <a:ea typeface="+mn-ea"/>
                  <a:cs typeface="+mn-cs"/>
                </a:rPr>
                <a:t>Departments</a:t>
              </a:r>
            </a:p>
            <a:p>
              <a:pPr marL="0" marR="0" lvl="0" indent="0" algn="l" defTabSz="914411"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0000">
                      <a:alpha val="99000"/>
                    </a:srgbClr>
                  </a:solidFill>
                  <a:effectLst/>
                  <a:uLnTx/>
                  <a:uFillTx/>
                  <a:latin typeface="Segoe UI Semibold" pitchFamily="34" charset="0"/>
                  <a:ea typeface="+mn-ea"/>
                  <a:cs typeface="+mn-cs"/>
                </a:rPr>
                <a:t>[optional]</a:t>
              </a:r>
            </a:p>
          </p:txBody>
        </p:sp>
        <p:cxnSp>
          <p:nvCxnSpPr>
            <p:cNvPr id="75" name="Straight Connector 74"/>
            <p:cNvCxnSpPr/>
            <p:nvPr/>
          </p:nvCxnSpPr>
          <p:spPr>
            <a:xfrm flipH="1">
              <a:off x="4685015" y="2641869"/>
              <a:ext cx="10274" cy="3414358"/>
            </a:xfrm>
            <a:prstGeom prst="line">
              <a:avLst/>
            </a:prstGeom>
            <a:noFill/>
            <a:ln w="19050" cap="flat" cmpd="sng" algn="ctr">
              <a:solidFill>
                <a:sysClr val="windowText" lastClr="000000">
                  <a:lumMod val="75000"/>
                </a:sysClr>
              </a:solidFill>
              <a:prstDash val="solid"/>
              <a:miter lim="800000"/>
            </a:ln>
            <a:effectLst/>
          </p:spPr>
        </p:cxnSp>
        <p:cxnSp>
          <p:nvCxnSpPr>
            <p:cNvPr id="76" name="Straight Connector 75"/>
            <p:cNvCxnSpPr/>
            <p:nvPr/>
          </p:nvCxnSpPr>
          <p:spPr>
            <a:xfrm flipH="1">
              <a:off x="7497016" y="2628540"/>
              <a:ext cx="12431" cy="3414358"/>
            </a:xfrm>
            <a:prstGeom prst="line">
              <a:avLst/>
            </a:prstGeom>
            <a:noFill/>
            <a:ln w="19050" cap="flat" cmpd="sng" algn="ctr">
              <a:solidFill>
                <a:sysClr val="windowText" lastClr="000000">
                  <a:lumMod val="75000"/>
                </a:sysClr>
              </a:solidFill>
              <a:prstDash val="solid"/>
              <a:miter lim="800000"/>
            </a:ln>
            <a:effectLst/>
          </p:spPr>
        </p:cxnSp>
      </p:grpSp>
      <p:sp>
        <p:nvSpPr>
          <p:cNvPr id="3" name="Rectangle 2">
            <a:extLst>
              <a:ext uri="{FF2B5EF4-FFF2-40B4-BE49-F238E27FC236}">
                <a16:creationId xmlns:a16="http://schemas.microsoft.com/office/drawing/2014/main" id="{60A84E1A-E9DE-44F4-9B2E-CDAD8FBB1BC8}"/>
              </a:ext>
            </a:extLst>
          </p:cNvPr>
          <p:cNvSpPr/>
          <p:nvPr/>
        </p:nvSpPr>
        <p:spPr>
          <a:xfrm>
            <a:off x="420350" y="5680454"/>
            <a:ext cx="11614652" cy="70788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102"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rPr>
              <a:t>The Azure governance layers, roles, portals etc.. provide the technical means that can be used in different ways. Some customer prefer to use functional differentiation, others business division based or geographical or even a combination.</a:t>
            </a:r>
          </a:p>
        </p:txBody>
      </p:sp>
    </p:spTree>
    <p:extLst>
      <p:ext uri="{BB962C8B-B14F-4D97-AF65-F5344CB8AC3E}">
        <p14:creationId xmlns:p14="http://schemas.microsoft.com/office/powerpoint/2010/main" val="3939386626"/>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BC127D7C-E397-4D85-87D2-94DFABEE89F4}"/>
              </a:ext>
            </a:extLst>
          </p:cNvPr>
          <p:cNvSpPr txBox="1">
            <a:spLocks/>
          </p:cNvSpPr>
          <p:nvPr/>
        </p:nvSpPr>
        <p:spPr>
          <a:xfrm>
            <a:off x="366169" y="295278"/>
            <a:ext cx="11702551" cy="917575"/>
          </a:xfrm>
          <a:prstGeom prst="rect">
            <a:avLst/>
          </a:prstGeom>
        </p:spPr>
        <p:txBody>
          <a:bodyPr vert="horz" wrap="square" lIns="146304" tIns="91440" rIns="146304" bIns="91440" rtlCol="0" anchor="t">
            <a:noAutofit/>
          </a:bodyPr>
          <a:lstStyle>
            <a:lvl1pPr algn="l" defTabSz="932594" rtl="0" eaLnBrk="1" latinLnBrk="0" hangingPunct="1">
              <a:lnSpc>
                <a:spcPct val="90000"/>
              </a:lnSpc>
              <a:spcBef>
                <a:spcPct val="0"/>
              </a:spcBef>
              <a:buNone/>
              <a:defRPr lang="en-US" sz="5867" b="0" kern="1200" cap="none" spc="-10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594"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101" normalizeH="0" baseline="0" noProof="0">
                <a:ln w="3175">
                  <a:noFill/>
                </a:ln>
                <a:gradFill>
                  <a:gsLst>
                    <a:gs pos="1250">
                      <a:srgbClr val="505050"/>
                    </a:gs>
                    <a:gs pos="100000">
                      <a:srgbClr val="505050"/>
                    </a:gs>
                  </a:gsLst>
                  <a:lin ang="5400000" scaled="0"/>
                </a:gradFill>
                <a:effectLst/>
                <a:uLnTx/>
                <a:uFillTx/>
                <a:latin typeface="Segoe UI Light"/>
                <a:ea typeface="+mn-ea"/>
                <a:cs typeface="Segoe UI" pitchFamily="34" charset="0"/>
              </a:rPr>
              <a:t>Management Portals</a:t>
            </a:r>
            <a:endParaRPr kumimoji="0" lang="en-US" sz="4800" b="0" i="0" u="none" strike="noStrike" kern="1200" cap="none" spc="-101" normalizeH="0" baseline="0" noProof="0" dirty="0">
              <a:ln w="3175">
                <a:noFill/>
              </a:ln>
              <a:gradFill>
                <a:gsLst>
                  <a:gs pos="1250">
                    <a:srgbClr val="505050"/>
                  </a:gs>
                  <a:gs pos="100000">
                    <a:srgbClr val="505050"/>
                  </a:gs>
                </a:gsLst>
                <a:lin ang="5400000" scaled="0"/>
              </a:gradFill>
              <a:effectLst/>
              <a:uLnTx/>
              <a:uFillTx/>
              <a:latin typeface="Segoe UI Light"/>
              <a:ea typeface="+mn-ea"/>
              <a:cs typeface="Segoe UI" pitchFamily="34" charset="0"/>
            </a:endParaRPr>
          </a:p>
        </p:txBody>
      </p:sp>
      <p:graphicFrame>
        <p:nvGraphicFramePr>
          <p:cNvPr id="3" name="Table 2">
            <a:extLst>
              <a:ext uri="{FF2B5EF4-FFF2-40B4-BE49-F238E27FC236}">
                <a16:creationId xmlns:a16="http://schemas.microsoft.com/office/drawing/2014/main" id="{93868FCC-F7D4-45D1-96B2-DFD2594B1C20}"/>
              </a:ext>
            </a:extLst>
          </p:cNvPr>
          <p:cNvGraphicFramePr>
            <a:graphicFrameLocks noGrp="1"/>
          </p:cNvGraphicFramePr>
          <p:nvPr>
            <p:extLst/>
          </p:nvPr>
        </p:nvGraphicFramePr>
        <p:xfrm>
          <a:off x="502444" y="1516062"/>
          <a:ext cx="11658600" cy="4521708"/>
        </p:xfrm>
        <a:graphic>
          <a:graphicData uri="http://schemas.openxmlformats.org/drawingml/2006/table">
            <a:tbl>
              <a:tblPr firstRow="1" bandRow="1"/>
              <a:tblGrid>
                <a:gridCol w="3886200">
                  <a:extLst>
                    <a:ext uri="{9D8B030D-6E8A-4147-A177-3AD203B41FA5}">
                      <a16:colId xmlns:a16="http://schemas.microsoft.com/office/drawing/2014/main" val="20000"/>
                    </a:ext>
                  </a:extLst>
                </a:gridCol>
                <a:gridCol w="3886200">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tblGrid>
              <a:tr h="80425">
                <a:tc>
                  <a:txBody>
                    <a:bodyPr/>
                    <a:lstStyle>
                      <a:lvl1pPr marL="0" algn="l" defTabSz="914400" rtl="0" eaLnBrk="1" latinLnBrk="0" hangingPunct="1">
                        <a:defRPr sz="1800" b="1" kern="1200">
                          <a:solidFill>
                            <a:schemeClr val="lt1"/>
                          </a:solidFill>
                          <a:latin typeface="Segoe UI"/>
                        </a:defRPr>
                      </a:lvl1pPr>
                      <a:lvl2pPr marL="457200" algn="l" defTabSz="914400" rtl="0" eaLnBrk="1" latinLnBrk="0" hangingPunct="1">
                        <a:defRPr sz="1800" b="1" kern="1200">
                          <a:solidFill>
                            <a:schemeClr val="lt1"/>
                          </a:solidFill>
                          <a:latin typeface="Segoe UI"/>
                        </a:defRPr>
                      </a:lvl2pPr>
                      <a:lvl3pPr marL="914400" algn="l" defTabSz="914400" rtl="0" eaLnBrk="1" latinLnBrk="0" hangingPunct="1">
                        <a:defRPr sz="1800" b="1" kern="1200">
                          <a:solidFill>
                            <a:schemeClr val="lt1"/>
                          </a:solidFill>
                          <a:latin typeface="Segoe UI"/>
                        </a:defRPr>
                      </a:lvl3pPr>
                      <a:lvl4pPr marL="1371600" algn="l" defTabSz="914400" rtl="0" eaLnBrk="1" latinLnBrk="0" hangingPunct="1">
                        <a:defRPr sz="1800" b="1" kern="1200">
                          <a:solidFill>
                            <a:schemeClr val="lt1"/>
                          </a:solidFill>
                          <a:latin typeface="Segoe UI"/>
                        </a:defRPr>
                      </a:lvl4pPr>
                      <a:lvl5pPr marL="1828800" algn="l" defTabSz="914400" rtl="0" eaLnBrk="1" latinLnBrk="0" hangingPunct="1">
                        <a:defRPr sz="1800" b="1" kern="1200">
                          <a:solidFill>
                            <a:schemeClr val="lt1"/>
                          </a:solidFill>
                          <a:latin typeface="Segoe UI"/>
                        </a:defRPr>
                      </a:lvl5pPr>
                      <a:lvl6pPr marL="2286000" algn="l" defTabSz="914400" rtl="0" eaLnBrk="1" latinLnBrk="0" hangingPunct="1">
                        <a:defRPr sz="1800" b="1" kern="1200">
                          <a:solidFill>
                            <a:schemeClr val="lt1"/>
                          </a:solidFill>
                          <a:latin typeface="Segoe UI"/>
                        </a:defRPr>
                      </a:lvl6pPr>
                      <a:lvl7pPr marL="2743200" algn="l" defTabSz="914400" rtl="0" eaLnBrk="1" latinLnBrk="0" hangingPunct="1">
                        <a:defRPr sz="1800" b="1" kern="1200">
                          <a:solidFill>
                            <a:schemeClr val="lt1"/>
                          </a:solidFill>
                          <a:latin typeface="Segoe UI"/>
                        </a:defRPr>
                      </a:lvl7pPr>
                      <a:lvl8pPr marL="3200400" algn="l" defTabSz="914400" rtl="0" eaLnBrk="1" latinLnBrk="0" hangingPunct="1">
                        <a:defRPr sz="1800" b="1" kern="1200">
                          <a:solidFill>
                            <a:schemeClr val="lt1"/>
                          </a:solidFill>
                          <a:latin typeface="Segoe UI"/>
                        </a:defRPr>
                      </a:lvl8pPr>
                      <a:lvl9pPr marL="3657600" algn="l" defTabSz="914400" rtl="0" eaLnBrk="1" latinLnBrk="0" hangingPunct="1">
                        <a:defRPr sz="1800" b="1" kern="1200">
                          <a:solidFill>
                            <a:schemeClr val="lt1"/>
                          </a:solidFill>
                          <a:latin typeface="Segoe UI"/>
                        </a:defRPr>
                      </a:lvl9pPr>
                    </a:lstStyle>
                    <a:p>
                      <a:pPr marL="0" marR="0">
                        <a:lnSpc>
                          <a:spcPct val="115000"/>
                        </a:lnSpc>
                        <a:spcBef>
                          <a:spcPts val="600"/>
                        </a:spcBef>
                        <a:spcAft>
                          <a:spcPts val="600"/>
                        </a:spcAft>
                      </a:pPr>
                      <a:r>
                        <a:rPr lang="en-US" sz="1800">
                          <a:effectLst/>
                        </a:rPr>
                        <a:t>Portal</a:t>
                      </a:r>
                      <a:endParaRPr lang="en-US" sz="1800">
                        <a:effectLst/>
                        <a:latin typeface="Segoe UI" panose="020B0502040204020203" pitchFamily="34" charset="0"/>
                        <a:ea typeface="Times New Roman" panose="02020603050405020304" pitchFamily="18" charset="0"/>
                        <a:cs typeface="Times New Roman" panose="02020603050405020304" pitchFamily="18" charset="0"/>
                      </a:endParaRPr>
                    </a:p>
                  </a:txBody>
                  <a:tcPr marL="33809" marR="33809" marT="0" marB="0">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0078D7"/>
                    </a:solidFill>
                  </a:tcPr>
                </a:tc>
                <a:tc>
                  <a:txBody>
                    <a:bodyPr/>
                    <a:lstStyle>
                      <a:lvl1pPr marL="0" algn="l" defTabSz="914400" rtl="0" eaLnBrk="1" latinLnBrk="0" hangingPunct="1">
                        <a:defRPr sz="1800" b="1" kern="1200">
                          <a:solidFill>
                            <a:schemeClr val="lt1"/>
                          </a:solidFill>
                          <a:latin typeface="Segoe UI"/>
                        </a:defRPr>
                      </a:lvl1pPr>
                      <a:lvl2pPr marL="457200" algn="l" defTabSz="914400" rtl="0" eaLnBrk="1" latinLnBrk="0" hangingPunct="1">
                        <a:defRPr sz="1800" b="1" kern="1200">
                          <a:solidFill>
                            <a:schemeClr val="lt1"/>
                          </a:solidFill>
                          <a:latin typeface="Segoe UI"/>
                        </a:defRPr>
                      </a:lvl2pPr>
                      <a:lvl3pPr marL="914400" algn="l" defTabSz="914400" rtl="0" eaLnBrk="1" latinLnBrk="0" hangingPunct="1">
                        <a:defRPr sz="1800" b="1" kern="1200">
                          <a:solidFill>
                            <a:schemeClr val="lt1"/>
                          </a:solidFill>
                          <a:latin typeface="Segoe UI"/>
                        </a:defRPr>
                      </a:lvl3pPr>
                      <a:lvl4pPr marL="1371600" algn="l" defTabSz="914400" rtl="0" eaLnBrk="1" latinLnBrk="0" hangingPunct="1">
                        <a:defRPr sz="1800" b="1" kern="1200">
                          <a:solidFill>
                            <a:schemeClr val="lt1"/>
                          </a:solidFill>
                          <a:latin typeface="Segoe UI"/>
                        </a:defRPr>
                      </a:lvl4pPr>
                      <a:lvl5pPr marL="1828800" algn="l" defTabSz="914400" rtl="0" eaLnBrk="1" latinLnBrk="0" hangingPunct="1">
                        <a:defRPr sz="1800" b="1" kern="1200">
                          <a:solidFill>
                            <a:schemeClr val="lt1"/>
                          </a:solidFill>
                          <a:latin typeface="Segoe UI"/>
                        </a:defRPr>
                      </a:lvl5pPr>
                      <a:lvl6pPr marL="2286000" algn="l" defTabSz="914400" rtl="0" eaLnBrk="1" latinLnBrk="0" hangingPunct="1">
                        <a:defRPr sz="1800" b="1" kern="1200">
                          <a:solidFill>
                            <a:schemeClr val="lt1"/>
                          </a:solidFill>
                          <a:latin typeface="Segoe UI"/>
                        </a:defRPr>
                      </a:lvl6pPr>
                      <a:lvl7pPr marL="2743200" algn="l" defTabSz="914400" rtl="0" eaLnBrk="1" latinLnBrk="0" hangingPunct="1">
                        <a:defRPr sz="1800" b="1" kern="1200">
                          <a:solidFill>
                            <a:schemeClr val="lt1"/>
                          </a:solidFill>
                          <a:latin typeface="Segoe UI"/>
                        </a:defRPr>
                      </a:lvl7pPr>
                      <a:lvl8pPr marL="3200400" algn="l" defTabSz="914400" rtl="0" eaLnBrk="1" latinLnBrk="0" hangingPunct="1">
                        <a:defRPr sz="1800" b="1" kern="1200">
                          <a:solidFill>
                            <a:schemeClr val="lt1"/>
                          </a:solidFill>
                          <a:latin typeface="Segoe UI"/>
                        </a:defRPr>
                      </a:lvl8pPr>
                      <a:lvl9pPr marL="3657600" algn="l" defTabSz="914400" rtl="0" eaLnBrk="1" latinLnBrk="0" hangingPunct="1">
                        <a:defRPr sz="1800" b="1" kern="1200">
                          <a:solidFill>
                            <a:schemeClr val="lt1"/>
                          </a:solidFill>
                          <a:latin typeface="Segoe UI"/>
                        </a:defRPr>
                      </a:lvl9pPr>
                    </a:lstStyle>
                    <a:p>
                      <a:pPr marL="0" marR="0">
                        <a:lnSpc>
                          <a:spcPct val="115000"/>
                        </a:lnSpc>
                        <a:spcBef>
                          <a:spcPts val="600"/>
                        </a:spcBef>
                        <a:spcAft>
                          <a:spcPts val="600"/>
                        </a:spcAft>
                      </a:pPr>
                      <a:r>
                        <a:rPr lang="en-US" sz="1800">
                          <a:effectLst/>
                        </a:rPr>
                        <a:t>Location</a:t>
                      </a:r>
                      <a:endParaRPr lang="en-US" sz="1800">
                        <a:effectLst/>
                        <a:latin typeface="Segoe UI" panose="020B0502040204020203" pitchFamily="34" charset="0"/>
                        <a:ea typeface="Times New Roman" panose="02020603050405020304" pitchFamily="18" charset="0"/>
                        <a:cs typeface="Times New Roman" panose="02020603050405020304" pitchFamily="18" charset="0"/>
                      </a:endParaRPr>
                    </a:p>
                  </a:txBody>
                  <a:tcPr marL="33809" marR="33809" marT="0" marB="0">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0078D7"/>
                    </a:solidFill>
                  </a:tcPr>
                </a:tc>
                <a:tc>
                  <a:txBody>
                    <a:bodyPr/>
                    <a:lstStyle>
                      <a:lvl1pPr marL="0" algn="l" defTabSz="914400" rtl="0" eaLnBrk="1" latinLnBrk="0" hangingPunct="1">
                        <a:defRPr sz="1800" b="1" kern="1200">
                          <a:solidFill>
                            <a:schemeClr val="lt1"/>
                          </a:solidFill>
                          <a:latin typeface="Segoe UI"/>
                        </a:defRPr>
                      </a:lvl1pPr>
                      <a:lvl2pPr marL="457200" algn="l" defTabSz="914400" rtl="0" eaLnBrk="1" latinLnBrk="0" hangingPunct="1">
                        <a:defRPr sz="1800" b="1" kern="1200">
                          <a:solidFill>
                            <a:schemeClr val="lt1"/>
                          </a:solidFill>
                          <a:latin typeface="Segoe UI"/>
                        </a:defRPr>
                      </a:lvl2pPr>
                      <a:lvl3pPr marL="914400" algn="l" defTabSz="914400" rtl="0" eaLnBrk="1" latinLnBrk="0" hangingPunct="1">
                        <a:defRPr sz="1800" b="1" kern="1200">
                          <a:solidFill>
                            <a:schemeClr val="lt1"/>
                          </a:solidFill>
                          <a:latin typeface="Segoe UI"/>
                        </a:defRPr>
                      </a:lvl3pPr>
                      <a:lvl4pPr marL="1371600" algn="l" defTabSz="914400" rtl="0" eaLnBrk="1" latinLnBrk="0" hangingPunct="1">
                        <a:defRPr sz="1800" b="1" kern="1200">
                          <a:solidFill>
                            <a:schemeClr val="lt1"/>
                          </a:solidFill>
                          <a:latin typeface="Segoe UI"/>
                        </a:defRPr>
                      </a:lvl4pPr>
                      <a:lvl5pPr marL="1828800" algn="l" defTabSz="914400" rtl="0" eaLnBrk="1" latinLnBrk="0" hangingPunct="1">
                        <a:defRPr sz="1800" b="1" kern="1200">
                          <a:solidFill>
                            <a:schemeClr val="lt1"/>
                          </a:solidFill>
                          <a:latin typeface="Segoe UI"/>
                        </a:defRPr>
                      </a:lvl5pPr>
                      <a:lvl6pPr marL="2286000" algn="l" defTabSz="914400" rtl="0" eaLnBrk="1" latinLnBrk="0" hangingPunct="1">
                        <a:defRPr sz="1800" b="1" kern="1200">
                          <a:solidFill>
                            <a:schemeClr val="lt1"/>
                          </a:solidFill>
                          <a:latin typeface="Segoe UI"/>
                        </a:defRPr>
                      </a:lvl6pPr>
                      <a:lvl7pPr marL="2743200" algn="l" defTabSz="914400" rtl="0" eaLnBrk="1" latinLnBrk="0" hangingPunct="1">
                        <a:defRPr sz="1800" b="1" kern="1200">
                          <a:solidFill>
                            <a:schemeClr val="lt1"/>
                          </a:solidFill>
                          <a:latin typeface="Segoe UI"/>
                        </a:defRPr>
                      </a:lvl7pPr>
                      <a:lvl8pPr marL="3200400" algn="l" defTabSz="914400" rtl="0" eaLnBrk="1" latinLnBrk="0" hangingPunct="1">
                        <a:defRPr sz="1800" b="1" kern="1200">
                          <a:solidFill>
                            <a:schemeClr val="lt1"/>
                          </a:solidFill>
                          <a:latin typeface="Segoe UI"/>
                        </a:defRPr>
                      </a:lvl8pPr>
                      <a:lvl9pPr marL="3657600" algn="l" defTabSz="914400" rtl="0" eaLnBrk="1" latinLnBrk="0" hangingPunct="1">
                        <a:defRPr sz="1800" b="1" kern="1200">
                          <a:solidFill>
                            <a:schemeClr val="lt1"/>
                          </a:solidFill>
                          <a:latin typeface="Segoe UI"/>
                        </a:defRPr>
                      </a:lvl9pPr>
                    </a:lstStyle>
                    <a:p>
                      <a:pPr marL="0" marR="0">
                        <a:lnSpc>
                          <a:spcPct val="115000"/>
                        </a:lnSpc>
                        <a:spcBef>
                          <a:spcPts val="600"/>
                        </a:spcBef>
                        <a:spcAft>
                          <a:spcPts val="600"/>
                        </a:spcAft>
                      </a:pPr>
                      <a:r>
                        <a:rPr lang="en-US" sz="1800" dirty="0">
                          <a:effectLst/>
                        </a:rPr>
                        <a:t>Purpose</a:t>
                      </a:r>
                      <a:endParaRPr lang="en-US" sz="1800" dirty="0">
                        <a:effectLst/>
                        <a:latin typeface="Segoe UI" panose="020B0502040204020203" pitchFamily="34" charset="0"/>
                        <a:ea typeface="Times New Roman" panose="02020603050405020304" pitchFamily="18" charset="0"/>
                        <a:cs typeface="Times New Roman" panose="02020603050405020304" pitchFamily="18" charset="0"/>
                      </a:endParaRPr>
                    </a:p>
                  </a:txBody>
                  <a:tcPr marL="33809" marR="33809" marT="0" marB="0">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0078D7"/>
                    </a:solidFill>
                  </a:tcPr>
                </a:tc>
                <a:extLst>
                  <a:ext uri="{0D108BD9-81ED-4DB2-BD59-A6C34878D82A}">
                    <a16:rowId xmlns:a16="http://schemas.microsoft.com/office/drawing/2014/main" val="10000"/>
                  </a:ext>
                </a:extLst>
              </a:tr>
              <a:tr h="618920">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a:lnSpc>
                          <a:spcPct val="115000"/>
                        </a:lnSpc>
                        <a:spcBef>
                          <a:spcPts val="600"/>
                        </a:spcBef>
                        <a:spcAft>
                          <a:spcPts val="600"/>
                        </a:spcAft>
                      </a:pPr>
                      <a:r>
                        <a:rPr lang="en-US" sz="2000" b="1" dirty="0">
                          <a:effectLst/>
                        </a:rPr>
                        <a:t>Enterprise Portal</a:t>
                      </a:r>
                      <a:endParaRPr lang="en-US" sz="2000" b="1" dirty="0">
                        <a:effectLst/>
                        <a:latin typeface="Segoe UI" panose="020B0502040204020203" pitchFamily="34" charset="0"/>
                        <a:ea typeface="Times New Roman" panose="02020603050405020304" pitchFamily="18" charset="0"/>
                        <a:cs typeface="Times New Roman" panose="02020603050405020304" pitchFamily="18" charset="0"/>
                      </a:endParaRPr>
                    </a:p>
                  </a:txBody>
                  <a:tcPr marL="33809" marR="33809" marT="0" marB="0">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0078D7">
                        <a:tint val="40000"/>
                      </a:srgbClr>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a:lnSpc>
                          <a:spcPct val="115000"/>
                        </a:lnSpc>
                        <a:spcBef>
                          <a:spcPts val="600"/>
                        </a:spcBef>
                        <a:spcAft>
                          <a:spcPts val="600"/>
                        </a:spcAft>
                      </a:pPr>
                      <a:r>
                        <a:rPr lang="en-US" sz="1600" u="sng">
                          <a:effectLst/>
                          <a:hlinkClick r:id="rId3"/>
                        </a:rPr>
                        <a:t>https://ea.azure.com/</a:t>
                      </a:r>
                      <a:endParaRPr lang="en-US" sz="1600">
                        <a:effectLst/>
                        <a:latin typeface="Segoe UI" panose="020B0502040204020203" pitchFamily="34" charset="0"/>
                        <a:ea typeface="Times New Roman" panose="02020603050405020304" pitchFamily="18" charset="0"/>
                        <a:cs typeface="Times New Roman" panose="02020603050405020304" pitchFamily="18" charset="0"/>
                      </a:endParaRPr>
                    </a:p>
                  </a:txBody>
                  <a:tcPr marL="33809" marR="33809" marT="0" marB="0">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0078D7">
                        <a:tint val="40000"/>
                      </a:srgbClr>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342900" marR="0" lvl="0" indent="-342900">
                        <a:lnSpc>
                          <a:spcPct val="115000"/>
                        </a:lnSpc>
                        <a:spcBef>
                          <a:spcPts val="600"/>
                        </a:spcBef>
                        <a:spcAft>
                          <a:spcPts val="0"/>
                        </a:spcAft>
                        <a:buFont typeface="Symbol" panose="05050102010706020507" pitchFamily="18" charset="2"/>
                        <a:buChar char=""/>
                        <a:tabLst>
                          <a:tab pos="457200" algn="l"/>
                          <a:tab pos="457200" algn="l"/>
                        </a:tabLst>
                      </a:pPr>
                      <a:r>
                        <a:rPr lang="en-US" sz="1600" dirty="0">
                          <a:effectLst/>
                        </a:rPr>
                        <a:t>Manage access</a:t>
                      </a:r>
                    </a:p>
                    <a:p>
                      <a:pPr marL="342900" marR="0" lvl="0" indent="-342900">
                        <a:lnSpc>
                          <a:spcPct val="115000"/>
                        </a:lnSpc>
                        <a:spcBef>
                          <a:spcPts val="0"/>
                        </a:spcBef>
                        <a:spcAft>
                          <a:spcPts val="0"/>
                        </a:spcAft>
                        <a:buFont typeface="Symbol" panose="05050102010706020507" pitchFamily="18" charset="2"/>
                        <a:buChar char=""/>
                        <a:tabLst>
                          <a:tab pos="457200" algn="l"/>
                          <a:tab pos="457200" algn="l"/>
                        </a:tabLst>
                      </a:pPr>
                      <a:r>
                        <a:rPr lang="en-US" sz="1600" dirty="0">
                          <a:effectLst/>
                        </a:rPr>
                        <a:t>Manage accounts</a:t>
                      </a:r>
                    </a:p>
                    <a:p>
                      <a:pPr marL="342900" marR="0" lvl="0" indent="-342900">
                        <a:lnSpc>
                          <a:spcPct val="115000"/>
                        </a:lnSpc>
                        <a:spcBef>
                          <a:spcPts val="0"/>
                        </a:spcBef>
                        <a:spcAft>
                          <a:spcPts val="0"/>
                        </a:spcAft>
                        <a:buFont typeface="Symbol" panose="05050102010706020507" pitchFamily="18" charset="2"/>
                        <a:buChar char=""/>
                        <a:tabLst>
                          <a:tab pos="457200" algn="l"/>
                          <a:tab pos="457200" algn="l"/>
                        </a:tabLst>
                      </a:pPr>
                      <a:r>
                        <a:rPr lang="en-US" sz="1600" dirty="0">
                          <a:effectLst/>
                        </a:rPr>
                        <a:t>Manage subscriptions</a:t>
                      </a:r>
                    </a:p>
                    <a:p>
                      <a:pPr marL="342900" marR="0" lvl="0" indent="-342900">
                        <a:lnSpc>
                          <a:spcPct val="115000"/>
                        </a:lnSpc>
                        <a:spcBef>
                          <a:spcPts val="0"/>
                        </a:spcBef>
                        <a:spcAft>
                          <a:spcPts val="0"/>
                        </a:spcAft>
                        <a:buFont typeface="Symbol" panose="05050102010706020507" pitchFamily="18" charset="2"/>
                        <a:buChar char=""/>
                        <a:tabLst>
                          <a:tab pos="457200" algn="l"/>
                          <a:tab pos="457200" algn="l"/>
                        </a:tabLst>
                      </a:pPr>
                      <a:r>
                        <a:rPr lang="en-US" sz="1600" dirty="0">
                          <a:effectLst/>
                        </a:rPr>
                        <a:t>View price sheet</a:t>
                      </a:r>
                    </a:p>
                    <a:p>
                      <a:pPr marL="342900" marR="0" lvl="0" indent="-342900">
                        <a:lnSpc>
                          <a:spcPct val="115000"/>
                        </a:lnSpc>
                        <a:spcBef>
                          <a:spcPts val="0"/>
                        </a:spcBef>
                        <a:spcAft>
                          <a:spcPts val="0"/>
                        </a:spcAft>
                        <a:buFont typeface="Symbol" panose="05050102010706020507" pitchFamily="18" charset="2"/>
                        <a:buChar char=""/>
                        <a:tabLst>
                          <a:tab pos="457200" algn="l"/>
                          <a:tab pos="457200" algn="l"/>
                        </a:tabLst>
                      </a:pPr>
                      <a:r>
                        <a:rPr lang="en-US" sz="1600" dirty="0">
                          <a:effectLst/>
                        </a:rPr>
                        <a:t>View usage summary</a:t>
                      </a:r>
                    </a:p>
                    <a:p>
                      <a:pPr marL="342900" marR="0" lvl="0" indent="-342900">
                        <a:lnSpc>
                          <a:spcPct val="115000"/>
                        </a:lnSpc>
                        <a:spcBef>
                          <a:spcPts val="0"/>
                        </a:spcBef>
                        <a:spcAft>
                          <a:spcPts val="0"/>
                        </a:spcAft>
                        <a:buFont typeface="Symbol" panose="05050102010706020507" pitchFamily="18" charset="2"/>
                        <a:buChar char=""/>
                        <a:tabLst>
                          <a:tab pos="457200" algn="l"/>
                          <a:tab pos="457200" algn="l"/>
                        </a:tabLst>
                      </a:pPr>
                      <a:r>
                        <a:rPr lang="en-US" sz="1600" dirty="0">
                          <a:effectLst/>
                        </a:rPr>
                        <a:t>Manage usage &amp; lifecycle email notifications</a:t>
                      </a:r>
                    </a:p>
                    <a:p>
                      <a:pPr marL="342900" marR="0" lvl="0" indent="-342900">
                        <a:lnSpc>
                          <a:spcPct val="115000"/>
                        </a:lnSpc>
                        <a:spcBef>
                          <a:spcPts val="0"/>
                        </a:spcBef>
                        <a:spcAft>
                          <a:spcPts val="0"/>
                        </a:spcAft>
                        <a:buFont typeface="Symbol" panose="05050102010706020507" pitchFamily="18" charset="2"/>
                        <a:buChar char=""/>
                        <a:tabLst>
                          <a:tab pos="457200" algn="l"/>
                          <a:tab pos="457200" algn="l"/>
                        </a:tabLst>
                      </a:pPr>
                      <a:r>
                        <a:rPr lang="en-US" sz="1600" dirty="0">
                          <a:effectLst/>
                        </a:rPr>
                        <a:t>Manage Authentication Types</a:t>
                      </a:r>
                      <a:endParaRPr lang="en-US" sz="1600" dirty="0">
                        <a:effectLst/>
                        <a:latin typeface="Segoe UI" panose="020B0502040204020203" pitchFamily="34" charset="0"/>
                        <a:ea typeface="Times New Roman" panose="02020603050405020304" pitchFamily="18" charset="0"/>
                        <a:cs typeface="Times New Roman" panose="02020603050405020304" pitchFamily="18" charset="0"/>
                      </a:endParaRPr>
                    </a:p>
                  </a:txBody>
                  <a:tcPr marL="33809" marR="33809" marT="0" marB="0">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0078D7">
                        <a:tint val="40000"/>
                      </a:srgbClr>
                    </a:solidFill>
                  </a:tcPr>
                </a:tc>
                <a:extLst>
                  <a:ext uri="{0D108BD9-81ED-4DB2-BD59-A6C34878D82A}">
                    <a16:rowId xmlns:a16="http://schemas.microsoft.com/office/drawing/2014/main" val="10001"/>
                  </a:ext>
                </a:extLst>
              </a:tr>
              <a:tr h="160849">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a:lnSpc>
                          <a:spcPct val="106000"/>
                        </a:lnSpc>
                        <a:spcBef>
                          <a:spcPts val="600"/>
                        </a:spcBef>
                        <a:spcAft>
                          <a:spcPts val="0"/>
                        </a:spcAft>
                      </a:pPr>
                      <a:r>
                        <a:rPr lang="en-AU" sz="2000" b="1">
                          <a:effectLst/>
                        </a:rPr>
                        <a:t>Account Portal</a:t>
                      </a:r>
                      <a:endParaRPr lang="en-US" sz="2000" b="1">
                        <a:effectLst/>
                        <a:latin typeface="Calibri" panose="020F0502020204030204" pitchFamily="34" charset="0"/>
                        <a:ea typeface="Calibri" panose="020F0502020204030204" pitchFamily="34" charset="0"/>
                      </a:endParaRPr>
                    </a:p>
                  </a:txBody>
                  <a:tcPr marL="33809" marR="33809" marT="0" marB="0">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78D7">
                        <a:tint val="20000"/>
                      </a:srgbClr>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a:lnSpc>
                          <a:spcPct val="115000"/>
                        </a:lnSpc>
                        <a:spcBef>
                          <a:spcPts val="600"/>
                        </a:spcBef>
                        <a:spcAft>
                          <a:spcPts val="600"/>
                        </a:spcAft>
                      </a:pPr>
                      <a:r>
                        <a:rPr lang="en-US" sz="1600" u="sng">
                          <a:effectLst/>
                          <a:hlinkClick r:id="rId4"/>
                        </a:rPr>
                        <a:t>https://account.windowsazure.com</a:t>
                      </a:r>
                      <a:endParaRPr lang="en-US" sz="1600">
                        <a:effectLst/>
                        <a:latin typeface="Segoe UI" panose="020B0502040204020203" pitchFamily="34" charset="0"/>
                        <a:ea typeface="Times New Roman" panose="02020603050405020304" pitchFamily="18" charset="0"/>
                        <a:cs typeface="Times New Roman" panose="02020603050405020304" pitchFamily="18" charset="0"/>
                      </a:endParaRPr>
                    </a:p>
                  </a:txBody>
                  <a:tcPr marL="33809" marR="33809" marT="0" marB="0">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78D7">
                        <a:tint val="20000"/>
                      </a:srgbClr>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342900" marR="0" lvl="0" indent="-342900">
                        <a:lnSpc>
                          <a:spcPct val="115000"/>
                        </a:lnSpc>
                        <a:spcBef>
                          <a:spcPts val="600"/>
                        </a:spcBef>
                        <a:spcAft>
                          <a:spcPts val="0"/>
                        </a:spcAft>
                        <a:buFont typeface="Symbol" panose="05050102010706020507" pitchFamily="18" charset="2"/>
                        <a:buChar char=""/>
                        <a:tabLst>
                          <a:tab pos="457200" algn="l"/>
                          <a:tab pos="457200" algn="l"/>
                        </a:tabLst>
                      </a:pPr>
                      <a:r>
                        <a:rPr lang="en-US" sz="1600">
                          <a:effectLst/>
                        </a:rPr>
                        <a:t>Edit subscription details</a:t>
                      </a:r>
                    </a:p>
                    <a:p>
                      <a:pPr marL="342900" marR="0" lvl="0" indent="-342900">
                        <a:lnSpc>
                          <a:spcPct val="115000"/>
                        </a:lnSpc>
                        <a:spcBef>
                          <a:spcPts val="0"/>
                        </a:spcBef>
                        <a:spcAft>
                          <a:spcPts val="600"/>
                        </a:spcAft>
                        <a:buFont typeface="Symbol" panose="05050102010706020507" pitchFamily="18" charset="2"/>
                        <a:buChar char=""/>
                        <a:tabLst>
                          <a:tab pos="457200" algn="l"/>
                          <a:tab pos="457200" algn="l"/>
                        </a:tabLst>
                      </a:pPr>
                      <a:r>
                        <a:rPr lang="en-US" sz="1600">
                          <a:effectLst/>
                        </a:rPr>
                        <a:t>Enroll in or enable Preview features</a:t>
                      </a:r>
                      <a:endParaRPr lang="en-US" sz="1600">
                        <a:effectLst/>
                        <a:latin typeface="Segoe UI" panose="020B0502040204020203" pitchFamily="34" charset="0"/>
                        <a:ea typeface="Times New Roman" panose="02020603050405020304" pitchFamily="18" charset="0"/>
                        <a:cs typeface="Times New Roman" panose="02020603050405020304" pitchFamily="18" charset="0"/>
                      </a:endParaRPr>
                    </a:p>
                  </a:txBody>
                  <a:tcPr marL="33809" marR="33809" marT="0" marB="0">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78D7">
                        <a:tint val="20000"/>
                      </a:srgbClr>
                    </a:solidFill>
                  </a:tcPr>
                </a:tc>
                <a:extLst>
                  <a:ext uri="{0D108BD9-81ED-4DB2-BD59-A6C34878D82A}">
                    <a16:rowId xmlns:a16="http://schemas.microsoft.com/office/drawing/2014/main" val="10002"/>
                  </a:ext>
                </a:extLst>
              </a:tr>
              <a:tr h="511406">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a:lnSpc>
                          <a:spcPct val="106000"/>
                        </a:lnSpc>
                        <a:spcBef>
                          <a:spcPts val="600"/>
                        </a:spcBef>
                        <a:spcAft>
                          <a:spcPts val="0"/>
                        </a:spcAft>
                      </a:pPr>
                      <a:r>
                        <a:rPr lang="en-AU" sz="2000" b="1" dirty="0">
                          <a:effectLst/>
                        </a:rPr>
                        <a:t>Management Portal</a:t>
                      </a:r>
                      <a:endParaRPr lang="en-US" sz="2000" b="1" dirty="0">
                        <a:effectLst/>
                        <a:latin typeface="Calibri" panose="020F0502020204030204" pitchFamily="34" charset="0"/>
                        <a:ea typeface="Calibri" panose="020F0502020204030204" pitchFamily="34" charset="0"/>
                      </a:endParaRPr>
                    </a:p>
                  </a:txBody>
                  <a:tcPr marL="33809" marR="33809" marT="0" marB="0">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78D7">
                        <a:tint val="40000"/>
                      </a:srgbClr>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a:lnSpc>
                          <a:spcPct val="115000"/>
                        </a:lnSpc>
                        <a:spcBef>
                          <a:spcPts val="600"/>
                        </a:spcBef>
                        <a:spcAft>
                          <a:spcPts val="600"/>
                        </a:spcAft>
                      </a:pPr>
                      <a:r>
                        <a:rPr lang="en-US" sz="1600" u="sng" dirty="0">
                          <a:effectLst/>
                          <a:hlinkClick r:id="rId5"/>
                        </a:rPr>
                        <a:t>https://manage.windowsazure.com</a:t>
                      </a:r>
                      <a:r>
                        <a:rPr lang="en-US" sz="1600" u="none" baseline="0" dirty="0">
                          <a:effectLst/>
                        </a:rPr>
                        <a:t> </a:t>
                      </a:r>
                      <a:r>
                        <a:rPr lang="en-US" sz="1600" dirty="0">
                          <a:effectLst/>
                        </a:rPr>
                        <a:t>or </a:t>
                      </a:r>
                      <a:r>
                        <a:rPr lang="en-US" sz="1600" u="sng" dirty="0">
                          <a:effectLst/>
                          <a:hlinkClick r:id="rId6"/>
                        </a:rPr>
                        <a:t>https://portal.azure.com</a:t>
                      </a:r>
                      <a:endParaRPr lang="en-US" sz="1600" dirty="0">
                        <a:effectLst/>
                        <a:latin typeface="Segoe UI" panose="020B0502040204020203" pitchFamily="34" charset="0"/>
                        <a:ea typeface="Times New Roman" panose="02020603050405020304" pitchFamily="18" charset="0"/>
                        <a:cs typeface="Times New Roman" panose="02020603050405020304" pitchFamily="18" charset="0"/>
                      </a:endParaRPr>
                    </a:p>
                  </a:txBody>
                  <a:tcPr marL="33809" marR="33809" marT="0" marB="0">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78D7">
                        <a:tint val="40000"/>
                      </a:srgbClr>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342900" marR="0" lvl="0" indent="-342900">
                        <a:lnSpc>
                          <a:spcPct val="115000"/>
                        </a:lnSpc>
                        <a:spcBef>
                          <a:spcPts val="600"/>
                        </a:spcBef>
                        <a:spcAft>
                          <a:spcPts val="0"/>
                        </a:spcAft>
                        <a:buFont typeface="Symbol" panose="05050102010706020507" pitchFamily="18" charset="2"/>
                        <a:buChar char=""/>
                        <a:tabLst>
                          <a:tab pos="457200" algn="l"/>
                          <a:tab pos="457200" algn="l"/>
                        </a:tabLst>
                      </a:pPr>
                      <a:r>
                        <a:rPr lang="en-US" sz="1600" dirty="0">
                          <a:effectLst/>
                        </a:rPr>
                        <a:t>Provision/de-provision Azure services</a:t>
                      </a:r>
                    </a:p>
                    <a:p>
                      <a:pPr marL="342900" marR="0" lvl="0" indent="-342900">
                        <a:lnSpc>
                          <a:spcPct val="115000"/>
                        </a:lnSpc>
                        <a:spcBef>
                          <a:spcPts val="0"/>
                        </a:spcBef>
                        <a:spcAft>
                          <a:spcPts val="0"/>
                        </a:spcAft>
                        <a:buFont typeface="Symbol" panose="05050102010706020507" pitchFamily="18" charset="2"/>
                        <a:buChar char=""/>
                        <a:tabLst>
                          <a:tab pos="457200" algn="l"/>
                          <a:tab pos="457200" algn="l"/>
                        </a:tabLst>
                      </a:pPr>
                      <a:r>
                        <a:rPr lang="en-US" sz="1600" dirty="0">
                          <a:effectLst/>
                        </a:rPr>
                        <a:t>Manage co-administrators on subscriptions</a:t>
                      </a:r>
                    </a:p>
                    <a:p>
                      <a:pPr marL="342900" marR="0" lvl="0" indent="-342900">
                        <a:lnSpc>
                          <a:spcPct val="115000"/>
                        </a:lnSpc>
                        <a:spcBef>
                          <a:spcPts val="0"/>
                        </a:spcBef>
                        <a:spcAft>
                          <a:spcPts val="600"/>
                        </a:spcAft>
                        <a:buFont typeface="Symbol" panose="05050102010706020507" pitchFamily="18" charset="2"/>
                        <a:buChar char=""/>
                        <a:tabLst>
                          <a:tab pos="457200" algn="l"/>
                          <a:tab pos="457200" algn="l"/>
                        </a:tabLst>
                      </a:pPr>
                      <a:r>
                        <a:rPr lang="en-US" sz="1600" dirty="0">
                          <a:effectLst/>
                        </a:rPr>
                        <a:t>Open support tickets for issues within the subscription</a:t>
                      </a:r>
                      <a:r>
                        <a:rPr lang="en-AU" sz="1600" dirty="0">
                          <a:effectLst/>
                        </a:rPr>
                        <a:t> </a:t>
                      </a:r>
                      <a:endParaRPr lang="en-US" sz="1600" dirty="0">
                        <a:effectLst/>
                        <a:latin typeface="Segoe UI" panose="020B0502040204020203" pitchFamily="34" charset="0"/>
                        <a:ea typeface="Times New Roman" panose="02020603050405020304" pitchFamily="18" charset="0"/>
                        <a:cs typeface="Times New Roman" panose="02020603050405020304" pitchFamily="18" charset="0"/>
                      </a:endParaRPr>
                    </a:p>
                  </a:txBody>
                  <a:tcPr marL="33809" marR="33809" marT="0" marB="0">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78D7">
                        <a:tint val="40000"/>
                      </a:srgbClr>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63405248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792E11ED-45B1-4512-93DB-0182F33831FB}"/>
              </a:ext>
            </a:extLst>
          </p:cNvPr>
          <p:cNvSpPr txBox="1">
            <a:spLocks/>
          </p:cNvSpPr>
          <p:nvPr/>
        </p:nvSpPr>
        <p:spPr>
          <a:xfrm>
            <a:off x="430548" y="103669"/>
            <a:ext cx="11702551" cy="917575"/>
          </a:xfrm>
          <a:prstGeom prst="rect">
            <a:avLst/>
          </a:prstGeom>
        </p:spPr>
        <p:txBody>
          <a:bodyPr vert="horz" wrap="square" lIns="146304" tIns="91440" rIns="146304" bIns="91440" rtlCol="0" anchor="t">
            <a:noAutofit/>
          </a:bodyPr>
          <a:lstStyle>
            <a:lvl1pPr algn="l" defTabSz="932594" rtl="0" eaLnBrk="1" latinLnBrk="0" hangingPunct="1">
              <a:lnSpc>
                <a:spcPct val="90000"/>
              </a:lnSpc>
              <a:spcBef>
                <a:spcPct val="0"/>
              </a:spcBef>
              <a:buNone/>
              <a:defRPr lang="en-US" sz="5867" b="0" kern="1200" cap="none" spc="-10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594" rtl="0" eaLnBrk="1" fontAlgn="auto" latinLnBrk="0" hangingPunct="1">
              <a:lnSpc>
                <a:spcPct val="90000"/>
              </a:lnSpc>
              <a:spcBef>
                <a:spcPct val="0"/>
              </a:spcBef>
              <a:spcAft>
                <a:spcPts val="0"/>
              </a:spcAft>
              <a:buClrTx/>
              <a:buSzTx/>
              <a:buFontTx/>
              <a:buNone/>
              <a:tabLst/>
              <a:defRPr/>
            </a:pPr>
            <a:r>
              <a:rPr kumimoji="0" lang="en-US" sz="5867" b="0" i="0" u="none" strike="noStrike" kern="1200" cap="none" spc="-101" normalizeH="0" baseline="0" noProof="0" dirty="0">
                <a:ln w="3175">
                  <a:noFill/>
                </a:ln>
                <a:gradFill>
                  <a:gsLst>
                    <a:gs pos="1250">
                      <a:srgbClr val="505050"/>
                    </a:gs>
                    <a:gs pos="100000">
                      <a:srgbClr val="505050"/>
                    </a:gs>
                  </a:gsLst>
                  <a:lin ang="5400000" scaled="0"/>
                </a:gradFill>
                <a:effectLst/>
                <a:uLnTx/>
                <a:uFillTx/>
                <a:latin typeface="Segoe UI Light"/>
                <a:ea typeface="+mn-ea"/>
                <a:cs typeface="Segoe UI" pitchFamily="34" charset="0"/>
              </a:rPr>
              <a:t>Azure governance structure</a:t>
            </a:r>
          </a:p>
        </p:txBody>
      </p:sp>
      <p:grpSp>
        <p:nvGrpSpPr>
          <p:cNvPr id="3" name="Group 2">
            <a:extLst>
              <a:ext uri="{FF2B5EF4-FFF2-40B4-BE49-F238E27FC236}">
                <a16:creationId xmlns:a16="http://schemas.microsoft.com/office/drawing/2014/main" id="{932DBB78-9ECA-4F03-B61D-FEB659F79F5D}"/>
              </a:ext>
            </a:extLst>
          </p:cNvPr>
          <p:cNvGrpSpPr/>
          <p:nvPr/>
        </p:nvGrpSpPr>
        <p:grpSpPr>
          <a:xfrm>
            <a:off x="7099546" y="3031074"/>
            <a:ext cx="4035742" cy="1711380"/>
            <a:chOff x="6768214" y="2297707"/>
            <a:chExt cx="3669283" cy="1171638"/>
          </a:xfrm>
        </p:grpSpPr>
        <p:pic>
          <p:nvPicPr>
            <p:cNvPr id="4" name="Picture 3">
              <a:extLst>
                <a:ext uri="{FF2B5EF4-FFF2-40B4-BE49-F238E27FC236}">
                  <a16:creationId xmlns:a16="http://schemas.microsoft.com/office/drawing/2014/main" id="{69EA4EB6-D77F-4526-A113-A09CFF9BF50B}"/>
                </a:ext>
              </a:extLst>
            </p:cNvPr>
            <p:cNvPicPr>
              <a:picLocks noChangeAspect="1"/>
            </p:cNvPicPr>
            <p:nvPr/>
          </p:nvPicPr>
          <p:blipFill>
            <a:blip r:embed="rId3"/>
            <a:stretch>
              <a:fillRect/>
            </a:stretch>
          </p:blipFill>
          <p:spPr>
            <a:xfrm>
              <a:off x="7063712" y="2408894"/>
              <a:ext cx="2095500" cy="590550"/>
            </a:xfrm>
            <a:prstGeom prst="rect">
              <a:avLst/>
            </a:prstGeom>
          </p:spPr>
        </p:pic>
        <p:pic>
          <p:nvPicPr>
            <p:cNvPr id="5" name="Picture 4">
              <a:extLst>
                <a:ext uri="{FF2B5EF4-FFF2-40B4-BE49-F238E27FC236}">
                  <a16:creationId xmlns:a16="http://schemas.microsoft.com/office/drawing/2014/main" id="{0BA50D14-A332-4E4A-8FFD-4F72146E7042}"/>
                </a:ext>
              </a:extLst>
            </p:cNvPr>
            <p:cNvPicPr>
              <a:picLocks noChangeAspect="1"/>
            </p:cNvPicPr>
            <p:nvPr/>
          </p:nvPicPr>
          <p:blipFill>
            <a:blip r:embed="rId3"/>
            <a:stretch>
              <a:fillRect/>
            </a:stretch>
          </p:blipFill>
          <p:spPr>
            <a:xfrm>
              <a:off x="7063712" y="2878795"/>
              <a:ext cx="2095500" cy="590550"/>
            </a:xfrm>
            <a:prstGeom prst="rect">
              <a:avLst/>
            </a:prstGeom>
          </p:spPr>
        </p:pic>
        <p:sp>
          <p:nvSpPr>
            <p:cNvPr id="6" name="TextBox 5">
              <a:extLst>
                <a:ext uri="{FF2B5EF4-FFF2-40B4-BE49-F238E27FC236}">
                  <a16:creationId xmlns:a16="http://schemas.microsoft.com/office/drawing/2014/main" id="{E9E6D6DC-987E-4068-BD74-CE277E228C57}"/>
                </a:ext>
              </a:extLst>
            </p:cNvPr>
            <p:cNvSpPr txBox="1"/>
            <p:nvPr/>
          </p:nvSpPr>
          <p:spPr>
            <a:xfrm>
              <a:off x="8439885" y="2297707"/>
              <a:ext cx="1997612" cy="361009"/>
            </a:xfrm>
            <a:prstGeom prst="rect">
              <a:avLst/>
            </a:prstGeom>
            <a:noFill/>
          </p:spPr>
          <p:txBody>
            <a:bodyPr wrap="square" lIns="186494" tIns="149196" rIns="186494" bIns="149196" rtlCol="0">
              <a:spAutoFit/>
            </a:bodyPr>
            <a:lstStyle/>
            <a:p>
              <a:pPr marL="0" marR="0" lvl="0" indent="0" algn="l" defTabSz="932418" rtl="0" eaLnBrk="1" fontAlgn="auto" latinLnBrk="0" hangingPunct="1">
                <a:lnSpc>
                  <a:spcPct val="90000"/>
                </a:lnSpc>
                <a:spcBef>
                  <a:spcPts val="0"/>
                </a:spcBef>
                <a:spcAft>
                  <a:spcPts val="0"/>
                </a:spcAft>
                <a:buClrTx/>
                <a:buSzTx/>
                <a:buFontTx/>
                <a:buNone/>
                <a:tabLst/>
                <a:defRPr/>
              </a:pPr>
              <a:r>
                <a:rPr kumimoji="0" lang="nl-NL" sz="1632" b="0" i="0" u="none" strike="noStrike" kern="0" cap="none" spc="-51" normalizeH="0" baseline="0" noProof="0" dirty="0">
                  <a:ln>
                    <a:noFill/>
                  </a:ln>
                  <a:gradFill>
                    <a:gsLst>
                      <a:gs pos="2917">
                        <a:srgbClr val="505050"/>
                      </a:gs>
                      <a:gs pos="30000">
                        <a:srgbClr val="505050"/>
                      </a:gs>
                    </a:gsLst>
                    <a:lin ang="5400000" scaled="0"/>
                  </a:gradFill>
                  <a:effectLst/>
                  <a:uLnTx/>
                  <a:uFillTx/>
                  <a:latin typeface="Segoe UI"/>
                  <a:ea typeface="+mn-ea"/>
                  <a:cs typeface="+mn-cs"/>
                </a:rPr>
                <a:t>Azure resources</a:t>
              </a:r>
            </a:p>
          </p:txBody>
        </p:sp>
        <p:sp>
          <p:nvSpPr>
            <p:cNvPr id="7" name="Right Brace 6">
              <a:extLst>
                <a:ext uri="{FF2B5EF4-FFF2-40B4-BE49-F238E27FC236}">
                  <a16:creationId xmlns:a16="http://schemas.microsoft.com/office/drawing/2014/main" id="{8543E386-E1E9-4C15-88D6-B8B258D024C0}"/>
                </a:ext>
              </a:extLst>
            </p:cNvPr>
            <p:cNvSpPr/>
            <p:nvPr/>
          </p:nvSpPr>
          <p:spPr>
            <a:xfrm rot="10800000">
              <a:off x="6768214" y="2567701"/>
              <a:ext cx="289009" cy="626565"/>
            </a:xfrm>
            <a:prstGeom prst="rightBrace">
              <a:avLst/>
            </a:prstGeom>
            <a:noFill/>
            <a:ln w="3175" cap="flat" cmpd="sng" algn="ctr">
              <a:solidFill>
                <a:sysClr val="windowText" lastClr="000000"/>
              </a:solidFill>
              <a:prstDash val="solid"/>
              <a:headEnd type="none"/>
              <a:tailEnd type="none"/>
            </a:ln>
            <a:effectLst/>
          </p:spPr>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marL="0" marR="0" lvl="0" indent="0" algn="ctr" defTabSz="932418" rtl="0" eaLnBrk="1" fontAlgn="auto" latinLnBrk="0" hangingPunct="1">
                <a:lnSpc>
                  <a:spcPct val="100000"/>
                </a:lnSpc>
                <a:spcBef>
                  <a:spcPts val="0"/>
                </a:spcBef>
                <a:spcAft>
                  <a:spcPts val="0"/>
                </a:spcAft>
                <a:buClrTx/>
                <a:buSzTx/>
                <a:buFontTx/>
                <a:buNone/>
                <a:tabLst/>
                <a:defRPr/>
              </a:pPr>
              <a:endParaRPr kumimoji="0" lang="nl-NL" sz="1224" b="0" i="0" u="none" strike="noStrike" kern="0" cap="none" spc="0" normalizeH="0" baseline="0" noProof="0">
                <a:ln>
                  <a:noFill/>
                </a:ln>
                <a:solidFill>
                  <a:srgbClr val="505050"/>
                </a:solidFill>
                <a:effectLst/>
                <a:uLnTx/>
                <a:uFillTx/>
                <a:latin typeface="Segoe UI"/>
                <a:ea typeface="+mn-ea"/>
                <a:cs typeface="+mn-cs"/>
              </a:endParaRPr>
            </a:p>
          </p:txBody>
        </p:sp>
      </p:grpSp>
      <p:sp>
        <p:nvSpPr>
          <p:cNvPr id="8" name="Rounded Rectangle 94">
            <a:extLst>
              <a:ext uri="{FF2B5EF4-FFF2-40B4-BE49-F238E27FC236}">
                <a16:creationId xmlns:a16="http://schemas.microsoft.com/office/drawing/2014/main" id="{CC57CA04-8C44-4905-9B3C-0CFC1B4B2442}"/>
              </a:ext>
            </a:extLst>
          </p:cNvPr>
          <p:cNvSpPr/>
          <p:nvPr/>
        </p:nvSpPr>
        <p:spPr bwMode="auto">
          <a:xfrm>
            <a:off x="7665244" y="2125662"/>
            <a:ext cx="2507455" cy="529521"/>
          </a:xfrm>
          <a:prstGeom prst="roundRect">
            <a:avLst/>
          </a:prstGeom>
          <a:solidFill>
            <a:srgbClr val="FF0000"/>
          </a:solidFill>
          <a:ln w="10795" cap="flat" cmpd="sng" algn="ctr">
            <a:noFill/>
            <a:prstDash val="solid"/>
            <a:headEnd type="none" w="med" len="med"/>
            <a:tailEnd type="none" w="med" len="med"/>
          </a:ln>
          <a:effectLst/>
        </p:spPr>
        <p:txBody>
          <a:bodyPr rot="0" spcFirstLastPara="0" vertOverflow="overflow" horzOverflow="overflow" vert="horz" wrap="square" lIns="186494" tIns="36712" rIns="186494" bIns="36712" numCol="1" spcCol="0" rtlCol="0" fromWordArt="0" anchor="t" anchorCtr="0" forceAA="0" compatLnSpc="1">
            <a:prstTxWarp prst="textNoShape">
              <a:avLst/>
            </a:prstTxWarp>
            <a:noAutofit/>
          </a:bodyPr>
          <a:lstStyle/>
          <a:p>
            <a:pPr marL="0" marR="0" lvl="0" indent="0" algn="ctr" defTabSz="932111" rtl="0" eaLnBrk="1" fontAlgn="base" latinLnBrk="0" hangingPunct="1">
              <a:lnSpc>
                <a:spcPct val="90000"/>
              </a:lnSpc>
              <a:spcBef>
                <a:spcPct val="0"/>
              </a:spcBef>
              <a:spcAft>
                <a:spcPct val="0"/>
              </a:spcAft>
              <a:buClrTx/>
              <a:buSzTx/>
              <a:buFontTx/>
              <a:buNone/>
              <a:tabLst/>
              <a:defRPr/>
            </a:pPr>
            <a:r>
              <a:rPr kumimoji="0" lang="nl-NL" sz="1122" b="0" i="0" u="none" strike="noStrike" kern="0" cap="none" spc="-51" normalizeH="0" baseline="0" noProof="0" dirty="0">
                <a:ln>
                  <a:noFill/>
                </a:ln>
                <a:gradFill>
                  <a:gsLst>
                    <a:gs pos="1250">
                      <a:srgbClr val="EFEFEF"/>
                    </a:gs>
                    <a:gs pos="10417">
                      <a:srgbClr val="EFEFEF"/>
                    </a:gs>
                  </a:gsLst>
                  <a:lin ang="5400000" scaled="0"/>
                </a:gradFill>
                <a:effectLst/>
                <a:uLnTx/>
                <a:uFillTx/>
                <a:latin typeface="Segoe UI"/>
                <a:ea typeface="+mn-ea"/>
                <a:cs typeface="+mn-cs"/>
              </a:rPr>
              <a:t>Azure Management Portal</a:t>
            </a:r>
          </a:p>
        </p:txBody>
      </p:sp>
      <p:sp>
        <p:nvSpPr>
          <p:cNvPr id="9" name="Rounded Rectangle 99">
            <a:extLst>
              <a:ext uri="{FF2B5EF4-FFF2-40B4-BE49-F238E27FC236}">
                <a16:creationId xmlns:a16="http://schemas.microsoft.com/office/drawing/2014/main" id="{DD0F06BC-983C-41EE-BE01-D1579A2154D9}"/>
              </a:ext>
            </a:extLst>
          </p:cNvPr>
          <p:cNvSpPr/>
          <p:nvPr/>
        </p:nvSpPr>
        <p:spPr bwMode="auto">
          <a:xfrm>
            <a:off x="5783179" y="2774274"/>
            <a:ext cx="4389520" cy="313670"/>
          </a:xfrm>
          <a:prstGeom prst="roundRect">
            <a:avLst/>
          </a:prstGeom>
          <a:solidFill>
            <a:srgbClr val="000000"/>
          </a:solidFill>
          <a:ln w="10795" cap="flat" cmpd="sng" algn="ctr">
            <a:noFill/>
            <a:prstDash val="solid"/>
            <a:headEnd type="none" w="med" len="med"/>
            <a:tailEnd type="none" w="med" len="med"/>
          </a:ln>
          <a:effectLst/>
        </p:spPr>
        <p:txBody>
          <a:bodyPr rot="0" spcFirstLastPara="0" vertOverflow="overflow" horzOverflow="overflow" vert="horz" wrap="square" lIns="186494" tIns="36712" rIns="186494" bIns="36712" numCol="1" spcCol="0" rtlCol="0" fromWordArt="0" anchor="t" anchorCtr="0" forceAA="0" compatLnSpc="1">
            <a:prstTxWarp prst="textNoShape">
              <a:avLst/>
            </a:prstTxWarp>
            <a:noAutofit/>
          </a:bodyPr>
          <a:lstStyle/>
          <a:p>
            <a:pPr marL="0" marR="0" lvl="0" indent="0" algn="ctr" defTabSz="932111" rtl="0" eaLnBrk="1" fontAlgn="base" latinLnBrk="0" hangingPunct="1">
              <a:lnSpc>
                <a:spcPct val="90000"/>
              </a:lnSpc>
              <a:spcBef>
                <a:spcPct val="0"/>
              </a:spcBef>
              <a:spcAft>
                <a:spcPct val="0"/>
              </a:spcAft>
              <a:buClrTx/>
              <a:buSzTx/>
              <a:buFontTx/>
              <a:buNone/>
              <a:tabLst/>
              <a:defRPr/>
            </a:pPr>
            <a:r>
              <a:rPr kumimoji="0" lang="nl-NL" sz="1122" b="0" i="0" u="none" strike="noStrike" kern="0" cap="none" spc="-51" normalizeH="0" baseline="0" noProof="0" dirty="0">
                <a:ln>
                  <a:noFill/>
                </a:ln>
                <a:gradFill>
                  <a:gsLst>
                    <a:gs pos="1250">
                      <a:srgbClr val="EFEFEF"/>
                    </a:gs>
                    <a:gs pos="10417">
                      <a:srgbClr val="EFEFEF"/>
                    </a:gs>
                  </a:gsLst>
                  <a:lin ang="5400000" scaled="0"/>
                </a:gradFill>
                <a:effectLst/>
                <a:uLnTx/>
                <a:uFillTx/>
                <a:latin typeface="Segoe UI"/>
                <a:ea typeface="+mn-ea"/>
                <a:cs typeface="+mn-cs"/>
              </a:rPr>
              <a:t>Azure Resource Manager</a:t>
            </a:r>
          </a:p>
        </p:txBody>
      </p:sp>
      <p:sp>
        <p:nvSpPr>
          <p:cNvPr id="10" name="Rounded Rectangle 100">
            <a:extLst>
              <a:ext uri="{FF2B5EF4-FFF2-40B4-BE49-F238E27FC236}">
                <a16:creationId xmlns:a16="http://schemas.microsoft.com/office/drawing/2014/main" id="{E458C5B6-925B-4310-AB74-C293FDF47C92}"/>
              </a:ext>
            </a:extLst>
          </p:cNvPr>
          <p:cNvSpPr/>
          <p:nvPr/>
        </p:nvSpPr>
        <p:spPr bwMode="auto">
          <a:xfrm>
            <a:off x="5785357" y="2364727"/>
            <a:ext cx="1702520" cy="297933"/>
          </a:xfrm>
          <a:prstGeom prst="roundRect">
            <a:avLst/>
          </a:prstGeom>
          <a:solidFill>
            <a:srgbClr val="000000"/>
          </a:solidFill>
          <a:ln w="10795" cap="flat" cmpd="sng" algn="ctr">
            <a:noFill/>
            <a:prstDash val="solid"/>
            <a:headEnd type="none" w="med" len="med"/>
            <a:tailEnd type="none" w="med" len="med"/>
          </a:ln>
          <a:effectLst/>
        </p:spPr>
        <p:txBody>
          <a:bodyPr rot="0" spcFirstLastPara="0" vertOverflow="overflow" horzOverflow="overflow" vert="horz" wrap="square" lIns="186494" tIns="36712" rIns="186494" bIns="36712" numCol="1" spcCol="0" rtlCol="0" fromWordArt="0" anchor="t" anchorCtr="0" forceAA="0" compatLnSpc="1">
            <a:prstTxWarp prst="textNoShape">
              <a:avLst/>
            </a:prstTxWarp>
            <a:noAutofit/>
          </a:bodyPr>
          <a:lstStyle/>
          <a:p>
            <a:pPr marL="0" marR="0" lvl="0" indent="0" algn="ctr" defTabSz="932111" rtl="0" eaLnBrk="1" fontAlgn="base" latinLnBrk="0" hangingPunct="1">
              <a:lnSpc>
                <a:spcPct val="90000"/>
              </a:lnSpc>
              <a:spcBef>
                <a:spcPct val="0"/>
              </a:spcBef>
              <a:spcAft>
                <a:spcPct val="0"/>
              </a:spcAft>
              <a:buClrTx/>
              <a:buSzTx/>
              <a:buFontTx/>
              <a:buNone/>
              <a:tabLst/>
              <a:defRPr/>
            </a:pPr>
            <a:r>
              <a:rPr kumimoji="0" lang="nl-NL" sz="1122" b="0" i="0" u="none" strike="noStrike" kern="0" cap="none" spc="-51" normalizeH="0" baseline="0" noProof="0" dirty="0">
                <a:ln>
                  <a:noFill/>
                </a:ln>
                <a:gradFill>
                  <a:gsLst>
                    <a:gs pos="1250">
                      <a:srgbClr val="EFEFEF"/>
                    </a:gs>
                    <a:gs pos="10417">
                      <a:srgbClr val="EFEFEF"/>
                    </a:gs>
                  </a:gsLst>
                  <a:lin ang="5400000" scaled="0"/>
                </a:gradFill>
                <a:effectLst/>
                <a:uLnTx/>
                <a:uFillTx/>
                <a:latin typeface="Segoe UI"/>
                <a:ea typeface="+mn-ea"/>
                <a:cs typeface="+mn-cs"/>
              </a:rPr>
              <a:t>REST API’s</a:t>
            </a:r>
          </a:p>
        </p:txBody>
      </p:sp>
      <p:sp>
        <p:nvSpPr>
          <p:cNvPr id="11" name="Rounded Rectangle 101">
            <a:extLst>
              <a:ext uri="{FF2B5EF4-FFF2-40B4-BE49-F238E27FC236}">
                <a16:creationId xmlns:a16="http://schemas.microsoft.com/office/drawing/2014/main" id="{35298B3C-38BF-4454-8011-DDA590338EA7}"/>
              </a:ext>
            </a:extLst>
          </p:cNvPr>
          <p:cNvSpPr/>
          <p:nvPr/>
        </p:nvSpPr>
        <p:spPr bwMode="auto">
          <a:xfrm>
            <a:off x="5783180" y="1973553"/>
            <a:ext cx="1702520" cy="297933"/>
          </a:xfrm>
          <a:prstGeom prst="roundRect">
            <a:avLst/>
          </a:prstGeom>
          <a:solidFill>
            <a:srgbClr val="FF0000"/>
          </a:solidFill>
          <a:ln w="10795" cap="flat" cmpd="sng" algn="ctr">
            <a:noFill/>
            <a:prstDash val="solid"/>
            <a:headEnd type="none" w="med" len="med"/>
            <a:tailEnd type="none" w="med" len="med"/>
          </a:ln>
          <a:effectLst/>
        </p:spPr>
        <p:txBody>
          <a:bodyPr rot="0" spcFirstLastPara="0" vertOverflow="overflow" horzOverflow="overflow" vert="horz" wrap="square" lIns="186494" tIns="36712" rIns="186494" bIns="36712" numCol="1" spcCol="0" rtlCol="0" fromWordArt="0" anchor="t" anchorCtr="0" forceAA="0" compatLnSpc="1">
            <a:prstTxWarp prst="textNoShape">
              <a:avLst/>
            </a:prstTxWarp>
            <a:noAutofit/>
          </a:bodyPr>
          <a:lstStyle/>
          <a:p>
            <a:pPr marL="0" marR="0" lvl="0" indent="0" algn="ctr" defTabSz="932111" rtl="0" eaLnBrk="1" fontAlgn="base" latinLnBrk="0" hangingPunct="1">
              <a:lnSpc>
                <a:spcPct val="90000"/>
              </a:lnSpc>
              <a:spcBef>
                <a:spcPct val="0"/>
              </a:spcBef>
              <a:spcAft>
                <a:spcPct val="0"/>
              </a:spcAft>
              <a:buClrTx/>
              <a:buSzTx/>
              <a:buFontTx/>
              <a:buNone/>
              <a:tabLst/>
              <a:defRPr/>
            </a:pPr>
            <a:r>
              <a:rPr kumimoji="0" lang="nl-NL" sz="1122" b="0" i="0" u="none" strike="noStrike" kern="0" cap="none" spc="-51" normalizeH="0" baseline="0" noProof="0" dirty="0">
                <a:ln>
                  <a:noFill/>
                </a:ln>
                <a:gradFill>
                  <a:gsLst>
                    <a:gs pos="1250">
                      <a:srgbClr val="EFEFEF"/>
                    </a:gs>
                    <a:gs pos="10417">
                      <a:srgbClr val="EFEFEF"/>
                    </a:gs>
                  </a:gsLst>
                  <a:lin ang="5400000" scaled="0"/>
                </a:gradFill>
                <a:effectLst/>
                <a:uLnTx/>
                <a:uFillTx/>
                <a:latin typeface="Segoe UI"/>
                <a:ea typeface="+mn-ea"/>
                <a:cs typeface="+mn-cs"/>
              </a:rPr>
              <a:t>CLI / </a:t>
            </a:r>
            <a:r>
              <a:rPr kumimoji="0" lang="nl-NL" sz="1122" b="0" i="0" u="none" strike="noStrike" kern="0" cap="none" spc="-51" normalizeH="0" baseline="0" noProof="0" dirty="0" err="1">
                <a:ln>
                  <a:noFill/>
                </a:ln>
                <a:gradFill>
                  <a:gsLst>
                    <a:gs pos="1250">
                      <a:srgbClr val="EFEFEF"/>
                    </a:gs>
                    <a:gs pos="10417">
                      <a:srgbClr val="EFEFEF"/>
                    </a:gs>
                  </a:gsLst>
                  <a:lin ang="5400000" scaled="0"/>
                </a:gradFill>
                <a:effectLst/>
                <a:uLnTx/>
                <a:uFillTx/>
                <a:latin typeface="Segoe UI"/>
                <a:ea typeface="+mn-ea"/>
                <a:cs typeface="+mn-cs"/>
              </a:rPr>
              <a:t>Custom</a:t>
            </a:r>
            <a:endParaRPr kumimoji="0" lang="nl-NL" sz="1122" b="0" i="0" u="none" strike="noStrike" kern="0" cap="none" spc="-51" normalizeH="0" baseline="0" noProof="0" dirty="0">
              <a:ln>
                <a:noFill/>
              </a:ln>
              <a:gradFill>
                <a:gsLst>
                  <a:gs pos="1250">
                    <a:srgbClr val="EFEFEF"/>
                  </a:gs>
                  <a:gs pos="10417">
                    <a:srgbClr val="EFEFEF"/>
                  </a:gs>
                </a:gsLst>
                <a:lin ang="5400000" scaled="0"/>
              </a:gradFill>
              <a:effectLst/>
              <a:uLnTx/>
              <a:uFillTx/>
              <a:latin typeface="Segoe UI"/>
              <a:ea typeface="+mn-ea"/>
              <a:cs typeface="+mn-cs"/>
            </a:endParaRPr>
          </a:p>
        </p:txBody>
      </p:sp>
      <p:pic>
        <p:nvPicPr>
          <p:cNvPr id="12" name="Picture 11">
            <a:extLst>
              <a:ext uri="{FF2B5EF4-FFF2-40B4-BE49-F238E27FC236}">
                <a16:creationId xmlns:a16="http://schemas.microsoft.com/office/drawing/2014/main" id="{2C912C2F-6B25-47C2-A643-D4F889EF062C}"/>
              </a:ext>
            </a:extLst>
          </p:cNvPr>
          <p:cNvPicPr>
            <a:picLocks noChangeAspect="1"/>
          </p:cNvPicPr>
          <p:nvPr/>
        </p:nvPicPr>
        <p:blipFill>
          <a:blip r:embed="rId4"/>
          <a:stretch>
            <a:fillRect/>
          </a:stretch>
        </p:blipFill>
        <p:spPr>
          <a:xfrm>
            <a:off x="3802784" y="3221684"/>
            <a:ext cx="3296763" cy="2191965"/>
          </a:xfrm>
          <a:prstGeom prst="rect">
            <a:avLst/>
          </a:prstGeom>
        </p:spPr>
      </p:pic>
      <p:sp>
        <p:nvSpPr>
          <p:cNvPr id="13" name="TextBox 12">
            <a:extLst>
              <a:ext uri="{FF2B5EF4-FFF2-40B4-BE49-F238E27FC236}">
                <a16:creationId xmlns:a16="http://schemas.microsoft.com/office/drawing/2014/main" id="{EA92C398-61C1-4727-A657-40404D4C01EE}"/>
              </a:ext>
            </a:extLst>
          </p:cNvPr>
          <p:cNvSpPr txBox="1"/>
          <p:nvPr/>
        </p:nvSpPr>
        <p:spPr>
          <a:xfrm>
            <a:off x="4668928" y="3248943"/>
            <a:ext cx="647347" cy="456689"/>
          </a:xfrm>
          <a:prstGeom prst="rect">
            <a:avLst/>
          </a:prstGeom>
          <a:noFill/>
        </p:spPr>
        <p:txBody>
          <a:bodyPr wrap="square" lIns="186494" tIns="149196" rIns="186494" bIns="149196" rtlCol="0">
            <a:spAutoFit/>
          </a:bodyPr>
          <a:lstStyle/>
          <a:p>
            <a:pPr marL="0" marR="0" lvl="0" indent="0" algn="l" defTabSz="932418" rtl="0" eaLnBrk="1" fontAlgn="auto" latinLnBrk="0" hangingPunct="1">
              <a:lnSpc>
                <a:spcPct val="90000"/>
              </a:lnSpc>
              <a:spcBef>
                <a:spcPts val="0"/>
              </a:spcBef>
              <a:spcAft>
                <a:spcPts val="0"/>
              </a:spcAft>
              <a:buClrTx/>
              <a:buSzTx/>
              <a:buFontTx/>
              <a:buNone/>
              <a:tabLst/>
              <a:defRPr/>
            </a:pPr>
            <a:r>
              <a:rPr kumimoji="0" lang="nl-NL" sz="1122" b="0" i="0" u="none" strike="noStrike" kern="0" cap="none" spc="-51" normalizeH="0" baseline="0" noProof="0" dirty="0">
                <a:ln>
                  <a:noFill/>
                </a:ln>
                <a:gradFill>
                  <a:gsLst>
                    <a:gs pos="2917">
                      <a:srgbClr val="505050"/>
                    </a:gs>
                    <a:gs pos="30000">
                      <a:srgbClr val="505050"/>
                    </a:gs>
                  </a:gsLst>
                  <a:lin ang="5400000" scaled="0"/>
                </a:gradFill>
                <a:effectLst/>
                <a:uLnTx/>
                <a:uFillTx/>
                <a:latin typeface="Segoe UI"/>
                <a:ea typeface="+mn-ea"/>
                <a:cs typeface="+mn-cs"/>
              </a:rPr>
              <a:t>Has</a:t>
            </a:r>
          </a:p>
        </p:txBody>
      </p:sp>
      <p:grpSp>
        <p:nvGrpSpPr>
          <p:cNvPr id="14" name="Group 13">
            <a:extLst>
              <a:ext uri="{FF2B5EF4-FFF2-40B4-BE49-F238E27FC236}">
                <a16:creationId xmlns:a16="http://schemas.microsoft.com/office/drawing/2014/main" id="{7DC4F56D-C3D5-464E-BF9D-AC48B188C769}"/>
              </a:ext>
            </a:extLst>
          </p:cNvPr>
          <p:cNvGrpSpPr/>
          <p:nvPr/>
        </p:nvGrpSpPr>
        <p:grpSpPr>
          <a:xfrm>
            <a:off x="4436344" y="2573882"/>
            <a:ext cx="1135589" cy="1223400"/>
            <a:chOff x="2528361" y="1466527"/>
            <a:chExt cx="1390735" cy="1248930"/>
          </a:xfrm>
        </p:grpSpPr>
        <p:sp>
          <p:nvSpPr>
            <p:cNvPr id="15" name="Rounded Rectangle 136">
              <a:extLst>
                <a:ext uri="{FF2B5EF4-FFF2-40B4-BE49-F238E27FC236}">
                  <a16:creationId xmlns:a16="http://schemas.microsoft.com/office/drawing/2014/main" id="{60FDE0FC-EE6A-42AF-81B0-BB4983386594}"/>
                </a:ext>
              </a:extLst>
            </p:cNvPr>
            <p:cNvSpPr/>
            <p:nvPr/>
          </p:nvSpPr>
          <p:spPr bwMode="auto">
            <a:xfrm>
              <a:off x="2528361" y="1466527"/>
              <a:ext cx="1390735" cy="606415"/>
            </a:xfrm>
            <a:prstGeom prst="roundRect">
              <a:avLst/>
            </a:prstGeom>
            <a:solidFill>
              <a:srgbClr val="FF0000"/>
            </a:solidFill>
            <a:ln w="10795" cap="flat" cmpd="sng" algn="ctr">
              <a:noFill/>
              <a:prstDash val="solid"/>
              <a:headEnd type="none" w="med" len="med"/>
              <a:tailEnd type="none" w="med" len="med"/>
            </a:ln>
            <a:effectLst/>
          </p:spPr>
          <p:txBody>
            <a:bodyPr rot="0" spcFirstLastPara="0" vertOverflow="overflow" horzOverflow="overflow" vert="horz" wrap="square" lIns="186494" tIns="36712" rIns="186494" bIns="36712" numCol="1" spcCol="0" rtlCol="0" fromWordArt="0" anchor="t" anchorCtr="0" forceAA="0" compatLnSpc="1">
              <a:prstTxWarp prst="textNoShape">
                <a:avLst/>
              </a:prstTxWarp>
              <a:noAutofit/>
            </a:bodyPr>
            <a:lstStyle/>
            <a:p>
              <a:pPr marL="0" marR="0" lvl="0" indent="0" algn="ctr" defTabSz="932111" rtl="0" eaLnBrk="1" fontAlgn="base" latinLnBrk="0" hangingPunct="1">
                <a:lnSpc>
                  <a:spcPct val="90000"/>
                </a:lnSpc>
                <a:spcBef>
                  <a:spcPct val="0"/>
                </a:spcBef>
                <a:spcAft>
                  <a:spcPct val="0"/>
                </a:spcAft>
                <a:buClrTx/>
                <a:buSzTx/>
                <a:buFontTx/>
                <a:buNone/>
                <a:tabLst/>
                <a:defRPr/>
              </a:pPr>
              <a:r>
                <a:rPr kumimoji="0" lang="nl-NL" sz="1122" b="0" i="0" u="none" strike="noStrike" kern="0" cap="none" spc="-51" normalizeH="0" baseline="0" noProof="0" dirty="0">
                  <a:ln>
                    <a:noFill/>
                  </a:ln>
                  <a:gradFill>
                    <a:gsLst>
                      <a:gs pos="1250">
                        <a:srgbClr val="EFEFEF"/>
                      </a:gs>
                      <a:gs pos="10417">
                        <a:srgbClr val="EFEFEF"/>
                      </a:gs>
                    </a:gsLst>
                    <a:lin ang="5400000" scaled="0"/>
                  </a:gradFill>
                  <a:effectLst/>
                  <a:uLnTx/>
                  <a:uFillTx/>
                  <a:latin typeface="Segoe UI"/>
                  <a:ea typeface="+mn-ea"/>
                  <a:cs typeface="+mn-cs"/>
                </a:rPr>
                <a:t>Account portal</a:t>
              </a:r>
            </a:p>
          </p:txBody>
        </p:sp>
        <p:cxnSp>
          <p:nvCxnSpPr>
            <p:cNvPr id="16" name="Straight Arrow Connector 15">
              <a:extLst>
                <a:ext uri="{FF2B5EF4-FFF2-40B4-BE49-F238E27FC236}">
                  <a16:creationId xmlns:a16="http://schemas.microsoft.com/office/drawing/2014/main" id="{FC2BDC5E-8A1F-4A29-B2AD-F8BF3C7ED1F0}"/>
                </a:ext>
              </a:extLst>
            </p:cNvPr>
            <p:cNvCxnSpPr/>
            <p:nvPr/>
          </p:nvCxnSpPr>
          <p:spPr>
            <a:xfrm>
              <a:off x="2712864" y="2117812"/>
              <a:ext cx="2471" cy="597645"/>
            </a:xfrm>
            <a:prstGeom prst="straightConnector1">
              <a:avLst/>
            </a:prstGeom>
            <a:noFill/>
            <a:ln w="3175" cap="flat" cmpd="sng" algn="ctr">
              <a:solidFill>
                <a:sysClr val="windowText" lastClr="000000"/>
              </a:solidFill>
              <a:prstDash val="solid"/>
              <a:headEnd type="none"/>
              <a:tailEnd type="triangle"/>
            </a:ln>
            <a:effectLst/>
          </p:spPr>
        </p:cxnSp>
      </p:grpSp>
      <p:sp>
        <p:nvSpPr>
          <p:cNvPr id="17" name="Rounded Rectangle 104">
            <a:extLst>
              <a:ext uri="{FF2B5EF4-FFF2-40B4-BE49-F238E27FC236}">
                <a16:creationId xmlns:a16="http://schemas.microsoft.com/office/drawing/2014/main" id="{264271C1-E7DA-4060-830A-3B77218BC17F}"/>
              </a:ext>
            </a:extLst>
          </p:cNvPr>
          <p:cNvSpPr/>
          <p:nvPr/>
        </p:nvSpPr>
        <p:spPr bwMode="auto">
          <a:xfrm>
            <a:off x="2339181" y="2451753"/>
            <a:ext cx="1796895" cy="332974"/>
          </a:xfrm>
          <a:prstGeom prst="roundRect">
            <a:avLst/>
          </a:prstGeom>
          <a:solidFill>
            <a:srgbClr val="000000"/>
          </a:solidFill>
          <a:ln w="10795" cap="flat" cmpd="sng" algn="ctr">
            <a:noFill/>
            <a:prstDash val="solid"/>
            <a:headEnd type="none" w="med" len="med"/>
            <a:tailEnd type="none" w="med" len="med"/>
          </a:ln>
          <a:effectLst/>
        </p:spPr>
        <p:txBody>
          <a:bodyPr rot="0" spcFirstLastPara="0" vertOverflow="overflow" horzOverflow="overflow" vert="horz" wrap="square" lIns="186494" tIns="73422" rIns="186494" bIns="149196" numCol="1" spcCol="0" rtlCol="0" fromWordArt="0" anchor="t" anchorCtr="0" forceAA="0" compatLnSpc="1">
            <a:prstTxWarp prst="textNoShape">
              <a:avLst/>
            </a:prstTxWarp>
            <a:noAutofit/>
          </a:bodyPr>
          <a:lstStyle/>
          <a:p>
            <a:pPr marL="0" marR="0" lvl="0" indent="0" algn="ctr" defTabSz="932111" rtl="0" eaLnBrk="1" fontAlgn="base" latinLnBrk="0" hangingPunct="1">
              <a:lnSpc>
                <a:spcPct val="90000"/>
              </a:lnSpc>
              <a:spcBef>
                <a:spcPct val="0"/>
              </a:spcBef>
              <a:spcAft>
                <a:spcPct val="0"/>
              </a:spcAft>
              <a:buClrTx/>
              <a:buSzTx/>
              <a:buFontTx/>
              <a:buNone/>
              <a:tabLst/>
              <a:defRPr/>
            </a:pPr>
            <a:r>
              <a:rPr kumimoji="0" lang="nl-NL" sz="1071" b="0" i="0" u="none" strike="noStrike" kern="0" cap="none" spc="-51" normalizeH="0" baseline="0" noProof="0" dirty="0">
                <a:ln>
                  <a:noFill/>
                </a:ln>
                <a:gradFill>
                  <a:gsLst>
                    <a:gs pos="1250">
                      <a:srgbClr val="EFEFEF"/>
                    </a:gs>
                    <a:gs pos="10417">
                      <a:srgbClr val="EFEFEF"/>
                    </a:gs>
                  </a:gsLst>
                  <a:lin ang="5400000" scaled="0"/>
                </a:gradFill>
                <a:effectLst/>
                <a:uLnTx/>
                <a:uFillTx/>
                <a:latin typeface="Segoe UI"/>
                <a:ea typeface="+mn-ea"/>
                <a:cs typeface="+mn-cs"/>
              </a:rPr>
              <a:t>Enterprise (enrollment)</a:t>
            </a:r>
          </a:p>
        </p:txBody>
      </p:sp>
      <p:grpSp>
        <p:nvGrpSpPr>
          <p:cNvPr id="18" name="Group 17">
            <a:extLst>
              <a:ext uri="{FF2B5EF4-FFF2-40B4-BE49-F238E27FC236}">
                <a16:creationId xmlns:a16="http://schemas.microsoft.com/office/drawing/2014/main" id="{3E78489B-C828-4C13-A755-C96E25026A99}"/>
              </a:ext>
            </a:extLst>
          </p:cNvPr>
          <p:cNvGrpSpPr/>
          <p:nvPr/>
        </p:nvGrpSpPr>
        <p:grpSpPr>
          <a:xfrm>
            <a:off x="2356584" y="4512209"/>
            <a:ext cx="1847681" cy="795211"/>
            <a:chOff x="832129" y="3575615"/>
            <a:chExt cx="2262820" cy="811804"/>
          </a:xfrm>
        </p:grpSpPr>
        <p:pic>
          <p:nvPicPr>
            <p:cNvPr id="19" name="Picture 18">
              <a:extLst>
                <a:ext uri="{FF2B5EF4-FFF2-40B4-BE49-F238E27FC236}">
                  <a16:creationId xmlns:a16="http://schemas.microsoft.com/office/drawing/2014/main" id="{68457E7D-EFFD-4787-A765-3A21B3144C29}"/>
                </a:ext>
              </a:extLst>
            </p:cNvPr>
            <p:cNvPicPr>
              <a:picLocks noChangeAspect="1"/>
            </p:cNvPicPr>
            <p:nvPr/>
          </p:nvPicPr>
          <p:blipFill>
            <a:blip r:embed="rId5"/>
            <a:stretch>
              <a:fillRect/>
            </a:stretch>
          </p:blipFill>
          <p:spPr>
            <a:xfrm>
              <a:off x="832129" y="3954810"/>
              <a:ext cx="692670" cy="421375"/>
            </a:xfrm>
            <a:prstGeom prst="rect">
              <a:avLst/>
            </a:prstGeom>
          </p:spPr>
        </p:pic>
        <p:pic>
          <p:nvPicPr>
            <p:cNvPr id="20" name="Picture 19">
              <a:extLst>
                <a:ext uri="{FF2B5EF4-FFF2-40B4-BE49-F238E27FC236}">
                  <a16:creationId xmlns:a16="http://schemas.microsoft.com/office/drawing/2014/main" id="{C2B99091-E33C-4D7F-B93C-F6BBACCAE257}"/>
                </a:ext>
              </a:extLst>
            </p:cNvPr>
            <p:cNvPicPr>
              <a:picLocks noChangeAspect="1"/>
            </p:cNvPicPr>
            <p:nvPr/>
          </p:nvPicPr>
          <p:blipFill>
            <a:blip r:embed="rId5"/>
            <a:stretch>
              <a:fillRect/>
            </a:stretch>
          </p:blipFill>
          <p:spPr>
            <a:xfrm>
              <a:off x="1616998" y="3954686"/>
              <a:ext cx="692876" cy="421499"/>
            </a:xfrm>
            <a:prstGeom prst="rect">
              <a:avLst/>
            </a:prstGeom>
          </p:spPr>
        </p:pic>
        <p:pic>
          <p:nvPicPr>
            <p:cNvPr id="21" name="Picture 20">
              <a:extLst>
                <a:ext uri="{FF2B5EF4-FFF2-40B4-BE49-F238E27FC236}">
                  <a16:creationId xmlns:a16="http://schemas.microsoft.com/office/drawing/2014/main" id="{3D5A7A19-F46E-451F-A8FC-9839995C5AD4}"/>
                </a:ext>
              </a:extLst>
            </p:cNvPr>
            <p:cNvPicPr>
              <a:picLocks noChangeAspect="1"/>
            </p:cNvPicPr>
            <p:nvPr/>
          </p:nvPicPr>
          <p:blipFill>
            <a:blip r:embed="rId5"/>
            <a:stretch>
              <a:fillRect/>
            </a:stretch>
          </p:blipFill>
          <p:spPr>
            <a:xfrm>
              <a:off x="2402073" y="3965920"/>
              <a:ext cx="692876" cy="421499"/>
            </a:xfrm>
            <a:prstGeom prst="rect">
              <a:avLst/>
            </a:prstGeom>
          </p:spPr>
        </p:pic>
        <p:sp>
          <p:nvSpPr>
            <p:cNvPr id="22" name="Right Brace 21">
              <a:extLst>
                <a:ext uri="{FF2B5EF4-FFF2-40B4-BE49-F238E27FC236}">
                  <a16:creationId xmlns:a16="http://schemas.microsoft.com/office/drawing/2014/main" id="{BCEC45B2-E8EB-4B3C-B133-E1A7A475A2D7}"/>
                </a:ext>
              </a:extLst>
            </p:cNvPr>
            <p:cNvSpPr/>
            <p:nvPr/>
          </p:nvSpPr>
          <p:spPr>
            <a:xfrm rot="16200000">
              <a:off x="1778454" y="3103036"/>
              <a:ext cx="332917" cy="1278076"/>
            </a:xfrm>
            <a:prstGeom prst="rightBrace">
              <a:avLst/>
            </a:prstGeom>
            <a:noFill/>
            <a:ln w="3175" cap="flat" cmpd="sng" algn="ctr">
              <a:solidFill>
                <a:sysClr val="windowText" lastClr="000000"/>
              </a:solidFill>
              <a:prstDash val="solid"/>
              <a:headEnd type="none"/>
              <a:tailEnd type="none"/>
            </a:ln>
            <a:effectLst/>
          </p:spPr>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marL="0" marR="0" lvl="0" indent="0" algn="ctr" defTabSz="932418" rtl="0" eaLnBrk="1" fontAlgn="auto" latinLnBrk="0" hangingPunct="1">
                <a:lnSpc>
                  <a:spcPct val="100000"/>
                </a:lnSpc>
                <a:spcBef>
                  <a:spcPts val="0"/>
                </a:spcBef>
                <a:spcAft>
                  <a:spcPts val="0"/>
                </a:spcAft>
                <a:buClrTx/>
                <a:buSzTx/>
                <a:buFontTx/>
                <a:buNone/>
                <a:tabLst/>
                <a:defRPr/>
              </a:pPr>
              <a:endParaRPr kumimoji="0" lang="nl-NL" sz="1836" b="0" i="0" u="none" strike="noStrike" kern="0" cap="none" spc="0" normalizeH="0" baseline="0" noProof="0">
                <a:ln>
                  <a:noFill/>
                </a:ln>
                <a:solidFill>
                  <a:srgbClr val="505050"/>
                </a:solidFill>
                <a:effectLst/>
                <a:uLnTx/>
                <a:uFillTx/>
                <a:latin typeface="Segoe UI"/>
                <a:ea typeface="+mn-ea"/>
                <a:cs typeface="+mn-cs"/>
              </a:endParaRPr>
            </a:p>
          </p:txBody>
        </p:sp>
      </p:grpSp>
      <p:grpSp>
        <p:nvGrpSpPr>
          <p:cNvPr id="23" name="Group 22">
            <a:extLst>
              <a:ext uri="{FF2B5EF4-FFF2-40B4-BE49-F238E27FC236}">
                <a16:creationId xmlns:a16="http://schemas.microsoft.com/office/drawing/2014/main" id="{A906CBA2-6A0F-4D46-B3EB-F5152A0BD8DB}"/>
              </a:ext>
            </a:extLst>
          </p:cNvPr>
          <p:cNvGrpSpPr/>
          <p:nvPr/>
        </p:nvGrpSpPr>
        <p:grpSpPr>
          <a:xfrm>
            <a:off x="2613445" y="3275944"/>
            <a:ext cx="1604458" cy="1236266"/>
            <a:chOff x="1146700" y="2313551"/>
            <a:chExt cx="1964950" cy="1262065"/>
          </a:xfrm>
        </p:grpSpPr>
        <p:pic>
          <p:nvPicPr>
            <p:cNvPr id="24" name="Picture 23">
              <a:extLst>
                <a:ext uri="{FF2B5EF4-FFF2-40B4-BE49-F238E27FC236}">
                  <a16:creationId xmlns:a16="http://schemas.microsoft.com/office/drawing/2014/main" id="{9EFD704B-9587-4755-9548-49EBAD4AE7B1}"/>
                </a:ext>
              </a:extLst>
            </p:cNvPr>
            <p:cNvPicPr>
              <a:picLocks noChangeAspect="1"/>
            </p:cNvPicPr>
            <p:nvPr/>
          </p:nvPicPr>
          <p:blipFill>
            <a:blip r:embed="rId6"/>
            <a:stretch>
              <a:fillRect/>
            </a:stretch>
          </p:blipFill>
          <p:spPr>
            <a:xfrm>
              <a:off x="1146700" y="2837305"/>
              <a:ext cx="1204613" cy="738311"/>
            </a:xfrm>
            <a:prstGeom prst="rect">
              <a:avLst/>
            </a:prstGeom>
          </p:spPr>
        </p:pic>
        <p:sp>
          <p:nvSpPr>
            <p:cNvPr id="25" name="Right Brace 24">
              <a:extLst>
                <a:ext uri="{FF2B5EF4-FFF2-40B4-BE49-F238E27FC236}">
                  <a16:creationId xmlns:a16="http://schemas.microsoft.com/office/drawing/2014/main" id="{A99905EF-F91E-4F5B-AF80-A40EEC73D217}"/>
                </a:ext>
              </a:extLst>
            </p:cNvPr>
            <p:cNvSpPr/>
            <p:nvPr/>
          </p:nvSpPr>
          <p:spPr>
            <a:xfrm rot="16200000">
              <a:off x="2252674" y="1894451"/>
              <a:ext cx="439875" cy="1278076"/>
            </a:xfrm>
            <a:prstGeom prst="rightBrace">
              <a:avLst/>
            </a:prstGeom>
            <a:noFill/>
            <a:ln w="3175" cap="flat" cmpd="sng" algn="ctr">
              <a:solidFill>
                <a:sysClr val="windowText" lastClr="000000"/>
              </a:solidFill>
              <a:prstDash val="solid"/>
              <a:headEnd type="none"/>
              <a:tailEnd type="none"/>
            </a:ln>
            <a:effectLst/>
          </p:spPr>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marL="0" marR="0" lvl="0" indent="0" algn="ctr" defTabSz="932418" rtl="0" eaLnBrk="1" fontAlgn="auto" latinLnBrk="0" hangingPunct="1">
                <a:lnSpc>
                  <a:spcPct val="100000"/>
                </a:lnSpc>
                <a:spcBef>
                  <a:spcPts val="0"/>
                </a:spcBef>
                <a:spcAft>
                  <a:spcPts val="0"/>
                </a:spcAft>
                <a:buClrTx/>
                <a:buSzTx/>
                <a:buFontTx/>
                <a:buNone/>
                <a:tabLst/>
                <a:defRPr/>
              </a:pPr>
              <a:endParaRPr kumimoji="0" lang="nl-NL" sz="1224" b="0" i="0" u="none" strike="noStrike" kern="0" cap="none" spc="0" normalizeH="0" baseline="0" noProof="0">
                <a:ln>
                  <a:noFill/>
                </a:ln>
                <a:solidFill>
                  <a:srgbClr val="505050"/>
                </a:solidFill>
                <a:effectLst/>
                <a:uLnTx/>
                <a:uFillTx/>
                <a:latin typeface="Segoe UI"/>
                <a:ea typeface="+mn-ea"/>
                <a:cs typeface="+mn-cs"/>
              </a:endParaRPr>
            </a:p>
          </p:txBody>
        </p:sp>
      </p:grpSp>
      <p:grpSp>
        <p:nvGrpSpPr>
          <p:cNvPr id="26" name="Group 25">
            <a:extLst>
              <a:ext uri="{FF2B5EF4-FFF2-40B4-BE49-F238E27FC236}">
                <a16:creationId xmlns:a16="http://schemas.microsoft.com/office/drawing/2014/main" id="{1B7A266C-A146-4F8E-A48C-B8F12AE0D245}"/>
              </a:ext>
            </a:extLst>
          </p:cNvPr>
          <p:cNvGrpSpPr/>
          <p:nvPr/>
        </p:nvGrpSpPr>
        <p:grpSpPr>
          <a:xfrm>
            <a:off x="2162492" y="2777481"/>
            <a:ext cx="2137043" cy="443364"/>
            <a:chOff x="594427" y="1804688"/>
            <a:chExt cx="2617197" cy="452615"/>
          </a:xfrm>
        </p:grpSpPr>
        <p:sp>
          <p:nvSpPr>
            <p:cNvPr id="27" name="Rounded Rectangle 122">
              <a:extLst>
                <a:ext uri="{FF2B5EF4-FFF2-40B4-BE49-F238E27FC236}">
                  <a16:creationId xmlns:a16="http://schemas.microsoft.com/office/drawing/2014/main" id="{768AA959-9E2C-449B-82EA-01278A755282}"/>
                </a:ext>
              </a:extLst>
            </p:cNvPr>
            <p:cNvSpPr/>
            <p:nvPr/>
          </p:nvSpPr>
          <p:spPr bwMode="auto">
            <a:xfrm>
              <a:off x="594427" y="1908603"/>
              <a:ext cx="1266712" cy="339923"/>
            </a:xfrm>
            <a:prstGeom prst="roundRect">
              <a:avLst/>
            </a:prstGeom>
            <a:solidFill>
              <a:srgbClr val="000000"/>
            </a:solidFill>
            <a:ln w="10795" cap="flat" cmpd="sng" algn="ctr">
              <a:noFill/>
              <a:prstDash val="solid"/>
              <a:headEnd type="none" w="med" len="med"/>
              <a:tailEnd type="none" w="med" len="med"/>
            </a:ln>
            <a:effectLst/>
          </p:spPr>
          <p:txBody>
            <a:bodyPr rot="0" spcFirstLastPara="0" vertOverflow="overflow" horzOverflow="overflow" vert="horz" wrap="square" lIns="186494" tIns="73422" rIns="186494" bIns="149196" numCol="1" spcCol="0" rtlCol="0" fromWordArt="0" anchor="t" anchorCtr="0" forceAA="0" compatLnSpc="1">
              <a:prstTxWarp prst="textNoShape">
                <a:avLst/>
              </a:prstTxWarp>
              <a:noAutofit/>
            </a:bodyPr>
            <a:lstStyle/>
            <a:p>
              <a:pPr marL="0" marR="0" lvl="0" indent="0" algn="ctr" defTabSz="932111" rtl="0" eaLnBrk="1" fontAlgn="base" latinLnBrk="0" hangingPunct="1">
                <a:lnSpc>
                  <a:spcPct val="90000"/>
                </a:lnSpc>
                <a:spcBef>
                  <a:spcPct val="0"/>
                </a:spcBef>
                <a:spcAft>
                  <a:spcPct val="0"/>
                </a:spcAft>
                <a:buClrTx/>
                <a:buSzTx/>
                <a:buFontTx/>
                <a:buNone/>
                <a:tabLst/>
                <a:defRPr/>
              </a:pPr>
              <a:r>
                <a:rPr kumimoji="0" lang="nl-NL" sz="1020" b="0" i="0" u="none" strike="noStrike" kern="0" cap="none" spc="-51" normalizeH="0" baseline="0" noProof="0" dirty="0">
                  <a:ln>
                    <a:noFill/>
                  </a:ln>
                  <a:gradFill>
                    <a:gsLst>
                      <a:gs pos="1250">
                        <a:srgbClr val="EFEFEF"/>
                      </a:gs>
                      <a:gs pos="10417">
                        <a:srgbClr val="EFEFEF"/>
                      </a:gs>
                    </a:gsLst>
                    <a:lin ang="5400000" scaled="0"/>
                  </a:gradFill>
                  <a:effectLst/>
                  <a:uLnTx/>
                  <a:uFillTx/>
                  <a:latin typeface="Segoe UI"/>
                  <a:ea typeface="+mn-ea"/>
                  <a:cs typeface="+mn-cs"/>
                </a:rPr>
                <a:t>Department</a:t>
              </a:r>
            </a:p>
          </p:txBody>
        </p:sp>
        <p:sp>
          <p:nvSpPr>
            <p:cNvPr id="28" name="Rounded Rectangle 123">
              <a:extLst>
                <a:ext uri="{FF2B5EF4-FFF2-40B4-BE49-F238E27FC236}">
                  <a16:creationId xmlns:a16="http://schemas.microsoft.com/office/drawing/2014/main" id="{E0A7CD8E-6CB6-4A7F-83DE-5F91C9940C4B}"/>
                </a:ext>
              </a:extLst>
            </p:cNvPr>
            <p:cNvSpPr/>
            <p:nvPr/>
          </p:nvSpPr>
          <p:spPr bwMode="auto">
            <a:xfrm>
              <a:off x="1944912" y="1917380"/>
              <a:ext cx="1266712" cy="339923"/>
            </a:xfrm>
            <a:prstGeom prst="roundRect">
              <a:avLst/>
            </a:prstGeom>
            <a:solidFill>
              <a:srgbClr val="000000"/>
            </a:solidFill>
            <a:ln w="10795" cap="flat" cmpd="sng" algn="ctr">
              <a:noFill/>
              <a:prstDash val="solid"/>
              <a:headEnd type="none" w="med" len="med"/>
              <a:tailEnd type="none" w="med" len="med"/>
            </a:ln>
            <a:effectLst/>
          </p:spPr>
          <p:txBody>
            <a:bodyPr rot="0" spcFirstLastPara="0" vertOverflow="overflow" horzOverflow="overflow" vert="horz" wrap="square" lIns="186494" tIns="73422" rIns="186494" bIns="149196" numCol="1" spcCol="0" rtlCol="0" fromWordArt="0" anchor="t" anchorCtr="0" forceAA="0" compatLnSpc="1">
              <a:prstTxWarp prst="textNoShape">
                <a:avLst/>
              </a:prstTxWarp>
              <a:noAutofit/>
            </a:bodyPr>
            <a:lstStyle/>
            <a:p>
              <a:pPr marL="0" marR="0" lvl="0" indent="0" algn="ctr" defTabSz="932111" rtl="0" eaLnBrk="1" fontAlgn="base" latinLnBrk="0" hangingPunct="1">
                <a:lnSpc>
                  <a:spcPct val="90000"/>
                </a:lnSpc>
                <a:spcBef>
                  <a:spcPct val="0"/>
                </a:spcBef>
                <a:spcAft>
                  <a:spcPct val="0"/>
                </a:spcAft>
                <a:buClrTx/>
                <a:buSzTx/>
                <a:buFontTx/>
                <a:buNone/>
                <a:tabLst/>
                <a:defRPr/>
              </a:pPr>
              <a:r>
                <a:rPr kumimoji="0" lang="nl-NL" sz="1020" b="0" i="0" u="none" strike="noStrike" kern="0" cap="none" spc="-51" normalizeH="0" baseline="0" noProof="0" dirty="0">
                  <a:ln>
                    <a:noFill/>
                  </a:ln>
                  <a:gradFill>
                    <a:gsLst>
                      <a:gs pos="1250">
                        <a:srgbClr val="EFEFEF"/>
                      </a:gs>
                      <a:gs pos="10417">
                        <a:srgbClr val="EFEFEF"/>
                      </a:gs>
                    </a:gsLst>
                    <a:lin ang="5400000" scaled="0"/>
                  </a:gradFill>
                  <a:effectLst/>
                  <a:uLnTx/>
                  <a:uFillTx/>
                  <a:latin typeface="Segoe UI"/>
                  <a:ea typeface="+mn-ea"/>
                  <a:cs typeface="+mn-cs"/>
                </a:rPr>
                <a:t>Department</a:t>
              </a:r>
            </a:p>
          </p:txBody>
        </p:sp>
        <p:cxnSp>
          <p:nvCxnSpPr>
            <p:cNvPr id="29" name="Straight Arrow Connector 28">
              <a:extLst>
                <a:ext uri="{FF2B5EF4-FFF2-40B4-BE49-F238E27FC236}">
                  <a16:creationId xmlns:a16="http://schemas.microsoft.com/office/drawing/2014/main" id="{CB64BC5C-0E8E-4204-B16D-AB7C3147E7FA}"/>
                </a:ext>
              </a:extLst>
            </p:cNvPr>
            <p:cNvCxnSpPr/>
            <p:nvPr/>
          </p:nvCxnSpPr>
          <p:spPr>
            <a:xfrm>
              <a:off x="2472611" y="1812084"/>
              <a:ext cx="0" cy="112692"/>
            </a:xfrm>
            <a:prstGeom prst="straightConnector1">
              <a:avLst/>
            </a:prstGeom>
            <a:noFill/>
            <a:ln w="3175" cap="flat" cmpd="sng" algn="ctr">
              <a:solidFill>
                <a:sysClr val="windowText" lastClr="000000"/>
              </a:solidFill>
              <a:prstDash val="solid"/>
              <a:headEnd type="none"/>
              <a:tailEnd type="triangle"/>
            </a:ln>
            <a:effectLst/>
          </p:spPr>
        </p:cxnSp>
        <p:cxnSp>
          <p:nvCxnSpPr>
            <p:cNvPr id="30" name="Straight Arrow Connector 29">
              <a:extLst>
                <a:ext uri="{FF2B5EF4-FFF2-40B4-BE49-F238E27FC236}">
                  <a16:creationId xmlns:a16="http://schemas.microsoft.com/office/drawing/2014/main" id="{B360EE8F-E9B3-4505-8588-C410144A5557}"/>
                </a:ext>
              </a:extLst>
            </p:cNvPr>
            <p:cNvCxnSpPr/>
            <p:nvPr/>
          </p:nvCxnSpPr>
          <p:spPr>
            <a:xfrm>
              <a:off x="1375606" y="1804688"/>
              <a:ext cx="0" cy="112692"/>
            </a:xfrm>
            <a:prstGeom prst="straightConnector1">
              <a:avLst/>
            </a:prstGeom>
            <a:noFill/>
            <a:ln w="3175" cap="flat" cmpd="sng" algn="ctr">
              <a:solidFill>
                <a:sysClr val="windowText" lastClr="000000"/>
              </a:solidFill>
              <a:prstDash val="solid"/>
              <a:headEnd type="none"/>
              <a:tailEnd type="triangle"/>
            </a:ln>
            <a:effectLst/>
          </p:spPr>
        </p:cxnSp>
      </p:grpSp>
      <p:grpSp>
        <p:nvGrpSpPr>
          <p:cNvPr id="31" name="Group 30">
            <a:extLst>
              <a:ext uri="{FF2B5EF4-FFF2-40B4-BE49-F238E27FC236}">
                <a16:creationId xmlns:a16="http://schemas.microsoft.com/office/drawing/2014/main" id="{C234F3EA-7766-4206-A873-AC271063DB4E}"/>
              </a:ext>
            </a:extLst>
          </p:cNvPr>
          <p:cNvGrpSpPr/>
          <p:nvPr/>
        </p:nvGrpSpPr>
        <p:grpSpPr>
          <a:xfrm>
            <a:off x="2800354" y="2037129"/>
            <a:ext cx="1900714" cy="414623"/>
            <a:chOff x="1375606" y="1048886"/>
            <a:chExt cx="2327769" cy="423275"/>
          </a:xfrm>
        </p:grpSpPr>
        <p:sp>
          <p:nvSpPr>
            <p:cNvPr id="32" name="Rounded Rectangle 120">
              <a:extLst>
                <a:ext uri="{FF2B5EF4-FFF2-40B4-BE49-F238E27FC236}">
                  <a16:creationId xmlns:a16="http://schemas.microsoft.com/office/drawing/2014/main" id="{94633531-D4EC-46A6-8795-A7DC5DBC43E4}"/>
                </a:ext>
              </a:extLst>
            </p:cNvPr>
            <p:cNvSpPr/>
            <p:nvPr/>
          </p:nvSpPr>
          <p:spPr bwMode="auto">
            <a:xfrm>
              <a:off x="1375606" y="1048886"/>
              <a:ext cx="2327769" cy="307499"/>
            </a:xfrm>
            <a:prstGeom prst="roundRect">
              <a:avLst/>
            </a:prstGeom>
            <a:solidFill>
              <a:srgbClr val="FF0000"/>
            </a:solidFill>
            <a:ln w="10795" cap="flat" cmpd="sng" algn="ctr">
              <a:noFill/>
              <a:prstDash val="solid"/>
              <a:headEnd type="none" w="med" len="med"/>
              <a:tailEnd type="none" w="med" len="med"/>
            </a:ln>
            <a:effectLst/>
          </p:spPr>
          <p:txBody>
            <a:bodyPr rot="0" spcFirstLastPara="0" vertOverflow="overflow" horzOverflow="overflow" vert="horz" wrap="square" lIns="186494" tIns="36712" rIns="186494" bIns="36712" numCol="1" spcCol="0" rtlCol="0" fromWordArt="0" anchor="t" anchorCtr="0" forceAA="0" compatLnSpc="1">
              <a:prstTxWarp prst="textNoShape">
                <a:avLst/>
              </a:prstTxWarp>
              <a:noAutofit/>
            </a:bodyPr>
            <a:lstStyle/>
            <a:p>
              <a:pPr marL="0" marR="0" lvl="0" indent="0" algn="ctr" defTabSz="932111" rtl="0" eaLnBrk="1" fontAlgn="base" latinLnBrk="0" hangingPunct="1">
                <a:lnSpc>
                  <a:spcPct val="90000"/>
                </a:lnSpc>
                <a:spcBef>
                  <a:spcPct val="0"/>
                </a:spcBef>
                <a:spcAft>
                  <a:spcPct val="0"/>
                </a:spcAft>
                <a:buClrTx/>
                <a:buSzTx/>
                <a:buFontTx/>
                <a:buNone/>
                <a:tabLst/>
                <a:defRPr/>
              </a:pPr>
              <a:r>
                <a:rPr kumimoji="0" lang="nl-NL" sz="1122" b="0" i="0" u="none" strike="noStrike" kern="0" cap="none" spc="-51" normalizeH="0" baseline="0" noProof="0" dirty="0">
                  <a:ln>
                    <a:noFill/>
                  </a:ln>
                  <a:gradFill>
                    <a:gsLst>
                      <a:gs pos="1250">
                        <a:srgbClr val="EFEFEF"/>
                      </a:gs>
                      <a:gs pos="10417">
                        <a:srgbClr val="EFEFEF"/>
                      </a:gs>
                    </a:gsLst>
                    <a:lin ang="5400000" scaled="0"/>
                  </a:gradFill>
                  <a:effectLst/>
                  <a:uLnTx/>
                  <a:uFillTx/>
                  <a:latin typeface="Segoe UI"/>
                  <a:ea typeface="+mn-ea"/>
                  <a:cs typeface="+mn-cs"/>
                </a:rPr>
                <a:t>Enterprise portal</a:t>
              </a:r>
            </a:p>
          </p:txBody>
        </p:sp>
        <p:cxnSp>
          <p:nvCxnSpPr>
            <p:cNvPr id="33" name="Straight Arrow Connector 32">
              <a:extLst>
                <a:ext uri="{FF2B5EF4-FFF2-40B4-BE49-F238E27FC236}">
                  <a16:creationId xmlns:a16="http://schemas.microsoft.com/office/drawing/2014/main" id="{FDACB799-F8C2-44E9-9CB8-AD2894B60E38}"/>
                </a:ext>
              </a:extLst>
            </p:cNvPr>
            <p:cNvCxnSpPr/>
            <p:nvPr/>
          </p:nvCxnSpPr>
          <p:spPr>
            <a:xfrm>
              <a:off x="2472611" y="1359469"/>
              <a:ext cx="0" cy="112692"/>
            </a:xfrm>
            <a:prstGeom prst="straightConnector1">
              <a:avLst/>
            </a:prstGeom>
            <a:noFill/>
            <a:ln w="3175" cap="flat" cmpd="sng" algn="ctr">
              <a:solidFill>
                <a:sysClr val="windowText" lastClr="000000"/>
              </a:solidFill>
              <a:prstDash val="solid"/>
              <a:headEnd type="none"/>
              <a:tailEnd type="triangle"/>
            </a:ln>
            <a:effectLst/>
          </p:spPr>
        </p:cxnSp>
      </p:grpSp>
      <p:grpSp>
        <p:nvGrpSpPr>
          <p:cNvPr id="34" name="Group 33">
            <a:extLst>
              <a:ext uri="{FF2B5EF4-FFF2-40B4-BE49-F238E27FC236}">
                <a16:creationId xmlns:a16="http://schemas.microsoft.com/office/drawing/2014/main" id="{B1022D70-3FBE-4F28-A688-AEFE6CC59932}"/>
              </a:ext>
            </a:extLst>
          </p:cNvPr>
          <p:cNvGrpSpPr/>
          <p:nvPr/>
        </p:nvGrpSpPr>
        <p:grpSpPr>
          <a:xfrm>
            <a:off x="4279550" y="4838322"/>
            <a:ext cx="3793623" cy="1774111"/>
            <a:chOff x="3186798" y="3961752"/>
            <a:chExt cx="4646331" cy="1778420"/>
          </a:xfrm>
        </p:grpSpPr>
        <p:pic>
          <p:nvPicPr>
            <p:cNvPr id="35" name="Picture 34">
              <a:extLst>
                <a:ext uri="{FF2B5EF4-FFF2-40B4-BE49-F238E27FC236}">
                  <a16:creationId xmlns:a16="http://schemas.microsoft.com/office/drawing/2014/main" id="{3CF79DBC-A590-4C30-94A4-45CF13CE06F0}"/>
                </a:ext>
              </a:extLst>
            </p:cNvPr>
            <p:cNvPicPr>
              <a:picLocks noChangeAspect="1"/>
            </p:cNvPicPr>
            <p:nvPr/>
          </p:nvPicPr>
          <p:blipFill>
            <a:blip r:embed="rId7"/>
            <a:stretch>
              <a:fillRect/>
            </a:stretch>
          </p:blipFill>
          <p:spPr>
            <a:xfrm>
              <a:off x="4349414" y="4750022"/>
              <a:ext cx="949827" cy="990150"/>
            </a:xfrm>
            <a:prstGeom prst="rect">
              <a:avLst/>
            </a:prstGeom>
          </p:spPr>
        </p:pic>
        <p:grpSp>
          <p:nvGrpSpPr>
            <p:cNvPr id="36" name="Group 35">
              <a:extLst>
                <a:ext uri="{FF2B5EF4-FFF2-40B4-BE49-F238E27FC236}">
                  <a16:creationId xmlns:a16="http://schemas.microsoft.com/office/drawing/2014/main" id="{6292900D-C365-41B7-B41B-7532102CB1C7}"/>
                </a:ext>
              </a:extLst>
            </p:cNvPr>
            <p:cNvGrpSpPr/>
            <p:nvPr/>
          </p:nvGrpSpPr>
          <p:grpSpPr>
            <a:xfrm>
              <a:off x="3186798" y="3961752"/>
              <a:ext cx="4646331" cy="1585536"/>
              <a:chOff x="3571626" y="3819267"/>
              <a:chExt cx="4555640" cy="1554591"/>
            </a:xfrm>
          </p:grpSpPr>
          <p:sp>
            <p:nvSpPr>
              <p:cNvPr id="37" name="TextBox 36">
                <a:extLst>
                  <a:ext uri="{FF2B5EF4-FFF2-40B4-BE49-F238E27FC236}">
                    <a16:creationId xmlns:a16="http://schemas.microsoft.com/office/drawing/2014/main" id="{94FC70B0-38A6-4B53-9D36-D1BF7CA0EAC9}"/>
                  </a:ext>
                </a:extLst>
              </p:cNvPr>
              <p:cNvSpPr txBox="1"/>
              <p:nvPr/>
            </p:nvSpPr>
            <p:spPr>
              <a:xfrm>
                <a:off x="6129654" y="4477239"/>
                <a:ext cx="1997612" cy="457120"/>
              </a:xfrm>
              <a:prstGeom prst="rect">
                <a:avLst/>
              </a:prstGeom>
              <a:noFill/>
            </p:spPr>
            <p:txBody>
              <a:bodyPr wrap="square" lIns="186494" tIns="149196" rIns="186494" bIns="149196" rtlCol="0">
                <a:spAutoFit/>
              </a:bodyPr>
              <a:lstStyle/>
              <a:p>
                <a:pPr marL="0" marR="0" lvl="0" indent="0" algn="l" defTabSz="932418" rtl="0" eaLnBrk="1" fontAlgn="auto" latinLnBrk="0" hangingPunct="1">
                  <a:lnSpc>
                    <a:spcPct val="90000"/>
                  </a:lnSpc>
                  <a:spcBef>
                    <a:spcPts val="0"/>
                  </a:spcBef>
                  <a:spcAft>
                    <a:spcPts val="0"/>
                  </a:spcAft>
                  <a:buClrTx/>
                  <a:buSzTx/>
                  <a:buFontTx/>
                  <a:buNone/>
                  <a:tabLst/>
                  <a:defRPr/>
                </a:pPr>
                <a:r>
                  <a:rPr kumimoji="0" lang="nl-NL" sz="1122" b="0" i="0" u="none" strike="noStrike" kern="0" cap="none" spc="-51" normalizeH="0" baseline="0" noProof="0" dirty="0" err="1">
                    <a:ln>
                      <a:noFill/>
                    </a:ln>
                    <a:gradFill>
                      <a:gsLst>
                        <a:gs pos="2917">
                          <a:srgbClr val="505050"/>
                        </a:gs>
                        <a:gs pos="30000">
                          <a:srgbClr val="505050"/>
                        </a:gs>
                      </a:gsLst>
                      <a:lin ang="5400000" scaled="0"/>
                    </a:gradFill>
                    <a:effectLst/>
                    <a:uLnTx/>
                    <a:uFillTx/>
                    <a:latin typeface="Segoe UI"/>
                    <a:ea typeface="+mn-ea"/>
                    <a:cs typeface="+mn-cs"/>
                  </a:rPr>
                  <a:t>Associated</a:t>
                </a:r>
                <a:endParaRPr kumimoji="0" lang="nl-NL" sz="1122" b="0" i="0" u="none" strike="noStrike" kern="0" cap="none" spc="-51"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p:txBody>
          </p:sp>
          <p:cxnSp>
            <p:nvCxnSpPr>
              <p:cNvPr id="38" name="Straight Connector 37">
                <a:extLst>
                  <a:ext uri="{FF2B5EF4-FFF2-40B4-BE49-F238E27FC236}">
                    <a16:creationId xmlns:a16="http://schemas.microsoft.com/office/drawing/2014/main" id="{A3FD00A0-8EB9-400B-9FE6-1A758137904D}"/>
                  </a:ext>
                </a:extLst>
              </p:cNvPr>
              <p:cNvCxnSpPr/>
              <p:nvPr/>
            </p:nvCxnSpPr>
            <p:spPr>
              <a:xfrm flipH="1" flipV="1">
                <a:off x="3571626" y="3819267"/>
                <a:ext cx="1617784" cy="1554591"/>
              </a:xfrm>
              <a:prstGeom prst="line">
                <a:avLst/>
              </a:prstGeom>
              <a:noFill/>
              <a:ln w="3175" cap="flat" cmpd="sng" algn="ctr">
                <a:solidFill>
                  <a:sysClr val="windowText" lastClr="000000"/>
                </a:solidFill>
                <a:prstDash val="solid"/>
                <a:headEnd type="none"/>
                <a:tailEnd type="none"/>
              </a:ln>
              <a:effectLst/>
            </p:spPr>
          </p:cxnSp>
          <p:cxnSp>
            <p:nvCxnSpPr>
              <p:cNvPr id="39" name="Straight Connector 38">
                <a:extLst>
                  <a:ext uri="{FF2B5EF4-FFF2-40B4-BE49-F238E27FC236}">
                    <a16:creationId xmlns:a16="http://schemas.microsoft.com/office/drawing/2014/main" id="{F5738284-F9C0-4DF1-93C9-B037779D5B25}"/>
                  </a:ext>
                </a:extLst>
              </p:cNvPr>
              <p:cNvCxnSpPr/>
              <p:nvPr/>
            </p:nvCxnSpPr>
            <p:spPr>
              <a:xfrm>
                <a:off x="5287884" y="4221524"/>
                <a:ext cx="182880" cy="651608"/>
              </a:xfrm>
              <a:prstGeom prst="line">
                <a:avLst/>
              </a:prstGeom>
              <a:noFill/>
              <a:ln w="3175" cap="flat" cmpd="sng" algn="ctr">
                <a:solidFill>
                  <a:sysClr val="windowText" lastClr="000000"/>
                </a:solidFill>
                <a:prstDash val="solid"/>
                <a:headEnd type="none"/>
                <a:tailEnd type="none"/>
              </a:ln>
              <a:effectLst/>
            </p:spPr>
          </p:cxnSp>
          <p:cxnSp>
            <p:nvCxnSpPr>
              <p:cNvPr id="40" name="Straight Connector 39">
                <a:extLst>
                  <a:ext uri="{FF2B5EF4-FFF2-40B4-BE49-F238E27FC236}">
                    <a16:creationId xmlns:a16="http://schemas.microsoft.com/office/drawing/2014/main" id="{4734281D-08BD-413C-B395-00D5E50956BB}"/>
                  </a:ext>
                </a:extLst>
              </p:cNvPr>
              <p:cNvCxnSpPr/>
              <p:nvPr/>
            </p:nvCxnSpPr>
            <p:spPr>
              <a:xfrm flipH="1">
                <a:off x="5924189" y="4408711"/>
                <a:ext cx="410930" cy="662606"/>
              </a:xfrm>
              <a:prstGeom prst="line">
                <a:avLst/>
              </a:prstGeom>
              <a:noFill/>
              <a:ln w="3175" cap="flat" cmpd="sng" algn="ctr">
                <a:solidFill>
                  <a:sysClr val="windowText" lastClr="000000"/>
                </a:solidFill>
                <a:prstDash val="solid"/>
                <a:headEnd type="none"/>
                <a:tailEnd type="none"/>
              </a:ln>
              <a:effectLst/>
            </p:spPr>
          </p:cxnSp>
          <p:sp>
            <p:nvSpPr>
              <p:cNvPr id="41" name="Right Brace 40">
                <a:extLst>
                  <a:ext uri="{FF2B5EF4-FFF2-40B4-BE49-F238E27FC236}">
                    <a16:creationId xmlns:a16="http://schemas.microsoft.com/office/drawing/2014/main" id="{D866FBDC-7EB3-457E-8F12-14F071BB9BD8}"/>
                  </a:ext>
                </a:extLst>
              </p:cNvPr>
              <p:cNvSpPr/>
              <p:nvPr/>
            </p:nvSpPr>
            <p:spPr>
              <a:xfrm rot="5400000">
                <a:off x="5421816" y="3369463"/>
                <a:ext cx="491588" cy="1975344"/>
              </a:xfrm>
              <a:prstGeom prst="rightBrace">
                <a:avLst/>
              </a:prstGeom>
              <a:noFill/>
              <a:ln w="19050" cap="flat" cmpd="sng" algn="ctr">
                <a:solidFill>
                  <a:sysClr val="windowText" lastClr="000000"/>
                </a:solidFill>
                <a:prstDash val="sysDash"/>
                <a:headEnd type="none"/>
                <a:tailEnd type="none"/>
              </a:ln>
              <a:effectLst/>
            </p:spPr>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marL="0" marR="0" lvl="0" indent="0" algn="ctr" defTabSz="932418" rtl="0" eaLnBrk="1" fontAlgn="auto" latinLnBrk="0" hangingPunct="1">
                  <a:lnSpc>
                    <a:spcPct val="100000"/>
                  </a:lnSpc>
                  <a:spcBef>
                    <a:spcPts val="0"/>
                  </a:spcBef>
                  <a:spcAft>
                    <a:spcPts val="0"/>
                  </a:spcAft>
                  <a:buClrTx/>
                  <a:buSzTx/>
                  <a:buFontTx/>
                  <a:buNone/>
                  <a:tabLst/>
                  <a:defRPr/>
                </a:pPr>
                <a:endParaRPr kumimoji="0" lang="nl-NL" sz="1224" b="0" i="0" u="none" strike="noStrike" kern="0" cap="none" spc="0" normalizeH="0" baseline="0" noProof="0">
                  <a:ln>
                    <a:noFill/>
                  </a:ln>
                  <a:solidFill>
                    <a:srgbClr val="505050"/>
                  </a:solidFill>
                  <a:effectLst/>
                  <a:uLnTx/>
                  <a:uFillTx/>
                  <a:latin typeface="Segoe UI"/>
                  <a:ea typeface="+mn-ea"/>
                  <a:cs typeface="+mn-cs"/>
                </a:endParaRPr>
              </a:p>
            </p:txBody>
          </p:sp>
        </p:grpSp>
      </p:grpSp>
      <p:sp>
        <p:nvSpPr>
          <p:cNvPr id="42" name="Rectangle 41">
            <a:extLst>
              <a:ext uri="{FF2B5EF4-FFF2-40B4-BE49-F238E27FC236}">
                <a16:creationId xmlns:a16="http://schemas.microsoft.com/office/drawing/2014/main" id="{E8F85A5E-9B0C-483B-8CD7-855747CE49E7}"/>
              </a:ext>
            </a:extLst>
          </p:cNvPr>
          <p:cNvSpPr/>
          <p:nvPr/>
        </p:nvSpPr>
        <p:spPr bwMode="auto">
          <a:xfrm>
            <a:off x="10287257" y="2338342"/>
            <a:ext cx="941355" cy="749601"/>
          </a:xfrm>
          <a:prstGeom prst="rect">
            <a:avLst/>
          </a:prstGeom>
          <a:solidFill>
            <a:sysClr val="window" lastClr="FFFFFF">
              <a:lumMod val="10000"/>
            </a:sysClr>
          </a:solidFill>
          <a:ln w="10795" cap="flat" cmpd="sng" algn="ctr">
            <a:solidFill>
              <a:sysClr val="windowText" lastClr="000000"/>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13923" rtl="0" eaLnBrk="1" fontAlgn="base" latinLnBrk="0" hangingPunct="1">
              <a:lnSpc>
                <a:spcPct val="90000"/>
              </a:lnSpc>
              <a:spcBef>
                <a:spcPct val="0"/>
              </a:spcBef>
              <a:spcAft>
                <a:spcPct val="0"/>
              </a:spcAft>
              <a:buClrTx/>
              <a:buSzTx/>
              <a:buFontTx/>
              <a:buNone/>
              <a:tabLst/>
              <a:defRPr/>
            </a:pPr>
            <a:r>
              <a:rPr kumimoji="0" lang="nl-NL" sz="1428" b="0" i="0" u="none" strike="noStrike" kern="0" cap="none" spc="-50" normalizeH="0" baseline="0" noProof="0" dirty="0">
                <a:ln>
                  <a:noFill/>
                </a:ln>
                <a:gradFill>
                  <a:gsLst>
                    <a:gs pos="1250">
                      <a:srgbClr val="EFEFEF"/>
                    </a:gs>
                    <a:gs pos="10417">
                      <a:srgbClr val="EFEFEF"/>
                    </a:gs>
                  </a:gsLst>
                  <a:lin ang="5400000" scaled="0"/>
                </a:gradFill>
                <a:effectLst/>
                <a:uLnTx/>
                <a:uFillTx/>
                <a:latin typeface="Segoe UI"/>
                <a:ea typeface="+mn-ea"/>
                <a:cs typeface="+mn-cs"/>
              </a:rPr>
              <a:t>Azure</a:t>
            </a:r>
          </a:p>
          <a:p>
            <a:pPr marL="0" marR="0" lvl="0" indent="0" algn="ctr" defTabSz="913923" rtl="0" eaLnBrk="1" fontAlgn="base" latinLnBrk="0" hangingPunct="1">
              <a:lnSpc>
                <a:spcPct val="90000"/>
              </a:lnSpc>
              <a:spcBef>
                <a:spcPct val="0"/>
              </a:spcBef>
              <a:spcAft>
                <a:spcPct val="0"/>
              </a:spcAft>
              <a:buClrTx/>
              <a:buSzTx/>
              <a:buFontTx/>
              <a:buNone/>
              <a:tabLst/>
              <a:defRPr/>
            </a:pPr>
            <a:r>
              <a:rPr kumimoji="0" lang="nl-NL" sz="1428" b="0" i="0" u="none" strike="noStrike" kern="0" cap="none" spc="-50" normalizeH="0" baseline="0" noProof="0" dirty="0">
                <a:ln>
                  <a:noFill/>
                </a:ln>
                <a:gradFill>
                  <a:gsLst>
                    <a:gs pos="1250">
                      <a:srgbClr val="EFEFEF"/>
                    </a:gs>
                    <a:gs pos="10417">
                      <a:srgbClr val="EFEFEF"/>
                    </a:gs>
                  </a:gsLst>
                  <a:lin ang="5400000" scaled="0"/>
                </a:gradFill>
                <a:effectLst/>
                <a:uLnTx/>
                <a:uFillTx/>
                <a:latin typeface="Segoe UI"/>
                <a:ea typeface="+mn-ea"/>
                <a:cs typeface="+mn-cs"/>
              </a:rPr>
              <a:t>RBAC</a:t>
            </a:r>
          </a:p>
        </p:txBody>
      </p:sp>
      <p:pic>
        <p:nvPicPr>
          <p:cNvPr id="43" name="Picture 42">
            <a:extLst>
              <a:ext uri="{FF2B5EF4-FFF2-40B4-BE49-F238E27FC236}">
                <a16:creationId xmlns:a16="http://schemas.microsoft.com/office/drawing/2014/main" id="{EDCCF30C-9056-4F86-B0F9-920F94DDCC73}"/>
              </a:ext>
            </a:extLst>
          </p:cNvPr>
          <p:cNvPicPr>
            <a:picLocks noChangeAspect="1"/>
          </p:cNvPicPr>
          <p:nvPr/>
        </p:nvPicPr>
        <p:blipFill>
          <a:blip r:embed="rId8"/>
          <a:stretch>
            <a:fillRect/>
          </a:stretch>
        </p:blipFill>
        <p:spPr>
          <a:xfrm>
            <a:off x="1805133" y="2451753"/>
            <a:ext cx="506589" cy="322521"/>
          </a:xfrm>
          <a:prstGeom prst="rect">
            <a:avLst/>
          </a:prstGeom>
        </p:spPr>
      </p:pic>
      <p:pic>
        <p:nvPicPr>
          <p:cNvPr id="44" name="Picture 43">
            <a:extLst>
              <a:ext uri="{FF2B5EF4-FFF2-40B4-BE49-F238E27FC236}">
                <a16:creationId xmlns:a16="http://schemas.microsoft.com/office/drawing/2014/main" id="{C73C480A-D2A9-497D-9C9A-3F52D46C3B63}"/>
              </a:ext>
            </a:extLst>
          </p:cNvPr>
          <p:cNvPicPr>
            <a:picLocks noChangeAspect="1"/>
          </p:cNvPicPr>
          <p:nvPr/>
        </p:nvPicPr>
        <p:blipFill>
          <a:blip r:embed="rId9"/>
          <a:stretch>
            <a:fillRect/>
          </a:stretch>
        </p:blipFill>
        <p:spPr>
          <a:xfrm>
            <a:off x="1680824" y="2887567"/>
            <a:ext cx="495762" cy="305916"/>
          </a:xfrm>
          <a:prstGeom prst="rect">
            <a:avLst/>
          </a:prstGeom>
        </p:spPr>
      </p:pic>
      <p:sp>
        <p:nvSpPr>
          <p:cNvPr id="45" name="Rectangle 44">
            <a:extLst>
              <a:ext uri="{FF2B5EF4-FFF2-40B4-BE49-F238E27FC236}">
                <a16:creationId xmlns:a16="http://schemas.microsoft.com/office/drawing/2014/main" id="{74331FA9-8E44-4771-B7FA-ADD7E624C2B4}"/>
              </a:ext>
            </a:extLst>
          </p:cNvPr>
          <p:cNvSpPr/>
          <p:nvPr/>
        </p:nvSpPr>
        <p:spPr>
          <a:xfrm>
            <a:off x="624041" y="1123237"/>
            <a:ext cx="11229121" cy="70788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102"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rPr>
              <a:t>The three portals serve different audiences and needs and provide administrative boundaries. This picture can be used to provide answers on how these portals are related to one another. </a:t>
            </a:r>
          </a:p>
        </p:txBody>
      </p:sp>
    </p:spTree>
    <p:extLst>
      <p:ext uri="{BB962C8B-B14F-4D97-AF65-F5344CB8AC3E}">
        <p14:creationId xmlns:p14="http://schemas.microsoft.com/office/powerpoint/2010/main" val="6821149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D89B76-D3CA-4B17-BD8F-2379C9DB9673}"/>
              </a:ext>
            </a:extLst>
          </p:cNvPr>
          <p:cNvSpPr txBox="1">
            <a:spLocks/>
          </p:cNvSpPr>
          <p:nvPr/>
        </p:nvSpPr>
        <p:spPr>
          <a:xfrm>
            <a:off x="366168" y="-59889"/>
            <a:ext cx="11702551" cy="917575"/>
          </a:xfrm>
          <a:prstGeom prst="rect">
            <a:avLst/>
          </a:prstGeom>
        </p:spPr>
        <p:txBody>
          <a:bodyPr vert="horz" wrap="square" lIns="146304" tIns="91440" rIns="146304" bIns="91440" rtlCol="0" anchor="t">
            <a:noAutofit/>
          </a:bodyPr>
          <a:lstStyle>
            <a:lvl1pPr algn="l" defTabSz="932594" rtl="0" eaLnBrk="1" latinLnBrk="0" hangingPunct="1">
              <a:lnSpc>
                <a:spcPct val="90000"/>
              </a:lnSpc>
              <a:spcBef>
                <a:spcPct val="0"/>
              </a:spcBef>
              <a:buNone/>
              <a:defRPr lang="en-US" sz="5867" b="0" kern="1200" cap="none" spc="-10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594" rtl="0" eaLnBrk="1" fontAlgn="auto" latinLnBrk="0" hangingPunct="1">
              <a:lnSpc>
                <a:spcPct val="90000"/>
              </a:lnSpc>
              <a:spcBef>
                <a:spcPct val="0"/>
              </a:spcBef>
              <a:spcAft>
                <a:spcPts val="0"/>
              </a:spcAft>
              <a:buClrTx/>
              <a:buSzTx/>
              <a:buFontTx/>
              <a:buNone/>
              <a:tabLst/>
              <a:defRPr/>
            </a:pPr>
            <a:r>
              <a:rPr kumimoji="0" lang="en-US" sz="5400" b="0" i="0" u="none" strike="noStrike" kern="1200" cap="none" spc="-101" normalizeH="0" baseline="0" noProof="0" dirty="0">
                <a:ln w="3175">
                  <a:noFill/>
                </a:ln>
                <a:gradFill>
                  <a:gsLst>
                    <a:gs pos="1250">
                      <a:srgbClr val="505050"/>
                    </a:gs>
                    <a:gs pos="100000">
                      <a:srgbClr val="505050"/>
                    </a:gs>
                  </a:gsLst>
                  <a:lin ang="5400000" scaled="0"/>
                </a:gradFill>
                <a:effectLst/>
                <a:uLnTx/>
                <a:uFillTx/>
                <a:latin typeface="Segoe UI Light"/>
                <a:ea typeface="+mn-ea"/>
                <a:cs typeface="Segoe UI" pitchFamily="34" charset="0"/>
              </a:rPr>
              <a:t>Account and Subscription Management</a:t>
            </a:r>
          </a:p>
        </p:txBody>
      </p:sp>
      <p:sp>
        <p:nvSpPr>
          <p:cNvPr id="3" name="Slide Number Placeholder 3">
            <a:extLst>
              <a:ext uri="{FF2B5EF4-FFF2-40B4-BE49-F238E27FC236}">
                <a16:creationId xmlns:a16="http://schemas.microsoft.com/office/drawing/2014/main" id="{2B875093-1736-42CA-8091-979CD9ECF4BA}"/>
              </a:ext>
            </a:extLst>
          </p:cNvPr>
          <p:cNvSpPr txBox="1">
            <a:spLocks/>
          </p:cNvSpPr>
          <p:nvPr/>
        </p:nvSpPr>
        <p:spPr>
          <a:xfrm>
            <a:off x="9532938" y="6483350"/>
            <a:ext cx="2901950" cy="37147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597" rtl="0" eaLnBrk="1" fontAlgn="auto" latinLnBrk="0" hangingPunct="1">
              <a:lnSpc>
                <a:spcPct val="100000"/>
              </a:lnSpc>
              <a:spcBef>
                <a:spcPts val="0"/>
              </a:spcBef>
              <a:spcAft>
                <a:spcPts val="0"/>
              </a:spcAft>
              <a:buClrTx/>
              <a:buSzTx/>
              <a:buFontTx/>
              <a:buNone/>
              <a:tabLst/>
              <a:defRPr/>
            </a:pPr>
            <a:fld id="{74A398B2-5A34-1A4A-811E-F4027282568C}" type="slidenum">
              <a:rPr kumimoji="0" lang="en-US" sz="1836" b="0" i="0" u="none" strike="noStrike" kern="0" cap="none" spc="0" normalizeH="0" baseline="0" noProof="0" smtClean="0">
                <a:ln>
                  <a:noFill/>
                </a:ln>
                <a:solidFill>
                  <a:srgbClr val="000000">
                    <a:lumMod val="75000"/>
                    <a:lumOff val="25000"/>
                  </a:srgbClr>
                </a:solidFill>
                <a:effectLst/>
                <a:uLnTx/>
                <a:uFillTx/>
                <a:latin typeface="Segoe UI"/>
                <a:ea typeface="+mn-ea"/>
                <a:cs typeface="+mn-cs"/>
              </a:rPr>
              <a:pPr marL="0" marR="0" lvl="0" indent="0" algn="l" defTabSz="932597" rtl="0" eaLnBrk="1" fontAlgn="auto" latinLnBrk="0" hangingPunct="1">
                <a:lnSpc>
                  <a:spcPct val="100000"/>
                </a:lnSpc>
                <a:spcBef>
                  <a:spcPts val="0"/>
                </a:spcBef>
                <a:spcAft>
                  <a:spcPts val="0"/>
                </a:spcAft>
                <a:buClrTx/>
                <a:buSzTx/>
                <a:buFontTx/>
                <a:buNone/>
                <a:tabLst/>
                <a:defRPr/>
              </a:pPr>
              <a:t>46</a:t>
            </a:fld>
            <a:endParaRPr kumimoji="0" lang="en-US" sz="1836" b="0" i="0" u="none" strike="noStrike" kern="0" cap="none" spc="0" normalizeH="0" baseline="0" noProof="0">
              <a:ln>
                <a:noFill/>
              </a:ln>
              <a:solidFill>
                <a:srgbClr val="000000">
                  <a:lumMod val="75000"/>
                  <a:lumOff val="25000"/>
                </a:srgbClr>
              </a:solidFill>
              <a:effectLst/>
              <a:uLnTx/>
              <a:uFillTx/>
              <a:latin typeface="Segoe UI"/>
              <a:ea typeface="+mn-ea"/>
              <a:cs typeface="+mn-cs"/>
            </a:endParaRPr>
          </a:p>
        </p:txBody>
      </p:sp>
      <p:pic>
        <p:nvPicPr>
          <p:cNvPr id="4" name="Picture 3">
            <a:extLst>
              <a:ext uri="{FF2B5EF4-FFF2-40B4-BE49-F238E27FC236}">
                <a16:creationId xmlns:a16="http://schemas.microsoft.com/office/drawing/2014/main" id="{12B07C31-6804-4B23-9929-D317FAFA73A7}"/>
              </a:ext>
            </a:extLst>
          </p:cNvPr>
          <p:cNvPicPr>
            <a:picLocks noChangeAspect="1"/>
          </p:cNvPicPr>
          <p:nvPr/>
        </p:nvPicPr>
        <p:blipFill>
          <a:blip r:embed="rId3"/>
          <a:stretch>
            <a:fillRect/>
          </a:stretch>
        </p:blipFill>
        <p:spPr>
          <a:xfrm>
            <a:off x="1950244" y="1186424"/>
            <a:ext cx="8334738" cy="2046073"/>
          </a:xfrm>
          <a:prstGeom prst="rect">
            <a:avLst/>
          </a:prstGeom>
        </p:spPr>
      </p:pic>
      <p:pic>
        <p:nvPicPr>
          <p:cNvPr id="5" name="Picture 4">
            <a:extLst>
              <a:ext uri="{FF2B5EF4-FFF2-40B4-BE49-F238E27FC236}">
                <a16:creationId xmlns:a16="http://schemas.microsoft.com/office/drawing/2014/main" id="{50E65FC8-BA58-4853-ADE5-923039E6BB6A}"/>
              </a:ext>
            </a:extLst>
          </p:cNvPr>
          <p:cNvPicPr>
            <a:picLocks noChangeAspect="1"/>
          </p:cNvPicPr>
          <p:nvPr/>
        </p:nvPicPr>
        <p:blipFill>
          <a:blip r:embed="rId4"/>
          <a:stretch>
            <a:fillRect/>
          </a:stretch>
        </p:blipFill>
        <p:spPr>
          <a:xfrm>
            <a:off x="1670757" y="3624469"/>
            <a:ext cx="9093374" cy="3176314"/>
          </a:xfrm>
          <a:prstGeom prst="rect">
            <a:avLst/>
          </a:prstGeom>
        </p:spPr>
      </p:pic>
      <p:cxnSp>
        <p:nvCxnSpPr>
          <p:cNvPr id="6" name="Straight Connector 5">
            <a:extLst>
              <a:ext uri="{FF2B5EF4-FFF2-40B4-BE49-F238E27FC236}">
                <a16:creationId xmlns:a16="http://schemas.microsoft.com/office/drawing/2014/main" id="{A36A15E5-36C4-4AC6-A19C-2CF70BF2CF26}"/>
              </a:ext>
            </a:extLst>
          </p:cNvPr>
          <p:cNvCxnSpPr/>
          <p:nvPr/>
        </p:nvCxnSpPr>
        <p:spPr>
          <a:xfrm flipV="1">
            <a:off x="1493044" y="3421367"/>
            <a:ext cx="9849383" cy="39515"/>
          </a:xfrm>
          <a:prstGeom prst="line">
            <a:avLst/>
          </a:prstGeom>
          <a:noFill/>
          <a:ln w="10795" cap="flat" cmpd="sng" algn="ctr">
            <a:solidFill>
              <a:srgbClr val="0078D7"/>
            </a:solidFill>
            <a:prstDash val="solid"/>
          </a:ln>
          <a:effectLst/>
        </p:spPr>
      </p:cxnSp>
      <p:sp>
        <p:nvSpPr>
          <p:cNvPr id="7" name="Rectangle 6">
            <a:extLst>
              <a:ext uri="{FF2B5EF4-FFF2-40B4-BE49-F238E27FC236}">
                <a16:creationId xmlns:a16="http://schemas.microsoft.com/office/drawing/2014/main" id="{A4F5A434-B139-45B0-A721-D944D2ED4A01}"/>
              </a:ext>
            </a:extLst>
          </p:cNvPr>
          <p:cNvSpPr/>
          <p:nvPr/>
        </p:nvSpPr>
        <p:spPr>
          <a:xfrm>
            <a:off x="643958" y="809216"/>
            <a:ext cx="10537372" cy="70788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102"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rPr>
              <a:t>The below diagrams explain what the account admin, service admin and co-admin roles are used for, these roles can be assigned to one or multiple identities.</a:t>
            </a:r>
          </a:p>
        </p:txBody>
      </p:sp>
    </p:spTree>
    <p:extLst>
      <p:ext uri="{BB962C8B-B14F-4D97-AF65-F5344CB8AC3E}">
        <p14:creationId xmlns:p14="http://schemas.microsoft.com/office/powerpoint/2010/main" val="343274410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A790CEE-540A-4FDB-8D8D-5B88979B4F94}"/>
              </a:ext>
            </a:extLst>
          </p:cNvPr>
          <p:cNvSpPr txBox="1">
            <a:spLocks/>
          </p:cNvSpPr>
          <p:nvPr/>
        </p:nvSpPr>
        <p:spPr>
          <a:xfrm>
            <a:off x="366168" y="1212850"/>
            <a:ext cx="11702553" cy="5736955"/>
          </a:xfrm>
          <a:prstGeom prst="rect">
            <a:avLst/>
          </a:prstGeom>
        </p:spPr>
        <p:txBody>
          <a:bodyPr vert="horz" wrap="square" lIns="164592" tIns="91440" rIns="164592" bIns="91440" rtlCol="0">
            <a:spAutoFit/>
          </a:bodyPr>
          <a:lstStyle>
            <a:lvl1pPr marL="0" marR="0" indent="0" algn="l" defTabSz="932594" rtl="0" eaLnBrk="1" fontAlgn="auto" latinLnBrk="0" hangingPunct="1">
              <a:lnSpc>
                <a:spcPct val="90000"/>
              </a:lnSpc>
              <a:spcBef>
                <a:spcPct val="20000"/>
              </a:spcBef>
              <a:spcAft>
                <a:spcPts val="0"/>
              </a:spcAft>
              <a:buClrTx/>
              <a:buSzPct val="90000"/>
              <a:buFont typeface="Arial" pitchFamily="34" charset="0"/>
              <a:buNone/>
              <a:tabLst/>
              <a:defRPr sz="4800" kern="1200" spc="0" baseline="0">
                <a:gradFill>
                  <a:gsLst>
                    <a:gs pos="1250">
                      <a:schemeClr val="tx2"/>
                    </a:gs>
                    <a:gs pos="99000">
                      <a:schemeClr val="tx2"/>
                    </a:gs>
                  </a:gsLst>
                  <a:lin ang="5400000" scaled="0"/>
                </a:gradFill>
                <a:latin typeface="+mj-lt"/>
                <a:ea typeface="+mn-ea"/>
                <a:cs typeface="+mn-cs"/>
              </a:defRPr>
            </a:lvl1pPr>
            <a:lvl2pPr marL="0" marR="0" indent="0" algn="l" defTabSz="932594" rtl="0" eaLnBrk="1" fontAlgn="auto" latinLnBrk="0" hangingPunct="1">
              <a:lnSpc>
                <a:spcPct val="90000"/>
              </a:lnSpc>
              <a:spcBef>
                <a:spcPct val="20000"/>
              </a:spcBef>
              <a:spcAft>
                <a:spcPts val="0"/>
              </a:spcAft>
              <a:buClrTx/>
              <a:buSzPct val="90000"/>
              <a:buFontTx/>
              <a:buNone/>
              <a:tabLst/>
              <a:defRPr sz="2667" kern="1200" spc="0" baseline="0">
                <a:gradFill>
                  <a:gsLst>
                    <a:gs pos="1250">
                      <a:schemeClr val="tx1"/>
                    </a:gs>
                    <a:gs pos="100000">
                      <a:schemeClr val="tx1"/>
                    </a:gs>
                  </a:gsLst>
                  <a:lin ang="5400000" scaled="0"/>
                </a:gradFill>
                <a:latin typeface="+mn-lt"/>
                <a:ea typeface="+mn-ea"/>
                <a:cs typeface="+mn-cs"/>
              </a:defRPr>
            </a:lvl2pPr>
            <a:lvl3pPr marL="228564" marR="0" indent="0" algn="l" defTabSz="932594" rtl="0" eaLnBrk="1" fontAlgn="auto" latinLnBrk="0" hangingPunct="1">
              <a:lnSpc>
                <a:spcPct val="90000"/>
              </a:lnSpc>
              <a:spcBef>
                <a:spcPct val="20000"/>
              </a:spcBef>
              <a:spcAft>
                <a:spcPts val="0"/>
              </a:spcAft>
              <a:buClrTx/>
              <a:buSzPct val="90000"/>
              <a:buFont typeface="Arial" pitchFamily="34" charset="0"/>
              <a:buNone/>
              <a:tabLst/>
              <a:defRPr sz="2667" kern="1200" spc="0" baseline="0">
                <a:gradFill>
                  <a:gsLst>
                    <a:gs pos="1250">
                      <a:schemeClr val="tx1"/>
                    </a:gs>
                    <a:gs pos="100000">
                      <a:schemeClr val="tx1"/>
                    </a:gs>
                  </a:gsLst>
                  <a:lin ang="5400000" scaled="0"/>
                </a:gradFill>
                <a:latin typeface="+mn-lt"/>
                <a:ea typeface="+mn-ea"/>
                <a:cs typeface="+mn-cs"/>
              </a:defRPr>
            </a:lvl3pPr>
            <a:lvl4pPr marL="457127" marR="0" indent="0" algn="l" defTabSz="932594" rtl="0" eaLnBrk="1" fontAlgn="auto" latinLnBrk="0" hangingPunct="1">
              <a:lnSpc>
                <a:spcPct val="90000"/>
              </a:lnSpc>
              <a:spcBef>
                <a:spcPct val="20000"/>
              </a:spcBef>
              <a:spcAft>
                <a:spcPts val="0"/>
              </a:spcAft>
              <a:buClrTx/>
              <a:buSzPct val="90000"/>
              <a:buFont typeface="Arial" pitchFamily="34" charset="0"/>
              <a:buNone/>
              <a:tabLst/>
              <a:defRPr sz="2400" kern="1200" spc="0" baseline="0">
                <a:gradFill>
                  <a:gsLst>
                    <a:gs pos="1250">
                      <a:schemeClr val="tx1"/>
                    </a:gs>
                    <a:gs pos="100000">
                      <a:schemeClr val="tx1"/>
                    </a:gs>
                  </a:gsLst>
                  <a:lin ang="5400000" scaled="0"/>
                </a:gradFill>
                <a:latin typeface="+mn-lt"/>
                <a:ea typeface="+mn-ea"/>
                <a:cs typeface="+mn-cs"/>
              </a:defRPr>
            </a:lvl4pPr>
            <a:lvl5pPr marL="685691" marR="0" indent="0" algn="l" defTabSz="932594" rtl="0" eaLnBrk="1" fontAlgn="auto" latinLnBrk="0" hangingPunct="1">
              <a:lnSpc>
                <a:spcPct val="90000"/>
              </a:lnSpc>
              <a:spcBef>
                <a:spcPct val="20000"/>
              </a:spcBef>
              <a:spcAft>
                <a:spcPts val="0"/>
              </a:spcAft>
              <a:buClrTx/>
              <a:buSzPct val="90000"/>
              <a:buFont typeface="Arial" pitchFamily="34" charset="0"/>
              <a:buNone/>
              <a:tabLst/>
              <a:defRPr sz="2400" kern="1200" spc="0" baseline="0">
                <a:gradFill>
                  <a:gsLst>
                    <a:gs pos="1250">
                      <a:schemeClr val="tx1"/>
                    </a:gs>
                    <a:gs pos="100000">
                      <a:schemeClr val="tx1"/>
                    </a:gs>
                  </a:gsLst>
                  <a:lin ang="5400000" scaled="0"/>
                </a:gradFill>
                <a:latin typeface="+mn-lt"/>
                <a:ea typeface="+mn-ea"/>
                <a:cs typeface="+mn-cs"/>
              </a:defRPr>
            </a:lvl5pPr>
            <a:lvl6pPr marL="2564633"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932"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229"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528"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594" rtl="0" eaLnBrk="1" fontAlgn="auto" latinLnBrk="0" hangingPunct="1">
              <a:lnSpc>
                <a:spcPct val="90000"/>
              </a:lnSpc>
              <a:spcBef>
                <a:spcPct val="20000"/>
              </a:spcBef>
              <a:spcAft>
                <a:spcPts val="0"/>
              </a:spcAft>
              <a:buClrTx/>
              <a:buSzPct val="90000"/>
              <a:buFont typeface="Arial" pitchFamily="34" charset="0"/>
              <a:buNone/>
              <a:tabLst/>
              <a:defRPr/>
            </a:pPr>
            <a:r>
              <a:rPr kumimoji="0" lang="en-US" sz="4400" b="0" i="0" u="none" strike="noStrike" kern="1200" cap="none" spc="0" normalizeH="0" baseline="0" noProof="0">
                <a:ln>
                  <a:noFill/>
                </a:ln>
                <a:gradFill>
                  <a:gsLst>
                    <a:gs pos="1250">
                      <a:srgbClr val="0078D7"/>
                    </a:gs>
                    <a:gs pos="99000">
                      <a:srgbClr val="0078D7"/>
                    </a:gs>
                  </a:gsLst>
                  <a:lin ang="5400000" scaled="0"/>
                </a:gradFill>
                <a:effectLst/>
                <a:uLnTx/>
                <a:uFillTx/>
                <a:latin typeface="Segoe UI Light"/>
                <a:ea typeface="+mn-ea"/>
                <a:cs typeface="+mn-cs"/>
              </a:rPr>
              <a:t>Management approach</a:t>
            </a:r>
          </a:p>
          <a:p>
            <a:pPr marL="457200" marR="0" lvl="0" indent="-457200" algn="l" defTabSz="932594"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2000" b="0" i="0" u="none" strike="noStrike" kern="1200" cap="none" spc="0" normalizeH="0" baseline="0" noProof="0">
                <a:ln>
                  <a:noFill/>
                </a:ln>
                <a:solidFill>
                  <a:srgbClr val="505050"/>
                </a:solidFill>
                <a:effectLst/>
                <a:uLnTx/>
                <a:uFillTx/>
                <a:latin typeface="Segoe UI Light"/>
                <a:ea typeface="+mn-ea"/>
                <a:cs typeface="+mn-cs"/>
              </a:rPr>
              <a:t>Single team or distributed</a:t>
            </a:r>
          </a:p>
          <a:p>
            <a:pPr marL="457200" marR="0" lvl="0" indent="-457200" algn="l" defTabSz="932594"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2000" b="0" i="0" u="none" strike="noStrike" kern="1200" cap="none" spc="0" normalizeH="0" baseline="0" noProof="0">
                <a:ln>
                  <a:noFill/>
                </a:ln>
                <a:solidFill>
                  <a:srgbClr val="505050"/>
                </a:solidFill>
                <a:effectLst/>
                <a:uLnTx/>
                <a:uFillTx/>
                <a:latin typeface="Segoe UI Light"/>
                <a:ea typeface="+mn-ea"/>
                <a:cs typeface="+mn-cs"/>
              </a:rPr>
              <a:t>RBAC</a:t>
            </a:r>
          </a:p>
          <a:p>
            <a:pPr marL="0" marR="0" lvl="0" indent="0" algn="l" defTabSz="932594" rtl="0" eaLnBrk="1" fontAlgn="auto" latinLnBrk="0" hangingPunct="1">
              <a:lnSpc>
                <a:spcPct val="90000"/>
              </a:lnSpc>
              <a:spcBef>
                <a:spcPct val="20000"/>
              </a:spcBef>
              <a:spcAft>
                <a:spcPts val="0"/>
              </a:spcAft>
              <a:buClrTx/>
              <a:buSzPct val="90000"/>
              <a:buFont typeface="Arial" pitchFamily="34" charset="0"/>
              <a:buNone/>
              <a:tabLst/>
              <a:defRPr/>
            </a:pPr>
            <a:r>
              <a:rPr kumimoji="0" lang="en-US" sz="4400" b="0" i="0" u="none" strike="noStrike" kern="1200" cap="none" spc="0" normalizeH="0" baseline="0" noProof="0">
                <a:ln>
                  <a:noFill/>
                </a:ln>
                <a:gradFill>
                  <a:gsLst>
                    <a:gs pos="1250">
                      <a:srgbClr val="0078D7"/>
                    </a:gs>
                    <a:gs pos="99000">
                      <a:srgbClr val="0078D7"/>
                    </a:gs>
                  </a:gsLst>
                  <a:lin ang="5400000" scaled="0"/>
                </a:gradFill>
                <a:effectLst/>
                <a:uLnTx/>
                <a:uFillTx/>
                <a:latin typeface="Segoe UI Light"/>
                <a:ea typeface="+mn-ea"/>
                <a:cs typeface="+mn-cs"/>
              </a:rPr>
              <a:t>Security requirements</a:t>
            </a:r>
          </a:p>
          <a:p>
            <a:pPr marL="457200" marR="0" lvl="0" indent="-457200" algn="l" defTabSz="932594"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2000" b="0" i="0" u="none" strike="noStrike" kern="1200" cap="none" spc="0" normalizeH="0" baseline="0" noProof="0">
                <a:ln>
                  <a:noFill/>
                </a:ln>
                <a:solidFill>
                  <a:srgbClr val="505050"/>
                </a:solidFill>
                <a:effectLst/>
                <a:uLnTx/>
                <a:uFillTx/>
                <a:latin typeface="Segoe UI Light"/>
                <a:ea typeface="+mn-ea"/>
                <a:cs typeface="+mn-cs"/>
              </a:rPr>
              <a:t>Data or network security</a:t>
            </a:r>
          </a:p>
          <a:p>
            <a:pPr marL="457200" marR="0" lvl="0" indent="-457200" algn="l" defTabSz="932594"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2000" b="0" i="0" u="none" strike="noStrike" kern="1200" cap="none" spc="0" normalizeH="0" baseline="0" noProof="0">
                <a:ln>
                  <a:noFill/>
                </a:ln>
                <a:solidFill>
                  <a:srgbClr val="505050"/>
                </a:solidFill>
                <a:effectLst/>
                <a:uLnTx/>
                <a:uFillTx/>
                <a:latin typeface="Segoe UI Light"/>
                <a:ea typeface="+mn-ea"/>
                <a:cs typeface="+mn-cs"/>
              </a:rPr>
              <a:t>Environments - Sandbox, Dev, Test, UAT, Pre-Prod, Prod</a:t>
            </a:r>
          </a:p>
          <a:p>
            <a:pPr marL="0" marR="0" lvl="0" indent="0" algn="l" defTabSz="932594" rtl="0" eaLnBrk="1" fontAlgn="auto" latinLnBrk="0" hangingPunct="1">
              <a:lnSpc>
                <a:spcPct val="90000"/>
              </a:lnSpc>
              <a:spcBef>
                <a:spcPct val="20000"/>
              </a:spcBef>
              <a:spcAft>
                <a:spcPts val="0"/>
              </a:spcAft>
              <a:buClrTx/>
              <a:buSzPct val="90000"/>
              <a:buFont typeface="Arial" pitchFamily="34" charset="0"/>
              <a:buNone/>
              <a:tabLst/>
              <a:defRPr/>
            </a:pPr>
            <a:r>
              <a:rPr kumimoji="0" lang="en-US" sz="4400" b="0" i="0" u="none" strike="noStrike" kern="1200" cap="none" spc="0" normalizeH="0" baseline="0" noProof="0">
                <a:ln>
                  <a:noFill/>
                </a:ln>
                <a:gradFill>
                  <a:gsLst>
                    <a:gs pos="1250">
                      <a:srgbClr val="0078D7"/>
                    </a:gs>
                    <a:gs pos="99000">
                      <a:srgbClr val="0078D7"/>
                    </a:gs>
                  </a:gsLst>
                  <a:lin ang="5400000" scaled="0"/>
                </a:gradFill>
                <a:effectLst/>
                <a:uLnTx/>
                <a:uFillTx/>
                <a:latin typeface="Segoe UI Light"/>
                <a:ea typeface="+mn-ea"/>
                <a:cs typeface="+mn-cs"/>
              </a:rPr>
              <a:t>Connectivity requirements</a:t>
            </a:r>
          </a:p>
          <a:p>
            <a:pPr marL="457200" marR="0" lvl="0" indent="-457200" algn="l" defTabSz="932594"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2000" b="0" i="0" u="none" strike="noStrike" kern="1200" cap="none" spc="0" normalizeH="0" baseline="0" noProof="0">
                <a:ln>
                  <a:noFill/>
                </a:ln>
                <a:solidFill>
                  <a:srgbClr val="505050"/>
                </a:solidFill>
                <a:effectLst/>
                <a:uLnTx/>
                <a:uFillTx/>
                <a:latin typeface="Segoe UI Light"/>
                <a:ea typeface="+mn-ea"/>
                <a:cs typeface="+mn-cs"/>
              </a:rPr>
              <a:t>Single point of ingress?</a:t>
            </a:r>
          </a:p>
          <a:p>
            <a:pPr marL="457200" marR="0" lvl="0" indent="-457200" algn="l" defTabSz="932594"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2000" b="0" i="0" u="none" strike="noStrike" kern="1200" cap="none" spc="0" normalizeH="0" baseline="0" noProof="0">
                <a:ln>
                  <a:noFill/>
                </a:ln>
                <a:solidFill>
                  <a:srgbClr val="505050"/>
                </a:solidFill>
                <a:effectLst/>
                <a:uLnTx/>
                <a:uFillTx/>
                <a:latin typeface="Segoe UI Light"/>
                <a:ea typeface="+mn-ea"/>
                <a:cs typeface="+mn-cs"/>
              </a:rPr>
              <a:t>Multiple regions?</a:t>
            </a:r>
          </a:p>
          <a:p>
            <a:pPr marL="0" marR="0" lvl="0" indent="0" algn="l" defTabSz="932594" rtl="0" eaLnBrk="1" fontAlgn="auto" latinLnBrk="0" hangingPunct="1">
              <a:lnSpc>
                <a:spcPct val="90000"/>
              </a:lnSpc>
              <a:spcBef>
                <a:spcPct val="20000"/>
              </a:spcBef>
              <a:spcAft>
                <a:spcPts val="0"/>
              </a:spcAft>
              <a:buClrTx/>
              <a:buSzPct val="90000"/>
              <a:buFont typeface="Arial" pitchFamily="34" charset="0"/>
              <a:buNone/>
              <a:tabLst/>
              <a:defRPr/>
            </a:pPr>
            <a:r>
              <a:rPr kumimoji="0" lang="en-US" sz="4400" b="0" i="0" u="none" strike="noStrike" kern="1200" cap="none" spc="0" normalizeH="0" baseline="0" noProof="0">
                <a:ln>
                  <a:noFill/>
                </a:ln>
                <a:gradFill>
                  <a:gsLst>
                    <a:gs pos="1250">
                      <a:srgbClr val="0078D7"/>
                    </a:gs>
                    <a:gs pos="99000">
                      <a:srgbClr val="0078D7"/>
                    </a:gs>
                  </a:gsLst>
                  <a:lin ang="5400000" scaled="0"/>
                </a:gradFill>
                <a:effectLst/>
                <a:uLnTx/>
                <a:uFillTx/>
                <a:latin typeface="Segoe UI Light"/>
                <a:ea typeface="+mn-ea"/>
                <a:cs typeface="+mn-cs"/>
              </a:rPr>
              <a:t>Application requirements</a:t>
            </a:r>
          </a:p>
          <a:p>
            <a:pPr marL="457200" marR="0" lvl="0" indent="-457200" algn="l" defTabSz="932594"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2000" b="0" i="0" u="none" strike="noStrike" kern="1200" cap="none" spc="0" normalizeH="0" baseline="0" noProof="0">
                <a:ln>
                  <a:noFill/>
                </a:ln>
                <a:solidFill>
                  <a:srgbClr val="505050"/>
                </a:solidFill>
                <a:effectLst/>
                <a:uLnTx/>
                <a:uFillTx/>
                <a:latin typeface="Segoe UI Light"/>
                <a:ea typeface="+mn-ea"/>
                <a:cs typeface="+mn-cs"/>
              </a:rPr>
              <a:t>Data flow</a:t>
            </a:r>
          </a:p>
          <a:p>
            <a:pPr marL="457200" marR="0" lvl="0" indent="-457200" algn="l" defTabSz="932594"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2000" b="0" i="0" u="none" strike="noStrike" kern="1200" cap="none" spc="0" normalizeH="0" baseline="0" noProof="0">
                <a:ln>
                  <a:noFill/>
                </a:ln>
                <a:solidFill>
                  <a:srgbClr val="505050"/>
                </a:solidFill>
                <a:effectLst/>
                <a:uLnTx/>
                <a:uFillTx/>
                <a:latin typeface="Segoe UI Light"/>
                <a:ea typeface="+mn-ea"/>
                <a:cs typeface="+mn-cs"/>
              </a:rPr>
              <a:t>Compliance</a:t>
            </a:r>
            <a:endParaRPr kumimoji="0" lang="en-US" sz="4400" b="0" i="0" u="none" strike="noStrike" kern="1200" cap="none" spc="0" normalizeH="0" baseline="0" noProof="0" dirty="0">
              <a:ln>
                <a:noFill/>
              </a:ln>
              <a:gradFill>
                <a:gsLst>
                  <a:gs pos="1250">
                    <a:srgbClr val="0078D7"/>
                  </a:gs>
                  <a:gs pos="99000">
                    <a:srgbClr val="0078D7"/>
                  </a:gs>
                </a:gsLst>
                <a:lin ang="5400000" scaled="0"/>
              </a:gradFill>
              <a:effectLst/>
              <a:uLnTx/>
              <a:uFillTx/>
              <a:latin typeface="Segoe UI Light"/>
              <a:ea typeface="+mn-ea"/>
              <a:cs typeface="+mn-cs"/>
            </a:endParaRPr>
          </a:p>
        </p:txBody>
      </p:sp>
      <p:sp>
        <p:nvSpPr>
          <p:cNvPr id="3" name="Title 2">
            <a:extLst>
              <a:ext uri="{FF2B5EF4-FFF2-40B4-BE49-F238E27FC236}">
                <a16:creationId xmlns:a16="http://schemas.microsoft.com/office/drawing/2014/main" id="{250400AA-0A69-4418-B028-C338B2A92D8B}"/>
              </a:ext>
            </a:extLst>
          </p:cNvPr>
          <p:cNvSpPr txBox="1">
            <a:spLocks/>
          </p:cNvSpPr>
          <p:nvPr/>
        </p:nvSpPr>
        <p:spPr>
          <a:xfrm>
            <a:off x="366169" y="295278"/>
            <a:ext cx="11702551" cy="917575"/>
          </a:xfrm>
          <a:prstGeom prst="rect">
            <a:avLst/>
          </a:prstGeom>
        </p:spPr>
        <p:txBody>
          <a:bodyPr vert="horz" wrap="square" lIns="146304" tIns="91440" rIns="146304" bIns="91440" rtlCol="0" anchor="t">
            <a:noAutofit/>
          </a:bodyPr>
          <a:lstStyle>
            <a:lvl1pPr algn="l" defTabSz="932594" rtl="0" eaLnBrk="1" latinLnBrk="0" hangingPunct="1">
              <a:lnSpc>
                <a:spcPct val="90000"/>
              </a:lnSpc>
              <a:spcBef>
                <a:spcPct val="0"/>
              </a:spcBef>
              <a:buNone/>
              <a:defRPr lang="en-US" sz="5867" b="0" kern="1200" cap="none" spc="-10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594" rtl="0" eaLnBrk="1" fontAlgn="auto" latinLnBrk="0" hangingPunct="1">
              <a:lnSpc>
                <a:spcPct val="90000"/>
              </a:lnSpc>
              <a:spcBef>
                <a:spcPct val="0"/>
              </a:spcBef>
              <a:spcAft>
                <a:spcPts val="0"/>
              </a:spcAft>
              <a:buClrTx/>
              <a:buSzTx/>
              <a:buFontTx/>
              <a:buNone/>
              <a:tabLst/>
              <a:defRPr/>
            </a:pPr>
            <a:r>
              <a:rPr kumimoji="0" lang="en-US" sz="5867" b="0" i="0" u="none" strike="noStrike" kern="1200" cap="none" spc="-101" normalizeH="0" baseline="0" noProof="0">
                <a:ln w="3175">
                  <a:noFill/>
                </a:ln>
                <a:gradFill>
                  <a:gsLst>
                    <a:gs pos="1250">
                      <a:srgbClr val="505050"/>
                    </a:gs>
                    <a:gs pos="100000">
                      <a:srgbClr val="505050"/>
                    </a:gs>
                  </a:gsLst>
                  <a:lin ang="5400000" scaled="0"/>
                </a:gradFill>
                <a:effectLst/>
                <a:uLnTx/>
                <a:uFillTx/>
                <a:latin typeface="Segoe UI Light"/>
                <a:ea typeface="+mn-ea"/>
                <a:cs typeface="Segoe UI" pitchFamily="34" charset="0"/>
              </a:rPr>
              <a:t>Subscription Considerations</a:t>
            </a:r>
            <a:endParaRPr kumimoji="0" lang="en-US" sz="5867" b="0" i="0" u="none" strike="noStrike" kern="1200" cap="none" spc="-101" normalizeH="0" baseline="0" noProof="0" dirty="0">
              <a:ln w="3175">
                <a:noFill/>
              </a:ln>
              <a:gradFill>
                <a:gsLst>
                  <a:gs pos="1250">
                    <a:srgbClr val="505050"/>
                  </a:gs>
                  <a:gs pos="100000">
                    <a:srgbClr val="505050"/>
                  </a:gs>
                </a:gsLst>
                <a:lin ang="5400000" scaled="0"/>
              </a:gradFill>
              <a:effectLst/>
              <a:uLnTx/>
              <a:uFillTx/>
              <a:latin typeface="Segoe UI Light"/>
              <a:ea typeface="+mn-ea"/>
              <a:cs typeface="Segoe UI" pitchFamily="34" charset="0"/>
            </a:endParaRPr>
          </a:p>
        </p:txBody>
      </p:sp>
    </p:spTree>
    <p:extLst>
      <p:ext uri="{BB962C8B-B14F-4D97-AF65-F5344CB8AC3E}">
        <p14:creationId xmlns:p14="http://schemas.microsoft.com/office/powerpoint/2010/main" val="359238076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0D85A1-FC80-4670-B45E-820F5E78D62B}"/>
              </a:ext>
            </a:extLst>
          </p:cNvPr>
          <p:cNvSpPr txBox="1">
            <a:spLocks/>
          </p:cNvSpPr>
          <p:nvPr/>
        </p:nvSpPr>
        <p:spPr>
          <a:xfrm>
            <a:off x="238597" y="209867"/>
            <a:ext cx="15087600" cy="794064"/>
          </a:xfrm>
          <a:prstGeom prst="rect">
            <a:avLst/>
          </a:prstGeom>
        </p:spPr>
        <p:txBody>
          <a:bodyPr vert="horz" wrap="square" lIns="146304" tIns="91440" rIns="146304" bIns="91440" rtlCol="0" anchor="t">
            <a:spAutoFit/>
          </a:bodyPr>
          <a:lstStyle>
            <a:lvl1pPr algn="l" defTabSz="932594" rtl="0" eaLnBrk="1" latinLnBrk="0" hangingPunct="1">
              <a:lnSpc>
                <a:spcPct val="90000"/>
              </a:lnSpc>
              <a:spcBef>
                <a:spcPct val="0"/>
              </a:spcBef>
              <a:buNone/>
              <a:defRPr lang="en-US" sz="6599" b="0" kern="1200" cap="none" spc="-101"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594"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101" normalizeH="0" baseline="0" noProof="0">
                <a:ln w="3175">
                  <a:noFill/>
                </a:ln>
                <a:gradFill>
                  <a:gsLst>
                    <a:gs pos="1250">
                      <a:srgbClr val="505050"/>
                    </a:gs>
                    <a:gs pos="100000">
                      <a:srgbClr val="505050"/>
                    </a:gs>
                  </a:gsLst>
                  <a:lin ang="5400000" scaled="0"/>
                </a:gradFill>
                <a:effectLst/>
                <a:uLnTx/>
                <a:uFillTx/>
                <a:latin typeface="Segoe UI Light"/>
                <a:ea typeface="+mn-ea"/>
                <a:cs typeface="Segoe UI" pitchFamily="34" charset="0"/>
              </a:rPr>
              <a:t>Subscription per Department (Customer Managed)</a:t>
            </a:r>
            <a:endParaRPr kumimoji="0" lang="en-US" sz="4400" b="0" i="0" u="none" strike="noStrike" kern="1200" cap="none" spc="-101" normalizeH="0" baseline="0" noProof="0" dirty="0">
              <a:ln w="3175">
                <a:noFill/>
              </a:ln>
              <a:gradFill>
                <a:gsLst>
                  <a:gs pos="1250">
                    <a:srgbClr val="505050"/>
                  </a:gs>
                  <a:gs pos="100000">
                    <a:srgbClr val="505050"/>
                  </a:gs>
                </a:gsLst>
                <a:lin ang="5400000" scaled="0"/>
              </a:gradFill>
              <a:effectLst/>
              <a:uLnTx/>
              <a:uFillTx/>
              <a:latin typeface="Segoe UI Light"/>
              <a:ea typeface="+mn-ea"/>
              <a:cs typeface="Segoe UI" pitchFamily="34" charset="0"/>
            </a:endParaRPr>
          </a:p>
        </p:txBody>
      </p:sp>
      <p:sp>
        <p:nvSpPr>
          <p:cNvPr id="3" name="Text Placeholder 2">
            <a:extLst>
              <a:ext uri="{FF2B5EF4-FFF2-40B4-BE49-F238E27FC236}">
                <a16:creationId xmlns:a16="http://schemas.microsoft.com/office/drawing/2014/main" id="{A5EB132F-26D2-40E0-8066-0F9C345B1A3C}"/>
              </a:ext>
            </a:extLst>
          </p:cNvPr>
          <p:cNvSpPr txBox="1">
            <a:spLocks/>
          </p:cNvSpPr>
          <p:nvPr/>
        </p:nvSpPr>
        <p:spPr>
          <a:xfrm>
            <a:off x="37945" y="1211262"/>
            <a:ext cx="12404087" cy="1464954"/>
          </a:xfrm>
          <a:prstGeom prst="rect">
            <a:avLst/>
          </a:prstGeom>
        </p:spPr>
        <p:txBody>
          <a:bodyPr/>
          <a:lstStyle>
            <a:lvl1pPr marL="257141" marR="0" indent="-257141" algn="l" defTabSz="699463"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1"/>
                    </a:gs>
                    <a:gs pos="100000">
                      <a:schemeClr val="tx1"/>
                    </a:gs>
                  </a:gsLst>
                  <a:lin ang="5400000" scaled="0"/>
                </a:gradFill>
                <a:latin typeface="+mj-lt"/>
                <a:ea typeface="+mn-ea"/>
                <a:cs typeface="+mn-cs"/>
              </a:defRPr>
            </a:lvl1pPr>
            <a:lvl2pPr marL="461963" marR="0" indent="-204788" algn="l" defTabSz="6994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630238" marR="0" indent="-169863" algn="l" defTabSz="6994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798513" marR="0" indent="-169863" algn="l" defTabSz="6994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914400" marR="0" indent="-169863" algn="l" defTabSz="6994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1923523"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73256"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622987"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72720"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257141" marR="0" lvl="0" indent="-257141" algn="l" defTabSz="699463"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2933"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Light"/>
                <a:ea typeface="+mn-ea"/>
                <a:cs typeface="+mn-cs"/>
              </a:rPr>
              <a:t>Each department contains different types of environments (e.g. Prod, Non-Prod). Virtual Networks will wrap the different environments for traffic separation. Subnets will be created within each environment to establish required security isolation zones between applications. </a:t>
            </a:r>
          </a:p>
        </p:txBody>
      </p:sp>
      <p:graphicFrame>
        <p:nvGraphicFramePr>
          <p:cNvPr id="4" name="Diagram 3">
            <a:extLst>
              <a:ext uri="{FF2B5EF4-FFF2-40B4-BE49-F238E27FC236}">
                <a16:creationId xmlns:a16="http://schemas.microsoft.com/office/drawing/2014/main" id="{90A7598C-CFD1-45D0-AAAD-8C0F678ACA4D}"/>
              </a:ext>
            </a:extLst>
          </p:cNvPr>
          <p:cNvGraphicFramePr/>
          <p:nvPr>
            <p:extLst/>
          </p:nvPr>
        </p:nvGraphicFramePr>
        <p:xfrm>
          <a:off x="233993" y="1973901"/>
          <a:ext cx="4764303" cy="580153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5" name="Object 4">
            <a:extLst>
              <a:ext uri="{FF2B5EF4-FFF2-40B4-BE49-F238E27FC236}">
                <a16:creationId xmlns:a16="http://schemas.microsoft.com/office/drawing/2014/main" id="{F3D41987-DD92-4D58-A7C3-10F2D61CE4A3}"/>
              </a:ext>
            </a:extLst>
          </p:cNvPr>
          <p:cNvGraphicFramePr>
            <a:graphicFrameLocks noChangeAspect="1"/>
          </p:cNvGraphicFramePr>
          <p:nvPr>
            <p:extLst/>
          </p:nvPr>
        </p:nvGraphicFramePr>
        <p:xfrm>
          <a:off x="4998297" y="3090879"/>
          <a:ext cx="7101968" cy="3860636"/>
        </p:xfrm>
        <a:graphic>
          <a:graphicData uri="http://schemas.openxmlformats.org/presentationml/2006/ole">
            <mc:AlternateContent xmlns:mc="http://schemas.openxmlformats.org/markup-compatibility/2006">
              <mc:Choice xmlns:v="urn:schemas-microsoft-com:vml" Requires="v">
                <p:oleObj spid="_x0000_s1029" name="Visio" r:id="rId9" imgW="9391818" imgH="4514694" progId="Visio.Drawing.15">
                  <p:embed/>
                </p:oleObj>
              </mc:Choice>
              <mc:Fallback>
                <p:oleObj name="Visio" r:id="rId9" imgW="9391818" imgH="4514694" progId="Visio.Drawing.15">
                  <p:embed/>
                  <p:pic>
                    <p:nvPicPr>
                      <p:cNvPr id="5" name="Object 4">
                        <a:extLst>
                          <a:ext uri="{FF2B5EF4-FFF2-40B4-BE49-F238E27FC236}">
                            <a16:creationId xmlns:a16="http://schemas.microsoft.com/office/drawing/2014/main" id="{F3D41987-DD92-4D58-A7C3-10F2D61CE4A3}"/>
                          </a:ext>
                        </a:extLst>
                      </p:cNvPr>
                      <p:cNvPicPr>
                        <a:picLocks noChangeAspect="1" noChangeArrowheads="1"/>
                      </p:cNvPicPr>
                      <p:nvPr/>
                    </p:nvPicPr>
                    <p:blipFill>
                      <a:blip r:embed="rId10"/>
                      <a:srcRect/>
                      <a:stretch>
                        <a:fillRect/>
                      </a:stretch>
                    </p:blipFill>
                    <p:spPr bwMode="auto">
                      <a:xfrm>
                        <a:off x="4998297" y="3090879"/>
                        <a:ext cx="7101968" cy="3860636"/>
                      </a:xfrm>
                      <a:prstGeom prst="rect">
                        <a:avLst/>
                      </a:prstGeom>
                      <a:noFill/>
                    </p:spPr>
                  </p:pic>
                </p:oleObj>
              </mc:Fallback>
            </mc:AlternateContent>
          </a:graphicData>
        </a:graphic>
      </p:graphicFrame>
    </p:spTree>
    <p:extLst>
      <p:ext uri="{BB962C8B-B14F-4D97-AF65-F5344CB8AC3E}">
        <p14:creationId xmlns:p14="http://schemas.microsoft.com/office/powerpoint/2010/main" val="348195217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a:spLocks noGrp="1"/>
          </p:cNvSpPr>
          <p:nvPr>
            <p:ph type="title"/>
          </p:nvPr>
        </p:nvSpPr>
        <p:spPr>
          <a:xfrm>
            <a:off x="198299" y="157183"/>
            <a:ext cx="15542442" cy="778554"/>
          </a:xfrm>
        </p:spPr>
        <p:txBody>
          <a:bodyPr/>
          <a:lstStyle/>
          <a:p>
            <a:r>
              <a:rPr lang="en-US" sz="4314" dirty="0"/>
              <a:t>Subscription per Environment (Customer Managed)</a:t>
            </a:r>
          </a:p>
        </p:txBody>
      </p:sp>
      <p:sp>
        <p:nvSpPr>
          <p:cNvPr id="10" name="Text Placeholder 2"/>
          <p:cNvSpPr txBox="1">
            <a:spLocks/>
          </p:cNvSpPr>
          <p:nvPr/>
        </p:nvSpPr>
        <p:spPr>
          <a:xfrm>
            <a:off x="7004" y="1069441"/>
            <a:ext cx="12032484" cy="1164173"/>
          </a:xfrm>
          <a:prstGeom prst="rect">
            <a:avLst/>
          </a:prstGeom>
        </p:spPr>
        <p:txBody>
          <a:bodyPr/>
          <a:lstStyle>
            <a:lvl1pPr marL="257141" marR="0" indent="-257141" algn="l" defTabSz="699463"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1"/>
                    </a:gs>
                    <a:gs pos="100000">
                      <a:schemeClr val="tx1"/>
                    </a:gs>
                  </a:gsLst>
                  <a:lin ang="5400000" scaled="0"/>
                </a:gradFill>
                <a:latin typeface="+mj-lt"/>
                <a:ea typeface="+mn-ea"/>
                <a:cs typeface="+mn-cs"/>
              </a:defRPr>
            </a:lvl1pPr>
            <a:lvl2pPr marL="461963" marR="0" indent="-204788" algn="l" defTabSz="6994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630238" marR="0" indent="-169863" algn="l" defTabSz="6994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798513" marR="0" indent="-169863" algn="l" defTabSz="6994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914400" marR="0" indent="-169863" algn="l" defTabSz="6994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1923523"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73256"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622987"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72720"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252127" marR="0" lvl="0" indent="-252127" algn="l" defTabSz="685823"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2876"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Light"/>
                <a:ea typeface="+mn-ea"/>
                <a:cs typeface="+mn-cs"/>
              </a:rPr>
              <a:t>Each environment contains the different types of applications. Virtual Networks will wrap the different applications for traffic separation. Subnets will be created within each environment to establish required security isolation zones among application tiers. </a:t>
            </a:r>
          </a:p>
        </p:txBody>
      </p:sp>
      <p:graphicFrame>
        <p:nvGraphicFramePr>
          <p:cNvPr id="11" name="Diagram 10"/>
          <p:cNvGraphicFramePr/>
          <p:nvPr>
            <p:extLst/>
          </p:nvPr>
        </p:nvGraphicFramePr>
        <p:xfrm>
          <a:off x="193784" y="1785345"/>
          <a:ext cx="4407985" cy="58770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2" name="Picture 11"/>
          <p:cNvPicPr>
            <a:picLocks noChangeAspect="1"/>
          </p:cNvPicPr>
          <p:nvPr/>
        </p:nvPicPr>
        <p:blipFill>
          <a:blip r:embed="rId8"/>
          <a:stretch>
            <a:fillRect/>
          </a:stretch>
        </p:blipFill>
        <p:spPr>
          <a:xfrm>
            <a:off x="4725509" y="2756596"/>
            <a:ext cx="7313980" cy="3944150"/>
          </a:xfrm>
          <a:prstGeom prst="rect">
            <a:avLst/>
          </a:prstGeom>
        </p:spPr>
      </p:pic>
    </p:spTree>
    <p:extLst>
      <p:ext uri="{BB962C8B-B14F-4D97-AF65-F5344CB8AC3E}">
        <p14:creationId xmlns:p14="http://schemas.microsoft.com/office/powerpoint/2010/main" val="326910091"/>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0C3965F-F2E5-47A7-BE8F-5C4F64B1758A}"/>
              </a:ext>
            </a:extLst>
          </p:cNvPr>
          <p:cNvSpPr/>
          <p:nvPr/>
        </p:nvSpPr>
        <p:spPr>
          <a:xfrm>
            <a:off x="209006" y="167870"/>
            <a:ext cx="11765280" cy="255454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102"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rPr>
              <a:t>Cloud computing harnesses small business effectively having limited resources, it gives small businesses access to the technologies that previously were out of their reach.  Cloud computing helps small businesses to convert their maintenance cost into profit. Let’s see how?</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102"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rPr>
              <a:t>In an in-house IT server, you have to pay a lot of attention and ensure that there are no flaws into the system so that it runs smoothly. And in case of any technical glitch you are completely responsible; it will seek a lot of attention, time and money for repair. Whereas, in cloud computing, the service provider takes the complete responsibility of the complication and the technical faults.</a:t>
            </a:r>
          </a:p>
        </p:txBody>
      </p:sp>
      <p:sp>
        <p:nvSpPr>
          <p:cNvPr id="4" name="Rectangle 3">
            <a:extLst>
              <a:ext uri="{FF2B5EF4-FFF2-40B4-BE49-F238E27FC236}">
                <a16:creationId xmlns:a16="http://schemas.microsoft.com/office/drawing/2014/main" id="{03633B0B-934E-45CC-B8C3-770352552176}"/>
              </a:ext>
            </a:extLst>
          </p:cNvPr>
          <p:cNvSpPr/>
          <p:nvPr/>
        </p:nvSpPr>
        <p:spPr>
          <a:xfrm>
            <a:off x="209006" y="2875730"/>
            <a:ext cx="11556274" cy="132343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102"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rPr>
              <a:t>Cloud computing is a model for enabling ubiquitous, convenient, on-demand network access to a shared pool of configurable computing resources (e.g., networks, servers, storage, applications, and services) that can be rapidly provisioned and released with minimal management effort or service provider interaction. This cloud model is composed of five essential characteristics, three service models, and four deployment models.</a:t>
            </a:r>
          </a:p>
        </p:txBody>
      </p:sp>
    </p:spTree>
    <p:extLst>
      <p:ext uri="{BB962C8B-B14F-4D97-AF65-F5344CB8AC3E}">
        <p14:creationId xmlns:p14="http://schemas.microsoft.com/office/powerpoint/2010/main" val="220484168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269274" y="289555"/>
            <a:ext cx="11657328" cy="778554"/>
          </a:xfrm>
        </p:spPr>
        <p:txBody>
          <a:bodyPr/>
          <a:lstStyle/>
          <a:p>
            <a:r>
              <a:rPr lang="en-US" sz="4314" dirty="0"/>
              <a:t>Subscription per Application (Customer Managed)</a:t>
            </a:r>
          </a:p>
        </p:txBody>
      </p:sp>
      <p:sp>
        <p:nvSpPr>
          <p:cNvPr id="8" name="Text Placeholder 2"/>
          <p:cNvSpPr txBox="1">
            <a:spLocks/>
          </p:cNvSpPr>
          <p:nvPr/>
        </p:nvSpPr>
        <p:spPr>
          <a:xfrm>
            <a:off x="269275" y="1319823"/>
            <a:ext cx="11556561" cy="1158777"/>
          </a:xfrm>
          <a:prstGeom prst="rect">
            <a:avLst/>
          </a:prstGeom>
        </p:spPr>
        <p:txBody>
          <a:bodyPr/>
          <a:lstStyle>
            <a:lvl1pPr marL="342846" marR="0" indent="-342846" algn="l" defTabSz="932594" rtl="0" eaLnBrk="1" fontAlgn="auto" latinLnBrk="0" hangingPunct="1">
              <a:lnSpc>
                <a:spcPct val="90000"/>
              </a:lnSpc>
              <a:spcBef>
                <a:spcPct val="20000"/>
              </a:spcBef>
              <a:spcAft>
                <a:spcPts val="0"/>
              </a:spcAft>
              <a:buClrTx/>
              <a:buSzPct val="90000"/>
              <a:buFont typeface="Arial" pitchFamily="34" charset="0"/>
              <a:buChar char="•"/>
              <a:tabLst/>
              <a:defRPr sz="4800" kern="1200" spc="0" baseline="0">
                <a:gradFill>
                  <a:gsLst>
                    <a:gs pos="1250">
                      <a:schemeClr val="tx1"/>
                    </a:gs>
                    <a:gs pos="100000">
                      <a:schemeClr val="tx1"/>
                    </a:gs>
                  </a:gsLst>
                  <a:lin ang="5400000" scaled="0"/>
                </a:gradFill>
                <a:latin typeface="+mj-lt"/>
                <a:ea typeface="+mn-ea"/>
                <a:cs typeface="+mn-cs"/>
              </a:defRPr>
            </a:lvl1pPr>
            <a:lvl2pPr marL="615935" marR="0" indent="-273044" algn="l" defTabSz="932594" rtl="0" eaLnBrk="1" fontAlgn="auto" latinLnBrk="0" hangingPunct="1">
              <a:lnSpc>
                <a:spcPct val="90000"/>
              </a:lnSpc>
              <a:spcBef>
                <a:spcPct val="20000"/>
              </a:spcBef>
              <a:spcAft>
                <a:spcPts val="0"/>
              </a:spcAft>
              <a:buClrTx/>
              <a:buSzPct val="90000"/>
              <a:buFont typeface="Arial" pitchFamily="34" charset="0"/>
              <a:buChar char="•"/>
              <a:tabLst/>
              <a:defRPr sz="3200" kern="1200" spc="0" baseline="0">
                <a:gradFill>
                  <a:gsLst>
                    <a:gs pos="1250">
                      <a:schemeClr val="tx1"/>
                    </a:gs>
                    <a:gs pos="100000">
                      <a:schemeClr val="tx1"/>
                    </a:gs>
                  </a:gsLst>
                  <a:lin ang="5400000" scaled="0"/>
                </a:gradFill>
                <a:latin typeface="+mn-lt"/>
                <a:ea typeface="+mn-ea"/>
                <a:cs typeface="+mn-cs"/>
              </a:defRPr>
            </a:lvl2pPr>
            <a:lvl3pPr marL="840296" marR="0" indent="-226478" algn="l" defTabSz="932594" rtl="0" eaLnBrk="1" fontAlgn="auto" latinLnBrk="0" hangingPunct="1">
              <a:lnSpc>
                <a:spcPct val="90000"/>
              </a:lnSpc>
              <a:spcBef>
                <a:spcPct val="20000"/>
              </a:spcBef>
              <a:spcAft>
                <a:spcPts val="0"/>
              </a:spcAft>
              <a:buClrTx/>
              <a:buSzPct val="90000"/>
              <a:buFont typeface="Arial" pitchFamily="34" charset="0"/>
              <a:buChar char="•"/>
              <a:tabLst/>
              <a:defRPr sz="2667" kern="1200" spc="0" baseline="0">
                <a:gradFill>
                  <a:gsLst>
                    <a:gs pos="1250">
                      <a:schemeClr val="tx1"/>
                    </a:gs>
                    <a:gs pos="100000">
                      <a:schemeClr val="tx1"/>
                    </a:gs>
                  </a:gsLst>
                  <a:lin ang="5400000" scaled="0"/>
                </a:gradFill>
                <a:latin typeface="+mn-lt"/>
                <a:ea typeface="+mn-ea"/>
                <a:cs typeface="+mn-cs"/>
              </a:defRPr>
            </a:lvl3pPr>
            <a:lvl4pPr marL="1064657" marR="0" indent="-226478" algn="l" defTabSz="93259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4pPr>
            <a:lvl5pPr marL="1219170" marR="0" indent="-226478" algn="l" defTabSz="93259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5pPr>
            <a:lvl6pPr marL="2564633"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932"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229"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528"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36161" marR="0" lvl="0" indent="-336161" algn="l" defTabSz="914408"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2353" b="0" i="0" u="none" strike="noStrike" kern="1200" cap="none" spc="0" normalizeH="0" baseline="0" noProof="0">
                <a:ln>
                  <a:noFill/>
                </a:ln>
                <a:gradFill>
                  <a:gsLst>
                    <a:gs pos="1250">
                      <a:srgbClr val="505050"/>
                    </a:gs>
                    <a:gs pos="100000">
                      <a:srgbClr val="505050"/>
                    </a:gs>
                  </a:gsLst>
                  <a:lin ang="5400000" scaled="0"/>
                </a:gradFill>
                <a:effectLst/>
                <a:uLnTx/>
                <a:uFillTx/>
                <a:latin typeface="Segoe UI Light"/>
                <a:ea typeface="+mn-ea"/>
                <a:cs typeface="+mn-cs"/>
              </a:rPr>
              <a:t>Each application contains the different tiers. Virtual Networks will wrap the different tiers for traffic separation. Subnets will be created within each tier to establish required security isolation zones. </a:t>
            </a:r>
            <a:endParaRPr kumimoji="0" lang="en-US" sz="2353"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Light"/>
              <a:ea typeface="+mn-ea"/>
              <a:cs typeface="+mn-cs"/>
            </a:endParaRPr>
          </a:p>
        </p:txBody>
      </p:sp>
      <p:graphicFrame>
        <p:nvGraphicFramePr>
          <p:cNvPr id="13" name="Diagram 12"/>
          <p:cNvGraphicFramePr/>
          <p:nvPr>
            <p:extLst/>
          </p:nvPr>
        </p:nvGraphicFramePr>
        <p:xfrm>
          <a:off x="418695" y="2306666"/>
          <a:ext cx="3436734" cy="440798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14" name="Object 13"/>
          <p:cNvGraphicFramePr>
            <a:graphicFrameLocks noChangeAspect="1"/>
          </p:cNvGraphicFramePr>
          <p:nvPr>
            <p:extLst/>
          </p:nvPr>
        </p:nvGraphicFramePr>
        <p:xfrm>
          <a:off x="4416762" y="2601432"/>
          <a:ext cx="7227850" cy="3470914"/>
        </p:xfrm>
        <a:graphic>
          <a:graphicData uri="http://schemas.openxmlformats.org/presentationml/2006/ole">
            <mc:AlternateContent xmlns:mc="http://schemas.openxmlformats.org/markup-compatibility/2006">
              <mc:Choice xmlns:v="urn:schemas-microsoft-com:vml" Requires="v">
                <p:oleObj spid="_x0000_s2053" name="Visio" r:id="rId9" imgW="9398160" imgH="4514647" progId="Visio.Drawing.15">
                  <p:embed/>
                </p:oleObj>
              </mc:Choice>
              <mc:Fallback>
                <p:oleObj name="Visio" r:id="rId9" imgW="9398160" imgH="4514647" progId="Visio.Drawing.15">
                  <p:embed/>
                  <p:pic>
                    <p:nvPicPr>
                      <p:cNvPr id="14" name="Object 1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416762" y="2601432"/>
                        <a:ext cx="7227850" cy="3470914"/>
                      </a:xfrm>
                      <a:prstGeom prst="rect">
                        <a:avLst/>
                      </a:prstGeom>
                      <a:noFill/>
                    </p:spPr>
                  </p:pic>
                </p:oleObj>
              </mc:Fallback>
            </mc:AlternateContent>
          </a:graphicData>
        </a:graphic>
      </p:graphicFrame>
    </p:spTree>
    <p:extLst>
      <p:ext uri="{BB962C8B-B14F-4D97-AF65-F5344CB8AC3E}">
        <p14:creationId xmlns:p14="http://schemas.microsoft.com/office/powerpoint/2010/main" val="484171812"/>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83E0E8-528B-41B2-9EEB-903FCB99D28B}"/>
              </a:ext>
            </a:extLst>
          </p:cNvPr>
          <p:cNvSpPr txBox="1">
            <a:spLocks/>
          </p:cNvSpPr>
          <p:nvPr/>
        </p:nvSpPr>
        <p:spPr>
          <a:xfrm>
            <a:off x="139747" y="42168"/>
            <a:ext cx="11702551" cy="917575"/>
          </a:xfrm>
          <a:prstGeom prst="rect">
            <a:avLst/>
          </a:prstGeom>
        </p:spPr>
        <p:txBody>
          <a:bodyPr vert="horz" wrap="square" lIns="146304" tIns="91440" rIns="146304" bIns="91440" rtlCol="0" anchor="t">
            <a:noAutofit/>
          </a:bodyPr>
          <a:lstStyle>
            <a:lvl1pPr algn="l" defTabSz="932594" rtl="0" eaLnBrk="1" latinLnBrk="0" hangingPunct="1">
              <a:lnSpc>
                <a:spcPct val="90000"/>
              </a:lnSpc>
              <a:spcBef>
                <a:spcPct val="0"/>
              </a:spcBef>
              <a:buNone/>
              <a:defRPr lang="en-US" sz="5867" b="0" kern="1200" cap="none" spc="-10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594"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101" normalizeH="0" baseline="0" noProof="0" dirty="0">
                <a:ln w="3175">
                  <a:noFill/>
                </a:ln>
                <a:gradFill>
                  <a:gsLst>
                    <a:gs pos="1250">
                      <a:srgbClr val="505050"/>
                    </a:gs>
                    <a:gs pos="100000">
                      <a:srgbClr val="505050"/>
                    </a:gs>
                  </a:gsLst>
                  <a:lin ang="5400000" scaled="0"/>
                </a:gradFill>
                <a:effectLst/>
                <a:uLnTx/>
                <a:uFillTx/>
                <a:latin typeface="Segoe UI Light"/>
                <a:ea typeface="+mn-ea"/>
                <a:cs typeface="Segoe UI" pitchFamily="34" charset="0"/>
              </a:rPr>
              <a:t>Networking Considerations</a:t>
            </a:r>
          </a:p>
        </p:txBody>
      </p:sp>
      <p:sp>
        <p:nvSpPr>
          <p:cNvPr id="3" name="Rectangle 2">
            <a:extLst>
              <a:ext uri="{FF2B5EF4-FFF2-40B4-BE49-F238E27FC236}">
                <a16:creationId xmlns:a16="http://schemas.microsoft.com/office/drawing/2014/main" id="{774583F3-0A97-404D-A968-014E8205E050}"/>
              </a:ext>
            </a:extLst>
          </p:cNvPr>
          <p:cNvSpPr/>
          <p:nvPr/>
        </p:nvSpPr>
        <p:spPr>
          <a:xfrm>
            <a:off x="380470" y="4291857"/>
            <a:ext cx="2971836" cy="1193184"/>
          </a:xfrm>
          <a:prstGeom prst="rect">
            <a:avLst/>
          </a:prstGeom>
          <a:solidFill>
            <a:srgbClr val="5B9BD5">
              <a:lumMod val="20000"/>
              <a:lumOff val="80000"/>
            </a:srgbClr>
          </a:solidFill>
          <a:ln w="12700" cap="flat" cmpd="sng" algn="ctr">
            <a:solidFill>
              <a:srgbClr val="5B9BD5">
                <a:shade val="50000"/>
              </a:srgbClr>
            </a:solidFill>
            <a:prstDash val="solid"/>
            <a:miter lim="800000"/>
          </a:ln>
          <a:effectLst/>
        </p:spPr>
        <p:txBody>
          <a:bodyPr rtlCol="0" anchor="b" anchorCtr="0"/>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836" b="0" i="0" u="none" strike="noStrike" kern="0" cap="none" spc="0" normalizeH="0" baseline="0" noProof="0" dirty="0">
                <a:ln>
                  <a:noFill/>
                </a:ln>
                <a:solidFill>
                  <a:prstClr val="black"/>
                </a:solidFill>
                <a:effectLst/>
                <a:uLnTx/>
                <a:uFillTx/>
                <a:latin typeface="Calibri" panose="020F0502020204030204"/>
                <a:ea typeface="+mn-ea"/>
                <a:cs typeface="+mn-cs"/>
              </a:rPr>
              <a:t>Region</a:t>
            </a:r>
          </a:p>
        </p:txBody>
      </p:sp>
      <p:sp>
        <p:nvSpPr>
          <p:cNvPr id="4" name="Rectangle 3">
            <a:extLst>
              <a:ext uri="{FF2B5EF4-FFF2-40B4-BE49-F238E27FC236}">
                <a16:creationId xmlns:a16="http://schemas.microsoft.com/office/drawing/2014/main" id="{7DBE7ED0-2326-42D7-934F-3CF84FCAC36A}"/>
              </a:ext>
            </a:extLst>
          </p:cNvPr>
          <p:cNvSpPr/>
          <p:nvPr/>
        </p:nvSpPr>
        <p:spPr>
          <a:xfrm>
            <a:off x="3608094" y="4291857"/>
            <a:ext cx="7909180" cy="1193184"/>
          </a:xfrm>
          <a:prstGeom prst="rect">
            <a:avLst/>
          </a:prstGeom>
          <a:solidFill>
            <a:srgbClr val="5B9BD5">
              <a:lumMod val="20000"/>
              <a:lumOff val="80000"/>
            </a:srgbClr>
          </a:solidFill>
          <a:ln w="12700" cap="flat" cmpd="sng" algn="ctr">
            <a:solidFill>
              <a:srgbClr val="5B9BD5">
                <a:shade val="50000"/>
              </a:srgbClr>
            </a:solidFill>
            <a:prstDash val="solid"/>
            <a:miter lim="800000"/>
          </a:ln>
          <a:effectLst/>
        </p:spPr>
        <p:txBody>
          <a:bodyPr rtlCol="0" anchor="b" anchorCtr="0"/>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836" b="0" i="0" u="none" strike="noStrike" kern="0" cap="none" spc="0" normalizeH="0" baseline="0" noProof="0" dirty="0">
                <a:ln>
                  <a:noFill/>
                </a:ln>
                <a:solidFill>
                  <a:prstClr val="black"/>
                </a:solidFill>
                <a:effectLst/>
                <a:uLnTx/>
                <a:uFillTx/>
                <a:latin typeface="Calibri" panose="020F0502020204030204"/>
                <a:ea typeface="+mn-ea"/>
                <a:cs typeface="+mn-cs"/>
              </a:rPr>
              <a:t>Region</a:t>
            </a:r>
          </a:p>
        </p:txBody>
      </p:sp>
      <p:cxnSp>
        <p:nvCxnSpPr>
          <p:cNvPr id="5" name="Straight Connector 4">
            <a:extLst>
              <a:ext uri="{FF2B5EF4-FFF2-40B4-BE49-F238E27FC236}">
                <a16:creationId xmlns:a16="http://schemas.microsoft.com/office/drawing/2014/main" id="{0B1D5DB8-B08C-4B1C-BBAA-21E7489C5AF6}"/>
              </a:ext>
            </a:extLst>
          </p:cNvPr>
          <p:cNvCxnSpPr>
            <a:cxnSpLocks/>
          </p:cNvCxnSpPr>
          <p:nvPr/>
        </p:nvCxnSpPr>
        <p:spPr>
          <a:xfrm>
            <a:off x="7535387" y="4154306"/>
            <a:ext cx="0" cy="631300"/>
          </a:xfrm>
          <a:prstGeom prst="line">
            <a:avLst/>
          </a:prstGeom>
          <a:noFill/>
          <a:ln w="25400" cap="flat" cmpd="sng" algn="ctr">
            <a:solidFill>
              <a:srgbClr val="44546A">
                <a:lumMod val="50000"/>
              </a:srgbClr>
            </a:solidFill>
            <a:prstDash val="solid"/>
            <a:miter lim="800000"/>
          </a:ln>
          <a:effectLst/>
        </p:spPr>
      </p:cxnSp>
      <p:sp>
        <p:nvSpPr>
          <p:cNvPr id="6" name="Right Brace 5">
            <a:extLst>
              <a:ext uri="{FF2B5EF4-FFF2-40B4-BE49-F238E27FC236}">
                <a16:creationId xmlns:a16="http://schemas.microsoft.com/office/drawing/2014/main" id="{F1BA27B9-1A1B-4B4E-BCEE-90AD9D8B566F}"/>
              </a:ext>
            </a:extLst>
          </p:cNvPr>
          <p:cNvSpPr/>
          <p:nvPr/>
        </p:nvSpPr>
        <p:spPr>
          <a:xfrm rot="5400000" flipH="1">
            <a:off x="1563190" y="3690454"/>
            <a:ext cx="597791" cy="1525494"/>
          </a:xfrm>
          <a:prstGeom prst="rightBrace">
            <a:avLst>
              <a:gd name="adj1" fmla="val 0"/>
              <a:gd name="adj2" fmla="val 0"/>
            </a:avLst>
          </a:prstGeom>
          <a:noFill/>
          <a:ln w="25400" cap="flat" cmpd="sng" algn="ctr">
            <a:solidFill>
              <a:srgbClr val="44546A">
                <a:lumMod val="50000"/>
              </a:srgbClr>
            </a:solidFill>
            <a:prstDash val="solid"/>
            <a:miter lim="800000"/>
          </a:ln>
          <a:effectLst/>
        </p:spPr>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Calibri" panose="020F0502020204030204"/>
              <a:ea typeface="+mn-ea"/>
              <a:cs typeface="+mn-cs"/>
            </a:endParaRPr>
          </a:p>
        </p:txBody>
      </p:sp>
      <p:sp>
        <p:nvSpPr>
          <p:cNvPr id="7" name="Right Brace 6">
            <a:extLst>
              <a:ext uri="{FF2B5EF4-FFF2-40B4-BE49-F238E27FC236}">
                <a16:creationId xmlns:a16="http://schemas.microsoft.com/office/drawing/2014/main" id="{E7DD2F30-2EDF-4D69-82AB-ABAEF5FD6317}"/>
              </a:ext>
            </a:extLst>
          </p:cNvPr>
          <p:cNvSpPr/>
          <p:nvPr/>
        </p:nvSpPr>
        <p:spPr>
          <a:xfrm rot="16200000">
            <a:off x="3167404" y="3695101"/>
            <a:ext cx="597791" cy="1525495"/>
          </a:xfrm>
          <a:prstGeom prst="rightBrace">
            <a:avLst>
              <a:gd name="adj1" fmla="val 0"/>
              <a:gd name="adj2" fmla="val 0"/>
            </a:avLst>
          </a:prstGeom>
          <a:noFill/>
          <a:ln w="25400" cap="flat" cmpd="sng" algn="ctr">
            <a:solidFill>
              <a:srgbClr val="44546A">
                <a:lumMod val="50000"/>
              </a:srgbClr>
            </a:solidFill>
            <a:prstDash val="solid"/>
            <a:miter lim="800000"/>
          </a:ln>
          <a:effectLst/>
        </p:spPr>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Calibri" panose="020F0502020204030204"/>
              <a:ea typeface="+mn-ea"/>
              <a:cs typeface="+mn-cs"/>
            </a:endParaRPr>
          </a:p>
        </p:txBody>
      </p:sp>
      <p:sp>
        <p:nvSpPr>
          <p:cNvPr id="8" name="Rounded Rectangle 4">
            <a:extLst>
              <a:ext uri="{FF2B5EF4-FFF2-40B4-BE49-F238E27FC236}">
                <a16:creationId xmlns:a16="http://schemas.microsoft.com/office/drawing/2014/main" id="{B3D2EB76-8A14-4D4F-BCFD-59F03AB66461}"/>
              </a:ext>
            </a:extLst>
          </p:cNvPr>
          <p:cNvSpPr/>
          <p:nvPr/>
        </p:nvSpPr>
        <p:spPr>
          <a:xfrm>
            <a:off x="5519854" y="1270860"/>
            <a:ext cx="1149543" cy="376961"/>
          </a:xfrm>
          <a:prstGeom prst="rect">
            <a:avLst/>
          </a:prstGeom>
          <a:gradFill rotWithShape="1">
            <a:gsLst>
              <a:gs pos="0">
                <a:sysClr val="window" lastClr="FFFFFF"/>
              </a:gs>
              <a:gs pos="100000">
                <a:sysClr val="window" lastClr="FFFFFF">
                  <a:lumMod val="85000"/>
                </a:sysClr>
              </a:gs>
            </a:gsLst>
            <a:lin ang="5400000" scaled="0"/>
          </a:gradFill>
          <a:ln>
            <a:solidFill>
              <a:srgbClr val="44546A">
                <a:lumMod val="50000"/>
              </a:srgbClr>
            </a:solidFill>
            <a:headEnd type="none" w="med" len="med"/>
            <a:tailEnd type="none" w="med" len="med"/>
          </a:ln>
          <a:effectLst/>
          <a:scene3d>
            <a:camera prst="orthographicFront"/>
            <a:lightRig rig="flat" dir="t"/>
          </a:scene3d>
          <a:sp3d prstMaterial="matte"/>
        </p:spPr>
        <p:txBody>
          <a:bodyPr rot="0" spcFirstLastPara="0" vertOverflow="overflow" horzOverflow="overflow" vert="horz" wrap="square" lIns="93256" tIns="46628" rIns="93256" bIns="46628" numCol="1" spcCol="0" rtlCol="0" fromWordArt="0" anchor="ctr" anchorCtr="0" forceAA="0" compatLnSpc="1">
            <a:prstTxWarp prst="textNoShape">
              <a:avLst/>
            </a:prstTxWarp>
            <a:no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122" b="1" i="0" u="none" strike="noStrike" kern="0" cap="none" spc="0" normalizeH="0" baseline="0" noProof="0" dirty="0">
                <a:ln>
                  <a:noFill/>
                </a:ln>
                <a:solidFill>
                  <a:srgbClr val="44546A">
                    <a:alpha val="99000"/>
                  </a:srgbClr>
                </a:solidFill>
                <a:effectLst/>
                <a:uLnTx/>
                <a:uFillTx/>
                <a:latin typeface="Calibri" panose="020F0502020204030204"/>
                <a:ea typeface="+mn-ea"/>
                <a:cs typeface="+mn-cs"/>
              </a:rPr>
              <a:t>Enterprise Enrollment</a:t>
            </a:r>
          </a:p>
        </p:txBody>
      </p:sp>
      <p:sp>
        <p:nvSpPr>
          <p:cNvPr id="9" name="Rounded Rectangle 7">
            <a:extLst>
              <a:ext uri="{FF2B5EF4-FFF2-40B4-BE49-F238E27FC236}">
                <a16:creationId xmlns:a16="http://schemas.microsoft.com/office/drawing/2014/main" id="{077B4CC7-7B8E-4FBF-A38C-1B5F6B09B5B4}"/>
              </a:ext>
            </a:extLst>
          </p:cNvPr>
          <p:cNvSpPr/>
          <p:nvPr/>
        </p:nvSpPr>
        <p:spPr>
          <a:xfrm>
            <a:off x="2970386" y="2860477"/>
            <a:ext cx="1147319" cy="313866"/>
          </a:xfrm>
          <a:prstGeom prst="rect">
            <a:avLst/>
          </a:prstGeom>
          <a:gradFill rotWithShape="1">
            <a:gsLst>
              <a:gs pos="0">
                <a:sysClr val="window" lastClr="FFFFFF"/>
              </a:gs>
              <a:gs pos="100000">
                <a:sysClr val="window" lastClr="FFFFFF">
                  <a:lumMod val="85000"/>
                </a:sysClr>
              </a:gs>
            </a:gsLst>
            <a:lin ang="5400000" scaled="0"/>
          </a:gradFill>
          <a:ln>
            <a:solidFill>
              <a:srgbClr val="44546A">
                <a:lumMod val="50000"/>
              </a:srgbClr>
            </a:solidFill>
            <a:headEnd type="none" w="med" len="med"/>
            <a:tailEnd type="none" w="med" len="med"/>
          </a:ln>
          <a:effectLst/>
          <a:scene3d>
            <a:camera prst="orthographicFront"/>
            <a:lightRig rig="flat" dir="t"/>
          </a:scene3d>
          <a:sp3d prstMaterial="matte"/>
        </p:spPr>
        <p:txBody>
          <a:bodyPr rot="0" spcFirstLastPara="0" vertOverflow="overflow" horzOverflow="overflow" vert="horz" wrap="square" lIns="93256" tIns="46628" rIns="93256" bIns="46628" numCol="1" spcCol="0" rtlCol="0" fromWordArt="0" anchor="ctr" anchorCtr="0" forceAA="0" compatLnSpc="1">
            <a:prstTxWarp prst="textNoShape">
              <a:avLst/>
            </a:prstTxWarp>
            <a:no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122" b="1" i="0" u="none" strike="noStrike" kern="0" cap="none" spc="0" normalizeH="0" baseline="0" noProof="0" dirty="0">
                <a:ln>
                  <a:noFill/>
                </a:ln>
                <a:solidFill>
                  <a:srgbClr val="44546A">
                    <a:alpha val="99000"/>
                  </a:srgbClr>
                </a:solidFill>
                <a:effectLst/>
                <a:uLnTx/>
                <a:uFillTx/>
                <a:latin typeface="Calibri" panose="020F0502020204030204"/>
                <a:ea typeface="+mn-ea"/>
                <a:cs typeface="+mn-cs"/>
              </a:rPr>
              <a:t>Account A</a:t>
            </a:r>
          </a:p>
        </p:txBody>
      </p:sp>
      <p:sp>
        <p:nvSpPr>
          <p:cNvPr id="10" name="Rounded Rectangle 10">
            <a:extLst>
              <a:ext uri="{FF2B5EF4-FFF2-40B4-BE49-F238E27FC236}">
                <a16:creationId xmlns:a16="http://schemas.microsoft.com/office/drawing/2014/main" id="{38B9C918-912C-4216-8AAB-1BE89E295C66}"/>
              </a:ext>
            </a:extLst>
          </p:cNvPr>
          <p:cNvSpPr/>
          <p:nvPr/>
        </p:nvSpPr>
        <p:spPr>
          <a:xfrm>
            <a:off x="2128453" y="3813129"/>
            <a:ext cx="1149543" cy="344346"/>
          </a:xfrm>
          <a:prstGeom prst="rect">
            <a:avLst/>
          </a:prstGeom>
          <a:gradFill rotWithShape="1">
            <a:gsLst>
              <a:gs pos="0">
                <a:sysClr val="window" lastClr="FFFFFF"/>
              </a:gs>
              <a:gs pos="100000">
                <a:sysClr val="window" lastClr="FFFFFF">
                  <a:lumMod val="85000"/>
                </a:sysClr>
              </a:gs>
            </a:gsLst>
            <a:lin ang="5400000" scaled="0"/>
          </a:gradFill>
          <a:ln>
            <a:solidFill>
              <a:srgbClr val="44546A">
                <a:lumMod val="50000"/>
              </a:srgbClr>
            </a:solidFill>
            <a:headEnd type="none" w="med" len="med"/>
            <a:tailEnd type="none" w="med" len="med"/>
          </a:ln>
          <a:effectLst/>
          <a:scene3d>
            <a:camera prst="orthographicFront"/>
            <a:lightRig rig="flat" dir="t"/>
          </a:scene3d>
          <a:sp3d prstMaterial="matte"/>
        </p:spPr>
        <p:txBody>
          <a:bodyPr rot="0" spcFirstLastPara="0" vertOverflow="overflow" horzOverflow="overflow" vert="horz" wrap="square" lIns="93256" tIns="46628" rIns="93256" bIns="46628" numCol="1" spcCol="0" rtlCol="0" fromWordArt="0" anchor="ctr" anchorCtr="0" forceAA="0" compatLnSpc="1">
            <a:prstTxWarp prst="textNoShape">
              <a:avLst/>
            </a:prstTxWarp>
            <a:no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122" b="1" i="0" u="none" strike="noStrike" kern="0" cap="none" spc="0" normalizeH="0" baseline="0" noProof="0" dirty="0">
                <a:ln>
                  <a:noFill/>
                </a:ln>
                <a:solidFill>
                  <a:srgbClr val="44546A">
                    <a:alpha val="99000"/>
                  </a:srgbClr>
                </a:solidFill>
                <a:effectLst/>
                <a:uLnTx/>
                <a:uFillTx/>
                <a:latin typeface="Calibri" panose="020F0502020204030204"/>
                <a:ea typeface="+mn-ea"/>
                <a:cs typeface="+mn-cs"/>
              </a:rPr>
              <a:t>Subscription 1</a:t>
            </a:r>
          </a:p>
        </p:txBody>
      </p:sp>
      <p:sp>
        <p:nvSpPr>
          <p:cNvPr id="11" name="Rounded Rectangle 13">
            <a:extLst>
              <a:ext uri="{FF2B5EF4-FFF2-40B4-BE49-F238E27FC236}">
                <a16:creationId xmlns:a16="http://schemas.microsoft.com/office/drawing/2014/main" id="{912A0DC3-2BD1-47DB-B487-9E738AD89161}"/>
              </a:ext>
            </a:extLst>
          </p:cNvPr>
          <p:cNvSpPr/>
          <p:nvPr/>
        </p:nvSpPr>
        <p:spPr>
          <a:xfrm>
            <a:off x="3731397" y="3813129"/>
            <a:ext cx="1149543" cy="344346"/>
          </a:xfrm>
          <a:prstGeom prst="rect">
            <a:avLst/>
          </a:prstGeom>
          <a:gradFill rotWithShape="1">
            <a:gsLst>
              <a:gs pos="0">
                <a:sysClr val="window" lastClr="FFFFFF"/>
              </a:gs>
              <a:gs pos="100000">
                <a:sysClr val="window" lastClr="FFFFFF">
                  <a:lumMod val="85000"/>
                </a:sysClr>
              </a:gs>
            </a:gsLst>
            <a:lin ang="5400000" scaled="0"/>
          </a:gradFill>
          <a:ln>
            <a:solidFill>
              <a:srgbClr val="44546A">
                <a:lumMod val="50000"/>
              </a:srgbClr>
            </a:solidFill>
            <a:headEnd type="none" w="med" len="med"/>
            <a:tailEnd type="none" w="med" len="med"/>
          </a:ln>
          <a:effectLst/>
          <a:scene3d>
            <a:camera prst="orthographicFront"/>
            <a:lightRig rig="flat" dir="t"/>
          </a:scene3d>
          <a:sp3d prstMaterial="matte"/>
        </p:spPr>
        <p:txBody>
          <a:bodyPr rot="0" spcFirstLastPara="0" vertOverflow="overflow" horzOverflow="overflow" vert="horz" wrap="square" lIns="93256" tIns="46628" rIns="93256" bIns="46628" numCol="1" spcCol="0" rtlCol="0" fromWordArt="0" anchor="ctr" anchorCtr="0" forceAA="0" compatLnSpc="1">
            <a:prstTxWarp prst="textNoShape">
              <a:avLst/>
            </a:prstTxWarp>
            <a:no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122" b="1" i="0" u="none" strike="noStrike" kern="0" cap="none" spc="0" normalizeH="0" baseline="0" noProof="0" dirty="0">
                <a:ln>
                  <a:noFill/>
                </a:ln>
                <a:solidFill>
                  <a:srgbClr val="44546A">
                    <a:alpha val="99000"/>
                  </a:srgbClr>
                </a:solidFill>
                <a:effectLst/>
                <a:uLnTx/>
                <a:uFillTx/>
                <a:latin typeface="Calibri" panose="020F0502020204030204"/>
                <a:ea typeface="+mn-ea"/>
                <a:cs typeface="+mn-cs"/>
              </a:rPr>
              <a:t>Subscription 2</a:t>
            </a:r>
          </a:p>
        </p:txBody>
      </p:sp>
      <p:sp>
        <p:nvSpPr>
          <p:cNvPr id="12" name="Rounded Rectangle 19">
            <a:extLst>
              <a:ext uri="{FF2B5EF4-FFF2-40B4-BE49-F238E27FC236}">
                <a16:creationId xmlns:a16="http://schemas.microsoft.com/office/drawing/2014/main" id="{8A36DD61-1069-4E96-A928-EF847BCCDA99}"/>
              </a:ext>
            </a:extLst>
          </p:cNvPr>
          <p:cNvSpPr/>
          <p:nvPr/>
        </p:nvSpPr>
        <p:spPr>
          <a:xfrm>
            <a:off x="5334342" y="3813127"/>
            <a:ext cx="1149543" cy="344278"/>
          </a:xfrm>
          <a:prstGeom prst="rect">
            <a:avLst/>
          </a:prstGeom>
          <a:gradFill rotWithShape="1">
            <a:gsLst>
              <a:gs pos="0">
                <a:sysClr val="window" lastClr="FFFFFF"/>
              </a:gs>
              <a:gs pos="100000">
                <a:sysClr val="window" lastClr="FFFFFF">
                  <a:lumMod val="85000"/>
                </a:sysClr>
              </a:gs>
            </a:gsLst>
            <a:lin ang="5400000" scaled="0"/>
          </a:gradFill>
          <a:ln>
            <a:solidFill>
              <a:srgbClr val="44546A">
                <a:lumMod val="50000"/>
              </a:srgbClr>
            </a:solidFill>
            <a:headEnd type="none" w="med" len="med"/>
            <a:tailEnd type="none" w="med" len="med"/>
          </a:ln>
          <a:effectLst/>
          <a:scene3d>
            <a:camera prst="orthographicFront"/>
            <a:lightRig rig="flat" dir="t"/>
          </a:scene3d>
          <a:sp3d prstMaterial="matte"/>
        </p:spPr>
        <p:txBody>
          <a:bodyPr rot="0" spcFirstLastPara="0" vertOverflow="overflow" horzOverflow="overflow" vert="horz" wrap="square" lIns="93256" tIns="46628" rIns="93256" bIns="46628" numCol="1" spcCol="0" rtlCol="0" fromWordArt="0" anchor="ctr" anchorCtr="0" forceAA="0" compatLnSpc="1">
            <a:prstTxWarp prst="textNoShape">
              <a:avLst/>
            </a:prstTxWarp>
            <a:no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122" b="1" i="0" u="none" strike="noStrike" kern="0" cap="none" spc="0" normalizeH="0" baseline="0" noProof="0" dirty="0">
                <a:ln>
                  <a:noFill/>
                </a:ln>
                <a:solidFill>
                  <a:srgbClr val="44546A">
                    <a:alpha val="99000"/>
                  </a:srgbClr>
                </a:solidFill>
                <a:effectLst/>
                <a:uLnTx/>
                <a:uFillTx/>
                <a:latin typeface="Calibri" panose="020F0502020204030204"/>
                <a:ea typeface="+mn-ea"/>
                <a:cs typeface="+mn-cs"/>
              </a:rPr>
              <a:t>Subscription 3</a:t>
            </a:r>
          </a:p>
        </p:txBody>
      </p:sp>
      <p:sp>
        <p:nvSpPr>
          <p:cNvPr id="13" name="Rounded Rectangle 7">
            <a:extLst>
              <a:ext uri="{FF2B5EF4-FFF2-40B4-BE49-F238E27FC236}">
                <a16:creationId xmlns:a16="http://schemas.microsoft.com/office/drawing/2014/main" id="{08593A2D-A398-4F30-BB1E-3A34B3F49DD2}"/>
              </a:ext>
            </a:extLst>
          </p:cNvPr>
          <p:cNvSpPr/>
          <p:nvPr/>
        </p:nvSpPr>
        <p:spPr>
          <a:xfrm>
            <a:off x="5334342" y="2861536"/>
            <a:ext cx="1147319" cy="313866"/>
          </a:xfrm>
          <a:prstGeom prst="rect">
            <a:avLst/>
          </a:prstGeom>
          <a:gradFill rotWithShape="1">
            <a:gsLst>
              <a:gs pos="0">
                <a:sysClr val="window" lastClr="FFFFFF"/>
              </a:gs>
              <a:gs pos="100000">
                <a:sysClr val="window" lastClr="FFFFFF">
                  <a:lumMod val="85000"/>
                </a:sysClr>
              </a:gs>
            </a:gsLst>
            <a:lin ang="5400000" scaled="0"/>
          </a:gradFill>
          <a:ln>
            <a:solidFill>
              <a:srgbClr val="44546A">
                <a:lumMod val="50000"/>
              </a:srgbClr>
            </a:solidFill>
            <a:headEnd type="none" w="med" len="med"/>
            <a:tailEnd type="none" w="med" len="med"/>
          </a:ln>
          <a:effectLst/>
          <a:scene3d>
            <a:camera prst="orthographicFront"/>
            <a:lightRig rig="flat" dir="t"/>
          </a:scene3d>
          <a:sp3d prstMaterial="matte"/>
        </p:spPr>
        <p:txBody>
          <a:bodyPr rot="0" spcFirstLastPara="0" vertOverflow="overflow" horzOverflow="overflow" vert="horz" wrap="square" lIns="93256" tIns="46628" rIns="93256" bIns="46628" numCol="1" spcCol="0" rtlCol="0" fromWordArt="0" anchor="ctr" anchorCtr="0" forceAA="0" compatLnSpc="1">
            <a:prstTxWarp prst="textNoShape">
              <a:avLst/>
            </a:prstTxWarp>
            <a:no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122" b="1" i="0" u="none" strike="noStrike" kern="0" cap="none" spc="0" normalizeH="0" baseline="0" noProof="0" dirty="0">
                <a:ln>
                  <a:noFill/>
                </a:ln>
                <a:solidFill>
                  <a:srgbClr val="44546A">
                    <a:alpha val="99000"/>
                  </a:srgbClr>
                </a:solidFill>
                <a:effectLst/>
                <a:uLnTx/>
                <a:uFillTx/>
                <a:latin typeface="Calibri" panose="020F0502020204030204"/>
                <a:ea typeface="+mn-ea"/>
                <a:cs typeface="+mn-cs"/>
              </a:rPr>
              <a:t>Account B</a:t>
            </a:r>
          </a:p>
        </p:txBody>
      </p:sp>
      <p:sp>
        <p:nvSpPr>
          <p:cNvPr id="14" name="Right Brace 13">
            <a:extLst>
              <a:ext uri="{FF2B5EF4-FFF2-40B4-BE49-F238E27FC236}">
                <a16:creationId xmlns:a16="http://schemas.microsoft.com/office/drawing/2014/main" id="{DCA914E9-1AE6-49D9-9743-E93BC818DB38}"/>
              </a:ext>
            </a:extLst>
          </p:cNvPr>
          <p:cNvSpPr/>
          <p:nvPr/>
        </p:nvSpPr>
        <p:spPr>
          <a:xfrm rot="16200000">
            <a:off x="4317618" y="1348172"/>
            <a:ext cx="688692" cy="2312612"/>
          </a:xfrm>
          <a:prstGeom prst="rightBrace">
            <a:avLst>
              <a:gd name="adj1" fmla="val 0"/>
              <a:gd name="adj2" fmla="val 50000"/>
            </a:avLst>
          </a:prstGeom>
          <a:noFill/>
          <a:ln w="25400" cap="flat" cmpd="sng" algn="ctr">
            <a:solidFill>
              <a:srgbClr val="44546A">
                <a:lumMod val="50000"/>
              </a:srgbClr>
            </a:solidFill>
            <a:prstDash val="solid"/>
            <a:miter lim="800000"/>
          </a:ln>
          <a:effectLst/>
        </p:spPr>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Calibri" panose="020F0502020204030204"/>
              <a:ea typeface="+mn-ea"/>
              <a:cs typeface="+mn-cs"/>
            </a:endParaRPr>
          </a:p>
        </p:txBody>
      </p:sp>
      <p:sp>
        <p:nvSpPr>
          <p:cNvPr id="15" name="Right Brace 14">
            <a:extLst>
              <a:ext uri="{FF2B5EF4-FFF2-40B4-BE49-F238E27FC236}">
                <a16:creationId xmlns:a16="http://schemas.microsoft.com/office/drawing/2014/main" id="{1E2A17BF-B6CA-42CB-A548-877211A22469}"/>
              </a:ext>
            </a:extLst>
          </p:cNvPr>
          <p:cNvSpPr/>
          <p:nvPr/>
        </p:nvSpPr>
        <p:spPr>
          <a:xfrm rot="16200000">
            <a:off x="3094216" y="2751482"/>
            <a:ext cx="597791" cy="1525495"/>
          </a:xfrm>
          <a:prstGeom prst="rightBrace">
            <a:avLst>
              <a:gd name="adj1" fmla="val 0"/>
              <a:gd name="adj2" fmla="val 50000"/>
            </a:avLst>
          </a:prstGeom>
          <a:noFill/>
          <a:ln w="25400" cap="flat" cmpd="sng" algn="ctr">
            <a:solidFill>
              <a:srgbClr val="44546A">
                <a:lumMod val="50000"/>
              </a:srgbClr>
            </a:solidFill>
            <a:prstDash val="solid"/>
            <a:miter lim="800000"/>
          </a:ln>
          <a:effectLst/>
        </p:spPr>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Calibri" panose="020F0502020204030204"/>
              <a:ea typeface="+mn-ea"/>
              <a:cs typeface="+mn-cs"/>
            </a:endParaRPr>
          </a:p>
        </p:txBody>
      </p:sp>
      <p:cxnSp>
        <p:nvCxnSpPr>
          <p:cNvPr id="16" name="Straight Connector 15">
            <a:extLst>
              <a:ext uri="{FF2B5EF4-FFF2-40B4-BE49-F238E27FC236}">
                <a16:creationId xmlns:a16="http://schemas.microsoft.com/office/drawing/2014/main" id="{EC5CB3D9-6626-49C1-9C90-B6535DCFC332}"/>
              </a:ext>
            </a:extLst>
          </p:cNvPr>
          <p:cNvCxnSpPr>
            <a:cxnSpLocks/>
          </p:cNvCxnSpPr>
          <p:nvPr/>
        </p:nvCxnSpPr>
        <p:spPr>
          <a:xfrm>
            <a:off x="5939032" y="3174343"/>
            <a:ext cx="0" cy="631300"/>
          </a:xfrm>
          <a:prstGeom prst="line">
            <a:avLst/>
          </a:prstGeom>
          <a:noFill/>
          <a:ln w="25400" cap="flat" cmpd="sng" algn="ctr">
            <a:solidFill>
              <a:srgbClr val="44546A">
                <a:lumMod val="50000"/>
              </a:srgbClr>
            </a:solidFill>
            <a:prstDash val="solid"/>
            <a:miter lim="800000"/>
          </a:ln>
          <a:effectLst/>
        </p:spPr>
      </p:cxnSp>
      <p:sp>
        <p:nvSpPr>
          <p:cNvPr id="17" name="Rounded Rectangle 7">
            <a:extLst>
              <a:ext uri="{FF2B5EF4-FFF2-40B4-BE49-F238E27FC236}">
                <a16:creationId xmlns:a16="http://schemas.microsoft.com/office/drawing/2014/main" id="{36BD28A5-A749-4CEA-853A-18B84B8C6596}"/>
              </a:ext>
            </a:extLst>
          </p:cNvPr>
          <p:cNvSpPr/>
          <p:nvPr/>
        </p:nvSpPr>
        <p:spPr>
          <a:xfrm>
            <a:off x="4090566" y="2318847"/>
            <a:ext cx="1147319" cy="313866"/>
          </a:xfrm>
          <a:prstGeom prst="rect">
            <a:avLst/>
          </a:prstGeom>
          <a:gradFill rotWithShape="1">
            <a:gsLst>
              <a:gs pos="0">
                <a:sysClr val="window" lastClr="FFFFFF"/>
              </a:gs>
              <a:gs pos="100000">
                <a:sysClr val="window" lastClr="FFFFFF">
                  <a:lumMod val="85000"/>
                </a:sysClr>
              </a:gs>
            </a:gsLst>
            <a:lin ang="5400000" scaled="0"/>
          </a:gradFill>
          <a:ln>
            <a:solidFill>
              <a:srgbClr val="44546A">
                <a:lumMod val="50000"/>
              </a:srgbClr>
            </a:solidFill>
            <a:headEnd type="none" w="med" len="med"/>
            <a:tailEnd type="none" w="med" len="med"/>
          </a:ln>
          <a:effectLst/>
          <a:scene3d>
            <a:camera prst="orthographicFront"/>
            <a:lightRig rig="flat" dir="t"/>
          </a:scene3d>
          <a:sp3d prstMaterial="matte"/>
        </p:spPr>
        <p:txBody>
          <a:bodyPr rot="0" spcFirstLastPara="0" vertOverflow="overflow" horzOverflow="overflow" vert="horz" wrap="square" lIns="93256" tIns="46628" rIns="93256" bIns="46628" numCol="1" spcCol="0" rtlCol="0" fromWordArt="0" anchor="ctr" anchorCtr="0" forceAA="0" compatLnSpc="1">
            <a:prstTxWarp prst="textNoShape">
              <a:avLst/>
            </a:prstTxWarp>
            <a:no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122" b="1" i="0" u="none" strike="noStrike" kern="0" cap="none" spc="0" normalizeH="0" baseline="0" noProof="0" dirty="0">
                <a:ln>
                  <a:noFill/>
                </a:ln>
                <a:solidFill>
                  <a:srgbClr val="44546A">
                    <a:alpha val="99000"/>
                  </a:srgbClr>
                </a:solidFill>
                <a:effectLst/>
                <a:uLnTx/>
                <a:uFillTx/>
                <a:latin typeface="Calibri" panose="020F0502020204030204"/>
                <a:ea typeface="+mn-ea"/>
                <a:cs typeface="+mn-cs"/>
              </a:rPr>
              <a:t>Department A </a:t>
            </a:r>
          </a:p>
        </p:txBody>
      </p:sp>
      <p:sp>
        <p:nvSpPr>
          <p:cNvPr id="18" name="Rounded Rectangle 7">
            <a:extLst>
              <a:ext uri="{FF2B5EF4-FFF2-40B4-BE49-F238E27FC236}">
                <a16:creationId xmlns:a16="http://schemas.microsoft.com/office/drawing/2014/main" id="{1983AAFC-9998-4AE3-A9BD-5B68E0190C56}"/>
              </a:ext>
            </a:extLst>
          </p:cNvPr>
          <p:cNvSpPr/>
          <p:nvPr/>
        </p:nvSpPr>
        <p:spPr>
          <a:xfrm>
            <a:off x="6966958" y="2883327"/>
            <a:ext cx="1147319" cy="313866"/>
          </a:xfrm>
          <a:prstGeom prst="rect">
            <a:avLst/>
          </a:prstGeom>
          <a:gradFill rotWithShape="1">
            <a:gsLst>
              <a:gs pos="0">
                <a:sysClr val="window" lastClr="FFFFFF"/>
              </a:gs>
              <a:gs pos="100000">
                <a:sysClr val="window" lastClr="FFFFFF">
                  <a:lumMod val="85000"/>
                </a:sysClr>
              </a:gs>
            </a:gsLst>
            <a:lin ang="5400000" scaled="0"/>
          </a:gradFill>
          <a:ln>
            <a:solidFill>
              <a:srgbClr val="44546A">
                <a:lumMod val="50000"/>
              </a:srgbClr>
            </a:solidFill>
            <a:headEnd type="none" w="med" len="med"/>
            <a:tailEnd type="none" w="med" len="med"/>
          </a:ln>
          <a:effectLst/>
          <a:scene3d>
            <a:camera prst="orthographicFront"/>
            <a:lightRig rig="flat" dir="t"/>
          </a:scene3d>
          <a:sp3d prstMaterial="matte"/>
        </p:spPr>
        <p:txBody>
          <a:bodyPr rot="0" spcFirstLastPara="0" vertOverflow="overflow" horzOverflow="overflow" vert="horz" wrap="square" lIns="93256" tIns="46628" rIns="93256" bIns="46628" numCol="1" spcCol="0" rtlCol="0" fromWordArt="0" anchor="ctr" anchorCtr="0" forceAA="0" compatLnSpc="1">
            <a:prstTxWarp prst="textNoShape">
              <a:avLst/>
            </a:prstTxWarp>
            <a:no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122" b="1" i="0" u="none" strike="noStrike" kern="0" cap="none" spc="0" normalizeH="0" baseline="0" noProof="0" dirty="0">
                <a:ln>
                  <a:noFill/>
                </a:ln>
                <a:solidFill>
                  <a:srgbClr val="44546A">
                    <a:alpha val="99000"/>
                  </a:srgbClr>
                </a:solidFill>
                <a:effectLst/>
                <a:uLnTx/>
                <a:uFillTx/>
                <a:latin typeface="Calibri" panose="020F0502020204030204"/>
                <a:ea typeface="+mn-ea"/>
                <a:cs typeface="+mn-cs"/>
              </a:rPr>
              <a:t>Account C</a:t>
            </a:r>
          </a:p>
        </p:txBody>
      </p:sp>
      <p:sp>
        <p:nvSpPr>
          <p:cNvPr id="19" name="Rounded Rectangle 19">
            <a:extLst>
              <a:ext uri="{FF2B5EF4-FFF2-40B4-BE49-F238E27FC236}">
                <a16:creationId xmlns:a16="http://schemas.microsoft.com/office/drawing/2014/main" id="{90608486-D6F0-4E7E-ACCE-47B10B404492}"/>
              </a:ext>
            </a:extLst>
          </p:cNvPr>
          <p:cNvSpPr/>
          <p:nvPr/>
        </p:nvSpPr>
        <p:spPr>
          <a:xfrm>
            <a:off x="6966957" y="3813127"/>
            <a:ext cx="1149543" cy="344278"/>
          </a:xfrm>
          <a:prstGeom prst="rect">
            <a:avLst/>
          </a:prstGeom>
          <a:gradFill rotWithShape="1">
            <a:gsLst>
              <a:gs pos="0">
                <a:sysClr val="window" lastClr="FFFFFF"/>
              </a:gs>
              <a:gs pos="100000">
                <a:sysClr val="window" lastClr="FFFFFF">
                  <a:lumMod val="85000"/>
                </a:sysClr>
              </a:gs>
            </a:gsLst>
            <a:lin ang="5400000" scaled="0"/>
          </a:gradFill>
          <a:ln>
            <a:solidFill>
              <a:srgbClr val="44546A">
                <a:lumMod val="50000"/>
              </a:srgbClr>
            </a:solidFill>
            <a:headEnd type="none" w="med" len="med"/>
            <a:tailEnd type="none" w="med" len="med"/>
          </a:ln>
          <a:effectLst/>
          <a:scene3d>
            <a:camera prst="orthographicFront"/>
            <a:lightRig rig="flat" dir="t"/>
          </a:scene3d>
          <a:sp3d prstMaterial="matte"/>
        </p:spPr>
        <p:txBody>
          <a:bodyPr rot="0" spcFirstLastPara="0" vertOverflow="overflow" horzOverflow="overflow" vert="horz" wrap="square" lIns="93256" tIns="46628" rIns="93256" bIns="46628" numCol="1" spcCol="0" rtlCol="0" fromWordArt="0" anchor="ctr" anchorCtr="0" forceAA="0" compatLnSpc="1">
            <a:prstTxWarp prst="textNoShape">
              <a:avLst/>
            </a:prstTxWarp>
            <a:no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122" b="1" i="0" u="none" strike="noStrike" kern="0" cap="none" spc="0" normalizeH="0" baseline="0" noProof="0" dirty="0">
                <a:ln>
                  <a:noFill/>
                </a:ln>
                <a:solidFill>
                  <a:srgbClr val="44546A">
                    <a:alpha val="99000"/>
                  </a:srgbClr>
                </a:solidFill>
                <a:effectLst/>
                <a:uLnTx/>
                <a:uFillTx/>
                <a:latin typeface="Calibri" panose="020F0502020204030204"/>
                <a:ea typeface="+mn-ea"/>
                <a:cs typeface="+mn-cs"/>
              </a:rPr>
              <a:t>Subscription 4</a:t>
            </a:r>
          </a:p>
        </p:txBody>
      </p:sp>
      <p:cxnSp>
        <p:nvCxnSpPr>
          <p:cNvPr id="20" name="Straight Connector 19">
            <a:extLst>
              <a:ext uri="{FF2B5EF4-FFF2-40B4-BE49-F238E27FC236}">
                <a16:creationId xmlns:a16="http://schemas.microsoft.com/office/drawing/2014/main" id="{8B911AE3-B1F8-425F-B894-8E527A3FBFB8}"/>
              </a:ext>
            </a:extLst>
          </p:cNvPr>
          <p:cNvCxnSpPr>
            <a:cxnSpLocks/>
          </p:cNvCxnSpPr>
          <p:nvPr/>
        </p:nvCxnSpPr>
        <p:spPr>
          <a:xfrm>
            <a:off x="7529330" y="3204919"/>
            <a:ext cx="0" cy="631300"/>
          </a:xfrm>
          <a:prstGeom prst="line">
            <a:avLst/>
          </a:prstGeom>
          <a:noFill/>
          <a:ln w="25400" cap="flat" cmpd="sng" algn="ctr">
            <a:solidFill>
              <a:srgbClr val="44546A">
                <a:lumMod val="50000"/>
              </a:srgbClr>
            </a:solidFill>
            <a:prstDash val="solid"/>
            <a:miter lim="800000"/>
          </a:ln>
          <a:effectLst/>
        </p:spPr>
      </p:cxnSp>
      <p:sp>
        <p:nvSpPr>
          <p:cNvPr id="21" name="Right Brace 20">
            <a:extLst>
              <a:ext uri="{FF2B5EF4-FFF2-40B4-BE49-F238E27FC236}">
                <a16:creationId xmlns:a16="http://schemas.microsoft.com/office/drawing/2014/main" id="{EABD7912-3FD6-422B-82CB-8055D2E07211}"/>
              </a:ext>
            </a:extLst>
          </p:cNvPr>
          <p:cNvSpPr/>
          <p:nvPr/>
        </p:nvSpPr>
        <p:spPr>
          <a:xfrm rot="16200000">
            <a:off x="5839802" y="608486"/>
            <a:ext cx="431081" cy="2672205"/>
          </a:xfrm>
          <a:prstGeom prst="rightBrace">
            <a:avLst>
              <a:gd name="adj1" fmla="val 0"/>
              <a:gd name="adj2" fmla="val 50000"/>
            </a:avLst>
          </a:prstGeom>
          <a:noFill/>
          <a:ln w="25400" cap="flat" cmpd="sng" algn="ctr">
            <a:solidFill>
              <a:srgbClr val="44546A">
                <a:lumMod val="50000"/>
              </a:srgbClr>
            </a:solidFill>
            <a:prstDash val="solid"/>
            <a:miter lim="800000"/>
          </a:ln>
          <a:effectLst/>
        </p:spPr>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Calibri" panose="020F0502020204030204"/>
              <a:ea typeface="+mn-ea"/>
              <a:cs typeface="+mn-cs"/>
            </a:endParaRPr>
          </a:p>
        </p:txBody>
      </p:sp>
      <p:cxnSp>
        <p:nvCxnSpPr>
          <p:cNvPr id="22" name="Straight Connector 21">
            <a:extLst>
              <a:ext uri="{FF2B5EF4-FFF2-40B4-BE49-F238E27FC236}">
                <a16:creationId xmlns:a16="http://schemas.microsoft.com/office/drawing/2014/main" id="{F8F9DAEA-5E06-48FD-9B36-E15C8A7DA82D}"/>
              </a:ext>
            </a:extLst>
          </p:cNvPr>
          <p:cNvCxnSpPr>
            <a:cxnSpLocks/>
          </p:cNvCxnSpPr>
          <p:nvPr/>
        </p:nvCxnSpPr>
        <p:spPr>
          <a:xfrm flipH="1">
            <a:off x="7515077" y="2160130"/>
            <a:ext cx="14255" cy="723197"/>
          </a:xfrm>
          <a:prstGeom prst="line">
            <a:avLst/>
          </a:prstGeom>
          <a:noFill/>
          <a:ln w="25400" cap="flat" cmpd="sng" algn="ctr">
            <a:solidFill>
              <a:srgbClr val="44546A">
                <a:lumMod val="50000"/>
              </a:srgbClr>
            </a:solidFill>
            <a:prstDash val="solid"/>
            <a:miter lim="800000"/>
          </a:ln>
          <a:effectLst/>
        </p:spPr>
      </p:cxnSp>
      <p:sp>
        <p:nvSpPr>
          <p:cNvPr id="23" name="Rounded Rectangle 7">
            <a:extLst>
              <a:ext uri="{FF2B5EF4-FFF2-40B4-BE49-F238E27FC236}">
                <a16:creationId xmlns:a16="http://schemas.microsoft.com/office/drawing/2014/main" id="{8A6BE574-CDD0-473D-A386-97DAFD538F0C}"/>
              </a:ext>
            </a:extLst>
          </p:cNvPr>
          <p:cNvSpPr/>
          <p:nvPr/>
        </p:nvSpPr>
        <p:spPr>
          <a:xfrm>
            <a:off x="6966958" y="2318847"/>
            <a:ext cx="1147319" cy="313866"/>
          </a:xfrm>
          <a:prstGeom prst="rect">
            <a:avLst/>
          </a:prstGeom>
          <a:gradFill rotWithShape="1">
            <a:gsLst>
              <a:gs pos="0">
                <a:sysClr val="window" lastClr="FFFFFF"/>
              </a:gs>
              <a:gs pos="100000">
                <a:sysClr val="window" lastClr="FFFFFF">
                  <a:lumMod val="85000"/>
                </a:sysClr>
              </a:gs>
            </a:gsLst>
            <a:lin ang="5400000" scaled="0"/>
          </a:gradFill>
          <a:ln>
            <a:solidFill>
              <a:srgbClr val="44546A">
                <a:lumMod val="50000"/>
              </a:srgbClr>
            </a:solidFill>
            <a:headEnd type="none" w="med" len="med"/>
            <a:tailEnd type="none" w="med" len="med"/>
          </a:ln>
          <a:effectLst/>
          <a:scene3d>
            <a:camera prst="orthographicFront"/>
            <a:lightRig rig="flat" dir="t"/>
          </a:scene3d>
          <a:sp3d prstMaterial="matte"/>
        </p:spPr>
        <p:txBody>
          <a:bodyPr rot="0" spcFirstLastPara="0" vertOverflow="overflow" horzOverflow="overflow" vert="horz" wrap="square" lIns="93256" tIns="46628" rIns="93256" bIns="46628" numCol="1" spcCol="0" rtlCol="0" fromWordArt="0" anchor="ctr" anchorCtr="0" forceAA="0" compatLnSpc="1">
            <a:prstTxWarp prst="textNoShape">
              <a:avLst/>
            </a:prstTxWarp>
            <a:no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122" b="1" i="0" u="none" strike="noStrike" kern="0" cap="none" spc="0" normalizeH="0" baseline="0" noProof="0" dirty="0">
                <a:ln>
                  <a:noFill/>
                </a:ln>
                <a:solidFill>
                  <a:srgbClr val="44546A">
                    <a:alpha val="99000"/>
                  </a:srgbClr>
                </a:solidFill>
                <a:effectLst/>
                <a:uLnTx/>
                <a:uFillTx/>
                <a:latin typeface="Calibri" panose="020F0502020204030204"/>
                <a:ea typeface="+mn-ea"/>
                <a:cs typeface="+mn-cs"/>
              </a:rPr>
              <a:t>Department B</a:t>
            </a:r>
          </a:p>
        </p:txBody>
      </p:sp>
      <p:sp>
        <p:nvSpPr>
          <p:cNvPr id="24" name="Rounded Rectangle 10">
            <a:extLst>
              <a:ext uri="{FF2B5EF4-FFF2-40B4-BE49-F238E27FC236}">
                <a16:creationId xmlns:a16="http://schemas.microsoft.com/office/drawing/2014/main" id="{61DC1561-EFC6-47E6-B191-6BF8C8AC42F4}"/>
              </a:ext>
            </a:extLst>
          </p:cNvPr>
          <p:cNvSpPr/>
          <p:nvPr/>
        </p:nvSpPr>
        <p:spPr>
          <a:xfrm>
            <a:off x="2128453" y="4748931"/>
            <a:ext cx="1149543" cy="344346"/>
          </a:xfrm>
          <a:prstGeom prst="rect">
            <a:avLst/>
          </a:prstGeom>
          <a:gradFill rotWithShape="1">
            <a:gsLst>
              <a:gs pos="0">
                <a:sysClr val="window" lastClr="FFFFFF"/>
              </a:gs>
              <a:gs pos="100000">
                <a:sysClr val="window" lastClr="FFFFFF">
                  <a:lumMod val="85000"/>
                </a:sysClr>
              </a:gs>
            </a:gsLst>
            <a:lin ang="5400000" scaled="0"/>
          </a:gradFill>
          <a:ln>
            <a:solidFill>
              <a:srgbClr val="44546A">
                <a:lumMod val="50000"/>
              </a:srgbClr>
            </a:solidFill>
            <a:headEnd type="none" w="med" len="med"/>
            <a:tailEnd type="none" w="med" len="med"/>
          </a:ln>
          <a:effectLst/>
          <a:scene3d>
            <a:camera prst="orthographicFront"/>
            <a:lightRig rig="flat" dir="t"/>
          </a:scene3d>
          <a:sp3d prstMaterial="matte"/>
        </p:spPr>
        <p:txBody>
          <a:bodyPr rot="0" spcFirstLastPara="0" vertOverflow="overflow" horzOverflow="overflow" vert="horz" wrap="square" lIns="93256" tIns="46628" rIns="93256" bIns="46628" numCol="1" spcCol="0" rtlCol="0" fromWordArt="0" anchor="ctr" anchorCtr="0" forceAA="0" compatLnSpc="1">
            <a:prstTxWarp prst="textNoShape">
              <a:avLst/>
            </a:prstTxWarp>
            <a:no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122" b="1" i="0" u="none" strike="noStrike" kern="0" cap="none" spc="0" normalizeH="0" baseline="0" noProof="0" dirty="0" err="1">
                <a:ln>
                  <a:noFill/>
                </a:ln>
                <a:solidFill>
                  <a:srgbClr val="44546A">
                    <a:alpha val="99000"/>
                  </a:srgbClr>
                </a:solidFill>
                <a:effectLst/>
                <a:uLnTx/>
                <a:uFillTx/>
                <a:latin typeface="Calibri" panose="020F0502020204030204"/>
                <a:ea typeface="+mn-ea"/>
                <a:cs typeface="+mn-cs"/>
              </a:rPr>
              <a:t>Vnet</a:t>
            </a:r>
            <a:r>
              <a:rPr kumimoji="0" lang="en-US" sz="1122" b="1" i="0" u="none" strike="noStrike" kern="0" cap="none" spc="0" normalizeH="0" baseline="0" noProof="0" dirty="0">
                <a:ln>
                  <a:noFill/>
                </a:ln>
                <a:solidFill>
                  <a:srgbClr val="44546A">
                    <a:alpha val="99000"/>
                  </a:srgbClr>
                </a:solidFill>
                <a:effectLst/>
                <a:uLnTx/>
                <a:uFillTx/>
                <a:latin typeface="Calibri" panose="020F0502020204030204"/>
                <a:ea typeface="+mn-ea"/>
                <a:cs typeface="+mn-cs"/>
              </a:rPr>
              <a:t> 2</a:t>
            </a:r>
          </a:p>
        </p:txBody>
      </p:sp>
      <p:sp>
        <p:nvSpPr>
          <p:cNvPr id="25" name="Rounded Rectangle 10">
            <a:extLst>
              <a:ext uri="{FF2B5EF4-FFF2-40B4-BE49-F238E27FC236}">
                <a16:creationId xmlns:a16="http://schemas.microsoft.com/office/drawing/2014/main" id="{AD40A81D-D52B-463B-B15F-325F017A73C4}"/>
              </a:ext>
            </a:extLst>
          </p:cNvPr>
          <p:cNvSpPr/>
          <p:nvPr/>
        </p:nvSpPr>
        <p:spPr>
          <a:xfrm>
            <a:off x="3731396" y="4748931"/>
            <a:ext cx="1149543" cy="344346"/>
          </a:xfrm>
          <a:prstGeom prst="rect">
            <a:avLst/>
          </a:prstGeom>
          <a:gradFill rotWithShape="1">
            <a:gsLst>
              <a:gs pos="0">
                <a:sysClr val="window" lastClr="FFFFFF"/>
              </a:gs>
              <a:gs pos="100000">
                <a:sysClr val="window" lastClr="FFFFFF">
                  <a:lumMod val="85000"/>
                </a:sysClr>
              </a:gs>
            </a:gsLst>
            <a:lin ang="5400000" scaled="0"/>
          </a:gradFill>
          <a:ln>
            <a:solidFill>
              <a:srgbClr val="44546A">
                <a:lumMod val="50000"/>
              </a:srgbClr>
            </a:solidFill>
            <a:headEnd type="none" w="med" len="med"/>
            <a:tailEnd type="none" w="med" len="med"/>
          </a:ln>
          <a:effectLst/>
          <a:scene3d>
            <a:camera prst="orthographicFront"/>
            <a:lightRig rig="flat" dir="t"/>
          </a:scene3d>
          <a:sp3d prstMaterial="matte"/>
        </p:spPr>
        <p:txBody>
          <a:bodyPr rot="0" spcFirstLastPara="0" vertOverflow="overflow" horzOverflow="overflow" vert="horz" wrap="square" lIns="93256" tIns="46628" rIns="93256" bIns="46628" numCol="1" spcCol="0" rtlCol="0" fromWordArt="0" anchor="ctr" anchorCtr="0" forceAA="0" compatLnSpc="1">
            <a:prstTxWarp prst="textNoShape">
              <a:avLst/>
            </a:prstTxWarp>
            <a:no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122" b="1" i="0" u="none" strike="noStrike" kern="0" cap="none" spc="0" normalizeH="0" baseline="0" noProof="0" dirty="0" err="1">
                <a:ln>
                  <a:noFill/>
                </a:ln>
                <a:solidFill>
                  <a:srgbClr val="44546A">
                    <a:alpha val="99000"/>
                  </a:srgbClr>
                </a:solidFill>
                <a:effectLst/>
                <a:uLnTx/>
                <a:uFillTx/>
                <a:latin typeface="Calibri" panose="020F0502020204030204"/>
                <a:ea typeface="+mn-ea"/>
                <a:cs typeface="+mn-cs"/>
              </a:rPr>
              <a:t>Vnet</a:t>
            </a:r>
            <a:r>
              <a:rPr kumimoji="0" lang="en-US" sz="1122" b="1" i="0" u="none" strike="noStrike" kern="0" cap="none" spc="0" normalizeH="0" baseline="0" noProof="0" dirty="0">
                <a:ln>
                  <a:noFill/>
                </a:ln>
                <a:solidFill>
                  <a:srgbClr val="44546A">
                    <a:alpha val="99000"/>
                  </a:srgbClr>
                </a:solidFill>
                <a:effectLst/>
                <a:uLnTx/>
                <a:uFillTx/>
                <a:latin typeface="Calibri" panose="020F0502020204030204"/>
                <a:ea typeface="+mn-ea"/>
                <a:cs typeface="+mn-cs"/>
              </a:rPr>
              <a:t> 3</a:t>
            </a:r>
          </a:p>
        </p:txBody>
      </p:sp>
      <p:sp>
        <p:nvSpPr>
          <p:cNvPr id="26" name="Rounded Rectangle 10">
            <a:extLst>
              <a:ext uri="{FF2B5EF4-FFF2-40B4-BE49-F238E27FC236}">
                <a16:creationId xmlns:a16="http://schemas.microsoft.com/office/drawing/2014/main" id="{B31368A0-14AC-430D-B300-CA2DD3606CF0}"/>
              </a:ext>
            </a:extLst>
          </p:cNvPr>
          <p:cNvSpPr/>
          <p:nvPr/>
        </p:nvSpPr>
        <p:spPr>
          <a:xfrm>
            <a:off x="525509" y="4748931"/>
            <a:ext cx="1149543" cy="344346"/>
          </a:xfrm>
          <a:prstGeom prst="rect">
            <a:avLst/>
          </a:prstGeom>
          <a:gradFill rotWithShape="1">
            <a:gsLst>
              <a:gs pos="0">
                <a:sysClr val="window" lastClr="FFFFFF"/>
              </a:gs>
              <a:gs pos="100000">
                <a:sysClr val="window" lastClr="FFFFFF">
                  <a:lumMod val="85000"/>
                </a:sysClr>
              </a:gs>
            </a:gsLst>
            <a:lin ang="5400000" scaled="0"/>
          </a:gradFill>
          <a:ln>
            <a:solidFill>
              <a:srgbClr val="44546A">
                <a:lumMod val="50000"/>
              </a:srgbClr>
            </a:solidFill>
            <a:headEnd type="none" w="med" len="med"/>
            <a:tailEnd type="none" w="med" len="med"/>
          </a:ln>
          <a:effectLst/>
          <a:scene3d>
            <a:camera prst="orthographicFront"/>
            <a:lightRig rig="flat" dir="t"/>
          </a:scene3d>
          <a:sp3d prstMaterial="matte"/>
        </p:spPr>
        <p:txBody>
          <a:bodyPr rot="0" spcFirstLastPara="0" vertOverflow="overflow" horzOverflow="overflow" vert="horz" wrap="square" lIns="93256" tIns="46628" rIns="93256" bIns="46628" numCol="1" spcCol="0" rtlCol="0" fromWordArt="0" anchor="ctr" anchorCtr="0" forceAA="0" compatLnSpc="1">
            <a:prstTxWarp prst="textNoShape">
              <a:avLst/>
            </a:prstTxWarp>
            <a:no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122" b="1" i="0" u="none" strike="noStrike" kern="0" cap="none" spc="0" normalizeH="0" baseline="0" noProof="0" dirty="0" err="1">
                <a:ln>
                  <a:noFill/>
                </a:ln>
                <a:solidFill>
                  <a:srgbClr val="44546A">
                    <a:alpha val="99000"/>
                  </a:srgbClr>
                </a:solidFill>
                <a:effectLst/>
                <a:uLnTx/>
                <a:uFillTx/>
                <a:latin typeface="Calibri" panose="020F0502020204030204"/>
                <a:ea typeface="+mn-ea"/>
                <a:cs typeface="+mn-cs"/>
              </a:rPr>
              <a:t>Vnet</a:t>
            </a:r>
            <a:r>
              <a:rPr kumimoji="0" lang="en-US" sz="1122" b="1" i="0" u="none" strike="noStrike" kern="0" cap="none" spc="0" normalizeH="0" baseline="0" noProof="0" dirty="0">
                <a:ln>
                  <a:noFill/>
                </a:ln>
                <a:solidFill>
                  <a:srgbClr val="44546A">
                    <a:alpha val="99000"/>
                  </a:srgbClr>
                </a:solidFill>
                <a:effectLst/>
                <a:uLnTx/>
                <a:uFillTx/>
                <a:latin typeface="Calibri" panose="020F0502020204030204"/>
                <a:ea typeface="+mn-ea"/>
                <a:cs typeface="+mn-cs"/>
              </a:rPr>
              <a:t> 1</a:t>
            </a:r>
          </a:p>
        </p:txBody>
      </p:sp>
      <p:cxnSp>
        <p:nvCxnSpPr>
          <p:cNvPr id="27" name="Straight Connector 26">
            <a:extLst>
              <a:ext uri="{FF2B5EF4-FFF2-40B4-BE49-F238E27FC236}">
                <a16:creationId xmlns:a16="http://schemas.microsoft.com/office/drawing/2014/main" id="{794CBFDF-32FF-416A-B288-A3B6B62FDF35}"/>
              </a:ext>
            </a:extLst>
          </p:cNvPr>
          <p:cNvCxnSpPr>
            <a:stCxn id="24" idx="3"/>
            <a:endCxn id="25" idx="1"/>
          </p:cNvCxnSpPr>
          <p:nvPr/>
        </p:nvCxnSpPr>
        <p:spPr>
          <a:xfrm>
            <a:off x="3277996" y="4921104"/>
            <a:ext cx="453400" cy="0"/>
          </a:xfrm>
          <a:prstGeom prst="line">
            <a:avLst/>
          </a:prstGeom>
          <a:noFill/>
          <a:ln w="28575" cap="flat" cmpd="sng" algn="ctr">
            <a:solidFill>
              <a:sysClr val="windowText" lastClr="000000"/>
            </a:solidFill>
            <a:prstDash val="sysDash"/>
            <a:miter lim="800000"/>
          </a:ln>
          <a:effectLst/>
        </p:spPr>
      </p:cxnSp>
      <p:sp>
        <p:nvSpPr>
          <p:cNvPr id="28" name="Rounded Rectangle 10">
            <a:extLst>
              <a:ext uri="{FF2B5EF4-FFF2-40B4-BE49-F238E27FC236}">
                <a16:creationId xmlns:a16="http://schemas.microsoft.com/office/drawing/2014/main" id="{C80089A4-5028-4EC8-B560-30083A6E5DFA}"/>
              </a:ext>
            </a:extLst>
          </p:cNvPr>
          <p:cNvSpPr/>
          <p:nvPr/>
        </p:nvSpPr>
        <p:spPr>
          <a:xfrm>
            <a:off x="6964619" y="4756746"/>
            <a:ext cx="1149543" cy="344346"/>
          </a:xfrm>
          <a:prstGeom prst="rect">
            <a:avLst/>
          </a:prstGeom>
          <a:gradFill rotWithShape="1">
            <a:gsLst>
              <a:gs pos="0">
                <a:sysClr val="window" lastClr="FFFFFF"/>
              </a:gs>
              <a:gs pos="100000">
                <a:sysClr val="window" lastClr="FFFFFF">
                  <a:lumMod val="85000"/>
                </a:sysClr>
              </a:gs>
            </a:gsLst>
            <a:lin ang="5400000" scaled="0"/>
          </a:gradFill>
          <a:ln>
            <a:solidFill>
              <a:srgbClr val="44546A">
                <a:lumMod val="50000"/>
              </a:srgbClr>
            </a:solidFill>
            <a:headEnd type="none" w="med" len="med"/>
            <a:tailEnd type="none" w="med" len="med"/>
          </a:ln>
          <a:effectLst/>
          <a:scene3d>
            <a:camera prst="orthographicFront"/>
            <a:lightRig rig="flat" dir="t"/>
          </a:scene3d>
          <a:sp3d prstMaterial="matte"/>
        </p:spPr>
        <p:txBody>
          <a:bodyPr rot="0" spcFirstLastPara="0" vertOverflow="overflow" horzOverflow="overflow" vert="horz" wrap="square" lIns="93256" tIns="46628" rIns="93256" bIns="46628" numCol="1" spcCol="0" rtlCol="0" fromWordArt="0" anchor="ctr" anchorCtr="0" forceAA="0" compatLnSpc="1">
            <a:prstTxWarp prst="textNoShape">
              <a:avLst/>
            </a:prstTxWarp>
            <a:no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122" b="1" i="0" u="none" strike="noStrike" kern="0" cap="none" spc="0" normalizeH="0" baseline="0" noProof="0" dirty="0" err="1">
                <a:ln>
                  <a:noFill/>
                </a:ln>
                <a:solidFill>
                  <a:srgbClr val="44546A">
                    <a:alpha val="99000"/>
                  </a:srgbClr>
                </a:solidFill>
                <a:effectLst/>
                <a:uLnTx/>
                <a:uFillTx/>
                <a:latin typeface="Calibri" panose="020F0502020204030204"/>
                <a:ea typeface="+mn-ea"/>
                <a:cs typeface="+mn-cs"/>
              </a:rPr>
              <a:t>Vnet</a:t>
            </a:r>
            <a:r>
              <a:rPr kumimoji="0" lang="en-US" sz="1122" b="1" i="0" u="none" strike="noStrike" kern="0" cap="none" spc="0" normalizeH="0" baseline="0" noProof="0" dirty="0">
                <a:ln>
                  <a:noFill/>
                </a:ln>
                <a:solidFill>
                  <a:srgbClr val="44546A">
                    <a:alpha val="99000"/>
                  </a:srgbClr>
                </a:solidFill>
                <a:effectLst/>
                <a:uLnTx/>
                <a:uFillTx/>
                <a:latin typeface="Calibri" panose="020F0502020204030204"/>
                <a:ea typeface="+mn-ea"/>
                <a:cs typeface="+mn-cs"/>
              </a:rPr>
              <a:t> 4</a:t>
            </a:r>
          </a:p>
        </p:txBody>
      </p:sp>
      <p:cxnSp>
        <p:nvCxnSpPr>
          <p:cNvPr id="29" name="Straight Connector 28">
            <a:extLst>
              <a:ext uri="{FF2B5EF4-FFF2-40B4-BE49-F238E27FC236}">
                <a16:creationId xmlns:a16="http://schemas.microsoft.com/office/drawing/2014/main" id="{659952F3-7892-45A7-AFA6-57DAADE9ACE5}"/>
              </a:ext>
            </a:extLst>
          </p:cNvPr>
          <p:cNvCxnSpPr>
            <a:stCxn id="25" idx="3"/>
            <a:endCxn id="28" idx="1"/>
          </p:cNvCxnSpPr>
          <p:nvPr/>
        </p:nvCxnSpPr>
        <p:spPr>
          <a:xfrm>
            <a:off x="4880939" y="4921104"/>
            <a:ext cx="2083680" cy="7815"/>
          </a:xfrm>
          <a:prstGeom prst="line">
            <a:avLst/>
          </a:prstGeom>
          <a:noFill/>
          <a:ln w="28575" cap="flat" cmpd="sng" algn="ctr">
            <a:solidFill>
              <a:sysClr val="windowText" lastClr="000000"/>
            </a:solidFill>
            <a:prstDash val="sysDash"/>
            <a:miter lim="800000"/>
          </a:ln>
          <a:effectLst/>
        </p:spPr>
      </p:cxnSp>
      <p:sp>
        <p:nvSpPr>
          <p:cNvPr id="30" name="Rectangle 29">
            <a:extLst>
              <a:ext uri="{FF2B5EF4-FFF2-40B4-BE49-F238E27FC236}">
                <a16:creationId xmlns:a16="http://schemas.microsoft.com/office/drawing/2014/main" id="{08ECEBDE-4C7D-46F2-B481-E7CF93786E69}"/>
              </a:ext>
            </a:extLst>
          </p:cNvPr>
          <p:cNvSpPr/>
          <p:nvPr/>
        </p:nvSpPr>
        <p:spPr>
          <a:xfrm>
            <a:off x="380469" y="5716697"/>
            <a:ext cx="2954519" cy="385339"/>
          </a:xfrm>
          <a:prstGeom prst="rect">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solidFill>
                  <a:prstClr val="white"/>
                </a:solidFill>
                <a:effectLst/>
                <a:uLnTx/>
                <a:uFillTx/>
                <a:latin typeface="Calibri" panose="020F0502020204030204"/>
                <a:ea typeface="+mn-ea"/>
                <a:cs typeface="+mn-cs"/>
              </a:rPr>
              <a:t>Express Route Circuit</a:t>
            </a:r>
          </a:p>
        </p:txBody>
      </p:sp>
      <p:sp>
        <p:nvSpPr>
          <p:cNvPr id="31" name="Rounded Rectangle 10">
            <a:extLst>
              <a:ext uri="{FF2B5EF4-FFF2-40B4-BE49-F238E27FC236}">
                <a16:creationId xmlns:a16="http://schemas.microsoft.com/office/drawing/2014/main" id="{5893AC87-FC70-48C6-A809-23EA6624174A}"/>
              </a:ext>
            </a:extLst>
          </p:cNvPr>
          <p:cNvSpPr/>
          <p:nvPr/>
        </p:nvSpPr>
        <p:spPr>
          <a:xfrm>
            <a:off x="8561234" y="4756746"/>
            <a:ext cx="1149543" cy="344346"/>
          </a:xfrm>
          <a:prstGeom prst="rect">
            <a:avLst/>
          </a:prstGeom>
          <a:gradFill rotWithShape="1">
            <a:gsLst>
              <a:gs pos="0">
                <a:sysClr val="window" lastClr="FFFFFF"/>
              </a:gs>
              <a:gs pos="100000">
                <a:sysClr val="window" lastClr="FFFFFF">
                  <a:lumMod val="85000"/>
                </a:sysClr>
              </a:gs>
            </a:gsLst>
            <a:lin ang="5400000" scaled="0"/>
          </a:gradFill>
          <a:ln>
            <a:solidFill>
              <a:srgbClr val="44546A">
                <a:lumMod val="50000"/>
              </a:srgbClr>
            </a:solidFill>
            <a:headEnd type="none" w="med" len="med"/>
            <a:tailEnd type="none" w="med" len="med"/>
          </a:ln>
          <a:effectLst/>
          <a:scene3d>
            <a:camera prst="orthographicFront"/>
            <a:lightRig rig="flat" dir="t"/>
          </a:scene3d>
          <a:sp3d prstMaterial="matte"/>
        </p:spPr>
        <p:txBody>
          <a:bodyPr rot="0" spcFirstLastPara="0" vertOverflow="overflow" horzOverflow="overflow" vert="horz" wrap="square" lIns="93256" tIns="46628" rIns="93256" bIns="46628" numCol="1" spcCol="0" rtlCol="0" fromWordArt="0" anchor="ctr" anchorCtr="0" forceAA="0" compatLnSpc="1">
            <a:prstTxWarp prst="textNoShape">
              <a:avLst/>
            </a:prstTxWarp>
            <a:no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122" b="1" i="0" u="none" strike="noStrike" kern="0" cap="none" spc="0" normalizeH="0" baseline="0" noProof="0" dirty="0" err="1">
                <a:ln>
                  <a:noFill/>
                </a:ln>
                <a:solidFill>
                  <a:srgbClr val="44546A">
                    <a:alpha val="99000"/>
                  </a:srgbClr>
                </a:solidFill>
                <a:effectLst/>
                <a:uLnTx/>
                <a:uFillTx/>
                <a:latin typeface="Calibri" panose="020F0502020204030204"/>
                <a:ea typeface="+mn-ea"/>
                <a:cs typeface="+mn-cs"/>
              </a:rPr>
              <a:t>Vnet</a:t>
            </a:r>
            <a:r>
              <a:rPr kumimoji="0" lang="en-US" sz="1122" b="1" i="0" u="none" strike="noStrike" kern="0" cap="none" spc="0" normalizeH="0" baseline="0" noProof="0" dirty="0">
                <a:ln>
                  <a:noFill/>
                </a:ln>
                <a:solidFill>
                  <a:srgbClr val="44546A">
                    <a:alpha val="99000"/>
                  </a:srgbClr>
                </a:solidFill>
                <a:effectLst/>
                <a:uLnTx/>
                <a:uFillTx/>
                <a:latin typeface="Calibri" panose="020F0502020204030204"/>
                <a:ea typeface="+mn-ea"/>
                <a:cs typeface="+mn-cs"/>
              </a:rPr>
              <a:t> 5</a:t>
            </a:r>
          </a:p>
        </p:txBody>
      </p:sp>
      <p:sp>
        <p:nvSpPr>
          <p:cNvPr id="32" name="Right Brace 31">
            <a:extLst>
              <a:ext uri="{FF2B5EF4-FFF2-40B4-BE49-F238E27FC236}">
                <a16:creationId xmlns:a16="http://schemas.microsoft.com/office/drawing/2014/main" id="{CDB1D633-7F00-4026-81D3-C961C896DD73}"/>
              </a:ext>
            </a:extLst>
          </p:cNvPr>
          <p:cNvSpPr/>
          <p:nvPr/>
        </p:nvSpPr>
        <p:spPr>
          <a:xfrm rot="16200000">
            <a:off x="7995439" y="3702521"/>
            <a:ext cx="597791" cy="1525495"/>
          </a:xfrm>
          <a:prstGeom prst="rightBrace">
            <a:avLst>
              <a:gd name="adj1" fmla="val 0"/>
              <a:gd name="adj2" fmla="val 0"/>
            </a:avLst>
          </a:prstGeom>
          <a:noFill/>
          <a:ln w="25400" cap="flat" cmpd="sng" algn="ctr">
            <a:solidFill>
              <a:srgbClr val="44546A">
                <a:lumMod val="50000"/>
              </a:srgbClr>
            </a:solidFill>
            <a:prstDash val="solid"/>
            <a:miter lim="800000"/>
          </a:ln>
          <a:effectLst/>
        </p:spPr>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Calibri" panose="020F0502020204030204"/>
              <a:ea typeface="+mn-ea"/>
              <a:cs typeface="+mn-cs"/>
            </a:endParaRPr>
          </a:p>
        </p:txBody>
      </p:sp>
      <p:sp>
        <p:nvSpPr>
          <p:cNvPr id="33" name="Rounded Rectangle 10">
            <a:extLst>
              <a:ext uri="{FF2B5EF4-FFF2-40B4-BE49-F238E27FC236}">
                <a16:creationId xmlns:a16="http://schemas.microsoft.com/office/drawing/2014/main" id="{482C9311-C2AD-4C7E-B306-726447B904BA}"/>
              </a:ext>
            </a:extLst>
          </p:cNvPr>
          <p:cNvSpPr/>
          <p:nvPr/>
        </p:nvSpPr>
        <p:spPr>
          <a:xfrm>
            <a:off x="10085090" y="4747925"/>
            <a:ext cx="1149543" cy="344346"/>
          </a:xfrm>
          <a:prstGeom prst="rect">
            <a:avLst/>
          </a:prstGeom>
          <a:gradFill rotWithShape="1">
            <a:gsLst>
              <a:gs pos="0">
                <a:sysClr val="window" lastClr="FFFFFF"/>
              </a:gs>
              <a:gs pos="100000">
                <a:sysClr val="window" lastClr="FFFFFF">
                  <a:lumMod val="85000"/>
                </a:sysClr>
              </a:gs>
            </a:gsLst>
            <a:lin ang="5400000" scaled="0"/>
          </a:gradFill>
          <a:ln>
            <a:solidFill>
              <a:srgbClr val="44546A">
                <a:lumMod val="50000"/>
              </a:srgbClr>
            </a:solidFill>
            <a:headEnd type="none" w="med" len="med"/>
            <a:tailEnd type="none" w="med" len="med"/>
          </a:ln>
          <a:effectLst/>
          <a:scene3d>
            <a:camera prst="orthographicFront"/>
            <a:lightRig rig="flat" dir="t"/>
          </a:scene3d>
          <a:sp3d prstMaterial="matte"/>
        </p:spPr>
        <p:txBody>
          <a:bodyPr rot="0" spcFirstLastPara="0" vertOverflow="overflow" horzOverflow="overflow" vert="horz" wrap="square" lIns="93256" tIns="46628" rIns="93256" bIns="46628" numCol="1" spcCol="0" rtlCol="0" fromWordArt="0" anchor="ctr" anchorCtr="0" forceAA="0" compatLnSpc="1">
            <a:prstTxWarp prst="textNoShape">
              <a:avLst/>
            </a:prstTxWarp>
            <a:no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122" b="1" i="0" u="none" strike="noStrike" kern="0" cap="none" spc="0" normalizeH="0" baseline="0" noProof="0" dirty="0" err="1">
                <a:ln>
                  <a:noFill/>
                </a:ln>
                <a:solidFill>
                  <a:srgbClr val="44546A">
                    <a:alpha val="99000"/>
                  </a:srgbClr>
                </a:solidFill>
                <a:effectLst/>
                <a:uLnTx/>
                <a:uFillTx/>
                <a:latin typeface="Calibri" panose="020F0502020204030204"/>
                <a:ea typeface="+mn-ea"/>
                <a:cs typeface="+mn-cs"/>
              </a:rPr>
              <a:t>Vnet</a:t>
            </a:r>
            <a:r>
              <a:rPr kumimoji="0" lang="en-US" sz="1122" b="1" i="0" u="none" strike="noStrike" kern="0" cap="none" spc="0" normalizeH="0" baseline="0" noProof="0" dirty="0">
                <a:ln>
                  <a:noFill/>
                </a:ln>
                <a:solidFill>
                  <a:srgbClr val="44546A">
                    <a:alpha val="99000"/>
                  </a:srgbClr>
                </a:solidFill>
                <a:effectLst/>
                <a:uLnTx/>
                <a:uFillTx/>
                <a:latin typeface="Calibri" panose="020F0502020204030204"/>
                <a:ea typeface="+mn-ea"/>
                <a:cs typeface="+mn-cs"/>
              </a:rPr>
              <a:t> 6</a:t>
            </a:r>
          </a:p>
        </p:txBody>
      </p:sp>
      <p:cxnSp>
        <p:nvCxnSpPr>
          <p:cNvPr id="34" name="Elbow Connector 74">
            <a:extLst>
              <a:ext uri="{FF2B5EF4-FFF2-40B4-BE49-F238E27FC236}">
                <a16:creationId xmlns:a16="http://schemas.microsoft.com/office/drawing/2014/main" id="{A6A4A97E-9952-4C1E-85E5-5C64A4F433C9}"/>
              </a:ext>
            </a:extLst>
          </p:cNvPr>
          <p:cNvCxnSpPr>
            <a:endCxn id="33" idx="0"/>
          </p:cNvCxnSpPr>
          <p:nvPr/>
        </p:nvCxnSpPr>
        <p:spPr>
          <a:xfrm>
            <a:off x="7637823" y="4465271"/>
            <a:ext cx="3022039" cy="282654"/>
          </a:xfrm>
          <a:prstGeom prst="bentConnector2">
            <a:avLst/>
          </a:prstGeom>
          <a:noFill/>
          <a:ln w="28575" cap="flat" cmpd="sng" algn="ctr">
            <a:solidFill>
              <a:sysClr val="windowText" lastClr="000000"/>
            </a:solidFill>
            <a:prstDash val="solid"/>
            <a:miter lim="800000"/>
          </a:ln>
          <a:effectLst/>
        </p:spPr>
      </p:cxnSp>
      <p:sp>
        <p:nvSpPr>
          <p:cNvPr id="35" name="Rectangle 34">
            <a:extLst>
              <a:ext uri="{FF2B5EF4-FFF2-40B4-BE49-F238E27FC236}">
                <a16:creationId xmlns:a16="http://schemas.microsoft.com/office/drawing/2014/main" id="{FB6721E2-9571-4475-A970-3E8022616F82}"/>
              </a:ext>
            </a:extLst>
          </p:cNvPr>
          <p:cNvSpPr/>
          <p:nvPr/>
        </p:nvSpPr>
        <p:spPr>
          <a:xfrm>
            <a:off x="5812966" y="5714073"/>
            <a:ext cx="1610458" cy="382652"/>
          </a:xfrm>
          <a:prstGeom prst="rect">
            <a:avLst/>
          </a:prstGeom>
          <a:solidFill>
            <a:srgbClr val="5B9BD5">
              <a:lumMod val="75000"/>
            </a:srgbClr>
          </a:solidFill>
          <a:ln w="12700" cap="flat" cmpd="sng" algn="ctr">
            <a:solidFill>
              <a:srgbClr val="5B9BD5">
                <a:shade val="50000"/>
              </a:srgbClr>
            </a:solidFill>
            <a:prstDash val="solid"/>
            <a:miter lim="800000"/>
          </a:ln>
          <a:effectLst/>
        </p:spPr>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solidFill>
                  <a:prstClr val="white"/>
                </a:solidFill>
                <a:effectLst/>
                <a:uLnTx/>
                <a:uFillTx/>
                <a:latin typeface="Calibri" panose="020F0502020204030204"/>
                <a:ea typeface="+mn-ea"/>
                <a:cs typeface="+mn-cs"/>
              </a:rPr>
              <a:t>Express Route Circuit</a:t>
            </a:r>
          </a:p>
        </p:txBody>
      </p:sp>
      <p:sp>
        <p:nvSpPr>
          <p:cNvPr id="36" name="Rectangle 35">
            <a:extLst>
              <a:ext uri="{FF2B5EF4-FFF2-40B4-BE49-F238E27FC236}">
                <a16:creationId xmlns:a16="http://schemas.microsoft.com/office/drawing/2014/main" id="{8ED1075B-6552-4ACA-AD82-4B20BD268B86}"/>
              </a:ext>
            </a:extLst>
          </p:cNvPr>
          <p:cNvSpPr/>
          <p:nvPr/>
        </p:nvSpPr>
        <p:spPr>
          <a:xfrm>
            <a:off x="8022403" y="5714072"/>
            <a:ext cx="1610458" cy="382652"/>
          </a:xfrm>
          <a:prstGeom prst="rect">
            <a:avLst/>
          </a:prstGeom>
          <a:solidFill>
            <a:srgbClr val="4472C4">
              <a:lumMod val="75000"/>
            </a:srgbClr>
          </a:solidFill>
          <a:ln w="12700" cap="flat" cmpd="sng" algn="ctr">
            <a:solidFill>
              <a:srgbClr val="5B9BD5">
                <a:shade val="50000"/>
              </a:srgbClr>
            </a:solidFill>
            <a:prstDash val="solid"/>
            <a:miter lim="800000"/>
          </a:ln>
          <a:effectLst/>
        </p:spPr>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solidFill>
                  <a:prstClr val="white"/>
                </a:solidFill>
                <a:effectLst/>
                <a:uLnTx/>
                <a:uFillTx/>
                <a:latin typeface="Calibri" panose="020F0502020204030204"/>
                <a:ea typeface="+mn-ea"/>
                <a:cs typeface="+mn-cs"/>
              </a:rPr>
              <a:t>Express Route Circuit</a:t>
            </a:r>
          </a:p>
        </p:txBody>
      </p:sp>
      <p:sp>
        <p:nvSpPr>
          <p:cNvPr id="37" name="Rectangle 36">
            <a:extLst>
              <a:ext uri="{FF2B5EF4-FFF2-40B4-BE49-F238E27FC236}">
                <a16:creationId xmlns:a16="http://schemas.microsoft.com/office/drawing/2014/main" id="{717F5BFC-A675-4546-A505-4C61F31E2456}"/>
              </a:ext>
            </a:extLst>
          </p:cNvPr>
          <p:cNvSpPr/>
          <p:nvPr/>
        </p:nvSpPr>
        <p:spPr>
          <a:xfrm>
            <a:off x="10231840" y="5697831"/>
            <a:ext cx="1610458" cy="382652"/>
          </a:xfrm>
          <a:prstGeom prst="rect">
            <a:avLst/>
          </a:prstGeom>
          <a:solidFill>
            <a:srgbClr val="5B9BD5">
              <a:lumMod val="50000"/>
            </a:srgbClr>
          </a:solidFill>
          <a:ln w="12700" cap="flat" cmpd="sng" algn="ctr">
            <a:solidFill>
              <a:srgbClr val="5B9BD5">
                <a:shade val="50000"/>
              </a:srgbClr>
            </a:solidFill>
            <a:prstDash val="solid"/>
            <a:miter lim="800000"/>
          </a:ln>
          <a:effectLst/>
        </p:spPr>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solidFill>
                  <a:prstClr val="white"/>
                </a:solidFill>
                <a:effectLst/>
                <a:uLnTx/>
                <a:uFillTx/>
                <a:latin typeface="Calibri" panose="020F0502020204030204"/>
                <a:ea typeface="+mn-ea"/>
                <a:cs typeface="+mn-cs"/>
              </a:rPr>
              <a:t>Express Route Circuit</a:t>
            </a:r>
          </a:p>
        </p:txBody>
      </p:sp>
      <p:sp>
        <p:nvSpPr>
          <p:cNvPr id="38" name="Right Brace 37">
            <a:extLst>
              <a:ext uri="{FF2B5EF4-FFF2-40B4-BE49-F238E27FC236}">
                <a16:creationId xmlns:a16="http://schemas.microsoft.com/office/drawing/2014/main" id="{4ACC58E5-628A-47C7-A9D6-8CBA47928607}"/>
              </a:ext>
            </a:extLst>
          </p:cNvPr>
          <p:cNvSpPr/>
          <p:nvPr/>
        </p:nvSpPr>
        <p:spPr>
          <a:xfrm rot="16200000">
            <a:off x="5181171" y="4314052"/>
            <a:ext cx="597791" cy="2263683"/>
          </a:xfrm>
          <a:prstGeom prst="rightBrace">
            <a:avLst>
              <a:gd name="adj1" fmla="val 0"/>
              <a:gd name="adj2" fmla="val 0"/>
            </a:avLst>
          </a:prstGeom>
          <a:noFill/>
          <a:ln w="25400" cap="flat" cmpd="sng" algn="ctr">
            <a:solidFill>
              <a:srgbClr val="44546A">
                <a:lumMod val="50000"/>
              </a:srgbClr>
            </a:solidFill>
            <a:prstDash val="solid"/>
            <a:miter lim="800000"/>
          </a:ln>
          <a:effectLst/>
        </p:spPr>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Calibri" panose="020F0502020204030204"/>
              <a:ea typeface="+mn-ea"/>
              <a:cs typeface="+mn-cs"/>
            </a:endParaRPr>
          </a:p>
        </p:txBody>
      </p:sp>
      <p:sp>
        <p:nvSpPr>
          <p:cNvPr id="39" name="Rectangle 38">
            <a:extLst>
              <a:ext uri="{FF2B5EF4-FFF2-40B4-BE49-F238E27FC236}">
                <a16:creationId xmlns:a16="http://schemas.microsoft.com/office/drawing/2014/main" id="{7BB0C720-795F-4A5E-BC98-2E4D3E03FA77}"/>
              </a:ext>
            </a:extLst>
          </p:cNvPr>
          <p:cNvSpPr/>
          <p:nvPr/>
        </p:nvSpPr>
        <p:spPr>
          <a:xfrm>
            <a:off x="3603528" y="5716697"/>
            <a:ext cx="1610458" cy="382652"/>
          </a:xfrm>
          <a:prstGeom prst="rect">
            <a:avLst/>
          </a:prstGeom>
          <a:solidFill>
            <a:srgbClr val="5B9BD5">
              <a:lumMod val="60000"/>
              <a:lumOff val="40000"/>
            </a:srgbClr>
          </a:solidFill>
          <a:ln w="12700" cap="flat" cmpd="sng" algn="ctr">
            <a:solidFill>
              <a:srgbClr val="5B9BD5">
                <a:shade val="50000"/>
              </a:srgbClr>
            </a:solidFill>
            <a:prstDash val="solid"/>
            <a:miter lim="800000"/>
          </a:ln>
          <a:effectLst/>
        </p:spPr>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solidFill>
                  <a:prstClr val="white"/>
                </a:solidFill>
                <a:effectLst/>
                <a:uLnTx/>
                <a:uFillTx/>
                <a:latin typeface="Calibri" panose="020F0502020204030204"/>
                <a:ea typeface="+mn-ea"/>
                <a:cs typeface="+mn-cs"/>
              </a:rPr>
              <a:t>Express Route Circuit</a:t>
            </a:r>
          </a:p>
        </p:txBody>
      </p:sp>
      <p:cxnSp>
        <p:nvCxnSpPr>
          <p:cNvPr id="40" name="Elbow Connector 80">
            <a:extLst>
              <a:ext uri="{FF2B5EF4-FFF2-40B4-BE49-F238E27FC236}">
                <a16:creationId xmlns:a16="http://schemas.microsoft.com/office/drawing/2014/main" id="{53023FFD-F149-4DC3-8D42-8C1327FC1C3B}"/>
              </a:ext>
            </a:extLst>
          </p:cNvPr>
          <p:cNvCxnSpPr>
            <a:cxnSpLocks/>
          </p:cNvCxnSpPr>
          <p:nvPr/>
        </p:nvCxnSpPr>
        <p:spPr>
          <a:xfrm>
            <a:off x="5790673" y="5441079"/>
            <a:ext cx="3051698" cy="282654"/>
          </a:xfrm>
          <a:prstGeom prst="bentConnector3">
            <a:avLst>
              <a:gd name="adj1" fmla="val 50000"/>
            </a:avLst>
          </a:prstGeom>
          <a:noFill/>
          <a:ln w="28575" cap="flat" cmpd="sng" algn="ctr">
            <a:solidFill>
              <a:sysClr val="windowText" lastClr="000000"/>
            </a:solidFill>
            <a:prstDash val="solid"/>
            <a:miter lim="800000"/>
          </a:ln>
          <a:effectLst/>
        </p:spPr>
      </p:cxnSp>
      <p:cxnSp>
        <p:nvCxnSpPr>
          <p:cNvPr id="41" name="Elbow Connector 81">
            <a:extLst>
              <a:ext uri="{FF2B5EF4-FFF2-40B4-BE49-F238E27FC236}">
                <a16:creationId xmlns:a16="http://schemas.microsoft.com/office/drawing/2014/main" id="{6F120C26-10ED-4D5C-8440-078BB2E648BD}"/>
              </a:ext>
            </a:extLst>
          </p:cNvPr>
          <p:cNvCxnSpPr>
            <a:cxnSpLocks/>
          </p:cNvCxnSpPr>
          <p:nvPr/>
        </p:nvCxnSpPr>
        <p:spPr>
          <a:xfrm>
            <a:off x="7973952" y="5442281"/>
            <a:ext cx="3051698" cy="282654"/>
          </a:xfrm>
          <a:prstGeom prst="bentConnector3">
            <a:avLst>
              <a:gd name="adj1" fmla="val 50000"/>
            </a:avLst>
          </a:prstGeom>
          <a:noFill/>
          <a:ln w="28575" cap="flat" cmpd="sng" algn="ctr">
            <a:solidFill>
              <a:sysClr val="windowText" lastClr="000000"/>
            </a:solidFill>
            <a:prstDash val="solid"/>
            <a:miter lim="800000"/>
          </a:ln>
          <a:effectLst/>
        </p:spPr>
      </p:cxnSp>
      <p:cxnSp>
        <p:nvCxnSpPr>
          <p:cNvPr id="42" name="Straight Connector 41">
            <a:extLst>
              <a:ext uri="{FF2B5EF4-FFF2-40B4-BE49-F238E27FC236}">
                <a16:creationId xmlns:a16="http://schemas.microsoft.com/office/drawing/2014/main" id="{228C9B18-AAC4-424E-874B-366D4CF76289}"/>
              </a:ext>
            </a:extLst>
          </p:cNvPr>
          <p:cNvCxnSpPr>
            <a:cxnSpLocks/>
          </p:cNvCxnSpPr>
          <p:nvPr/>
        </p:nvCxnSpPr>
        <p:spPr>
          <a:xfrm>
            <a:off x="4682432" y="4180502"/>
            <a:ext cx="13920" cy="1517220"/>
          </a:xfrm>
          <a:prstGeom prst="line">
            <a:avLst/>
          </a:prstGeom>
          <a:noFill/>
          <a:ln w="28575" cap="flat" cmpd="sng" algn="ctr">
            <a:solidFill>
              <a:srgbClr val="5B9BD5"/>
            </a:solidFill>
            <a:prstDash val="solid"/>
            <a:miter lim="800000"/>
          </a:ln>
          <a:effectLst/>
        </p:spPr>
      </p:cxnSp>
      <p:cxnSp>
        <p:nvCxnSpPr>
          <p:cNvPr id="43" name="Straight Connector 42">
            <a:extLst>
              <a:ext uri="{FF2B5EF4-FFF2-40B4-BE49-F238E27FC236}">
                <a16:creationId xmlns:a16="http://schemas.microsoft.com/office/drawing/2014/main" id="{92A0AA36-5AD7-4947-BDC8-707FBBBA1B68}"/>
              </a:ext>
            </a:extLst>
          </p:cNvPr>
          <p:cNvCxnSpPr>
            <a:cxnSpLocks/>
          </p:cNvCxnSpPr>
          <p:nvPr/>
        </p:nvCxnSpPr>
        <p:spPr>
          <a:xfrm flipH="1">
            <a:off x="4724192" y="4175863"/>
            <a:ext cx="1171552" cy="1521860"/>
          </a:xfrm>
          <a:prstGeom prst="line">
            <a:avLst/>
          </a:prstGeom>
          <a:noFill/>
          <a:ln w="28575" cap="flat" cmpd="sng" algn="ctr">
            <a:solidFill>
              <a:srgbClr val="5B9BD5"/>
            </a:solidFill>
            <a:prstDash val="solid"/>
            <a:miter lim="800000"/>
          </a:ln>
          <a:effectLst/>
        </p:spPr>
      </p:cxnSp>
    </p:spTree>
    <p:extLst>
      <p:ext uri="{BB962C8B-B14F-4D97-AF65-F5344CB8AC3E}">
        <p14:creationId xmlns:p14="http://schemas.microsoft.com/office/powerpoint/2010/main" val="403248664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BAB11F0-0B4F-4ABB-9CD0-EE6FAD5B3D6F}"/>
              </a:ext>
            </a:extLst>
          </p:cNvPr>
          <p:cNvSpPr/>
          <p:nvPr/>
        </p:nvSpPr>
        <p:spPr>
          <a:xfrm>
            <a:off x="182879" y="372795"/>
            <a:ext cx="11408229" cy="4759765"/>
          </a:xfrm>
          <a:prstGeom prst="rect">
            <a:avLst/>
          </a:prstGeom>
        </p:spPr>
        <p:txBody>
          <a:bodyPr wrap="square">
            <a:spAutoFit/>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kumimoji="0" lang="en-CA" sz="2000" b="0" i="0" u="none" strike="noStrike" kern="1200" cap="none" spc="-102"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rPr>
              <a:t>See dashed lines ------- in above diagram</a:t>
            </a:r>
            <a:endParaRPr kumimoji="0" lang="en-US" sz="2000" b="0" i="0" u="none" strike="noStrike" kern="1200" cap="none" spc="-102"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endParaRPr>
          </a:p>
          <a:p>
            <a:pPr marL="0" marR="0" lvl="0" indent="0" algn="l" defTabSz="932742" rtl="0" eaLnBrk="1" fontAlgn="auto" latinLnBrk="0" hangingPunct="1">
              <a:lnSpc>
                <a:spcPct val="90000"/>
              </a:lnSpc>
              <a:spcBef>
                <a:spcPts val="0"/>
              </a:spcBef>
              <a:spcAft>
                <a:spcPts val="340"/>
              </a:spcAft>
              <a:buClrTx/>
              <a:buSzTx/>
              <a:buFontTx/>
              <a:buNone/>
              <a:tabLst/>
              <a:defRPr/>
            </a:pPr>
            <a:endParaRPr kumimoji="0" lang="en-US" sz="2000" b="0" i="0" u="none" strike="noStrike" kern="1200" cap="none" spc="-102"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endParaRPr>
          </a:p>
          <a:p>
            <a:pPr marL="0" marR="0" lvl="0" indent="0" algn="l" defTabSz="932742" rtl="0" eaLnBrk="1" fontAlgn="auto" latinLnBrk="0" hangingPunct="1">
              <a:lnSpc>
                <a:spcPct val="90000"/>
              </a:lnSpc>
              <a:spcBef>
                <a:spcPts val="0"/>
              </a:spcBef>
              <a:spcAft>
                <a:spcPts val="340"/>
              </a:spcAft>
              <a:buClrTx/>
              <a:buSzTx/>
              <a:buFontTx/>
              <a:buNone/>
              <a:tabLst/>
              <a:defRPr/>
            </a:pPr>
            <a:r>
              <a:rPr kumimoji="0" lang="en-US" sz="2000" b="0" i="0" u="none" strike="noStrike" kern="1200" cap="none" spc="-102"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rPr>
              <a:t>1.You MUST create or use the Azure Dynamic Routing VPN gateways to connect your virtual networks. Static Routing VPN gateways are NOT supported for </a:t>
            </a:r>
            <a:r>
              <a:rPr kumimoji="0" lang="en-US" sz="2000" b="0" i="0" u="none" strike="noStrike" kern="1200" cap="none" spc="-102" normalizeH="0" baseline="0" noProof="0" dirty="0" err="1">
                <a:ln w="3175">
                  <a:noFill/>
                </a:ln>
                <a:gradFill>
                  <a:gsLst>
                    <a:gs pos="1250">
                      <a:srgbClr val="353535"/>
                    </a:gs>
                    <a:gs pos="100000">
                      <a:srgbClr val="353535"/>
                    </a:gs>
                  </a:gsLst>
                  <a:lin ang="5400000" scaled="0"/>
                </a:gradFill>
                <a:effectLst/>
                <a:uLnTx/>
                <a:uFillTx/>
                <a:latin typeface="Segoe UI Light"/>
                <a:ea typeface="+mn-ea"/>
                <a:cs typeface="Segoe UI" pitchFamily="34" charset="0"/>
              </a:rPr>
              <a:t>VNet</a:t>
            </a:r>
            <a:r>
              <a:rPr kumimoji="0" lang="en-US" sz="2000" b="0" i="0" u="none" strike="noStrike" kern="1200" cap="none" spc="-102"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rPr>
              <a:t>-to-</a:t>
            </a:r>
            <a:r>
              <a:rPr kumimoji="0" lang="en-US" sz="2000" b="0" i="0" u="none" strike="noStrike" kern="1200" cap="none" spc="-102" normalizeH="0" baseline="0" noProof="0" dirty="0" err="1">
                <a:ln w="3175">
                  <a:noFill/>
                </a:ln>
                <a:gradFill>
                  <a:gsLst>
                    <a:gs pos="1250">
                      <a:srgbClr val="353535"/>
                    </a:gs>
                    <a:gs pos="100000">
                      <a:srgbClr val="353535"/>
                    </a:gs>
                  </a:gsLst>
                  <a:lin ang="5400000" scaled="0"/>
                </a:gradFill>
                <a:effectLst/>
                <a:uLnTx/>
                <a:uFillTx/>
                <a:latin typeface="Segoe UI Light"/>
                <a:ea typeface="+mn-ea"/>
                <a:cs typeface="Segoe UI" pitchFamily="34" charset="0"/>
              </a:rPr>
              <a:t>VNet</a:t>
            </a:r>
            <a:r>
              <a:rPr kumimoji="0" lang="en-US" sz="2000" b="0" i="0" u="none" strike="noStrike" kern="1200" cap="none" spc="-102"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rPr>
              <a:t>.</a:t>
            </a:r>
          </a:p>
          <a:p>
            <a:pPr marL="0" marR="0" lvl="0" indent="0" algn="l" defTabSz="932742" rtl="0" eaLnBrk="1" fontAlgn="auto" latinLnBrk="0" hangingPunct="1">
              <a:lnSpc>
                <a:spcPct val="90000"/>
              </a:lnSpc>
              <a:spcBef>
                <a:spcPts val="0"/>
              </a:spcBef>
              <a:spcAft>
                <a:spcPts val="340"/>
              </a:spcAft>
              <a:buClrTx/>
              <a:buSzTx/>
              <a:buFontTx/>
              <a:buNone/>
              <a:tabLst/>
              <a:defRPr/>
            </a:pPr>
            <a:r>
              <a:rPr kumimoji="0" lang="en-US" sz="2000" b="0" i="0" u="none" strike="noStrike" kern="1200" cap="none" spc="-102"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rPr>
              <a:t>2.For each virtual network, you can connect up to 10 “networks”; i.e., both virtual networks and on premises sites combined cannot exceed 10.</a:t>
            </a:r>
          </a:p>
          <a:p>
            <a:pPr marL="0" marR="0" lvl="0" indent="0" algn="l" defTabSz="932742" rtl="0" eaLnBrk="1" fontAlgn="auto" latinLnBrk="0" hangingPunct="1">
              <a:lnSpc>
                <a:spcPct val="90000"/>
              </a:lnSpc>
              <a:spcBef>
                <a:spcPts val="0"/>
              </a:spcBef>
              <a:spcAft>
                <a:spcPts val="340"/>
              </a:spcAft>
              <a:buClrTx/>
              <a:buSzTx/>
              <a:buFontTx/>
              <a:buNone/>
              <a:tabLst/>
              <a:defRPr/>
            </a:pPr>
            <a:r>
              <a:rPr kumimoji="0" lang="en-US" sz="2000" b="0" i="0" u="none" strike="noStrike" kern="1200" cap="none" spc="-102"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rPr>
              <a:t>3.You need to ensure that the address prefixes don’t overlap among all the connected networks.</a:t>
            </a:r>
          </a:p>
          <a:p>
            <a:pPr marL="0" marR="0" lvl="0" indent="0" algn="l" defTabSz="932742" rtl="0" eaLnBrk="1" fontAlgn="auto" latinLnBrk="0" hangingPunct="1">
              <a:lnSpc>
                <a:spcPct val="90000"/>
              </a:lnSpc>
              <a:spcBef>
                <a:spcPts val="0"/>
              </a:spcBef>
              <a:spcAft>
                <a:spcPts val="340"/>
              </a:spcAft>
              <a:buClrTx/>
              <a:buSzTx/>
              <a:buFontTx/>
              <a:buNone/>
              <a:tabLst/>
              <a:defRPr/>
            </a:pPr>
            <a:r>
              <a:rPr kumimoji="0" lang="en-US" sz="2000" b="0" i="0" u="none" strike="noStrike" kern="1200" cap="none" spc="-102"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rPr>
              <a:t>4. </a:t>
            </a:r>
            <a:r>
              <a:rPr kumimoji="0" lang="en-US" sz="2000" b="0" i="0" u="none" strike="noStrike" kern="1200" cap="none" spc="-102" normalizeH="0" baseline="0" noProof="0" dirty="0" err="1">
                <a:ln w="3175">
                  <a:noFill/>
                </a:ln>
                <a:gradFill>
                  <a:gsLst>
                    <a:gs pos="1250">
                      <a:srgbClr val="353535"/>
                    </a:gs>
                    <a:gs pos="100000">
                      <a:srgbClr val="353535"/>
                    </a:gs>
                  </a:gsLst>
                  <a:lin ang="5400000" scaled="0"/>
                </a:gradFill>
                <a:effectLst/>
                <a:uLnTx/>
                <a:uFillTx/>
                <a:latin typeface="Segoe UI Light"/>
                <a:ea typeface="+mn-ea"/>
                <a:cs typeface="Segoe UI" pitchFamily="34" charset="0"/>
              </a:rPr>
              <a:t>VNet</a:t>
            </a:r>
            <a:r>
              <a:rPr kumimoji="0" lang="en-US" sz="2000" b="0" i="0" u="none" strike="noStrike" kern="1200" cap="none" spc="-102"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rPr>
              <a:t>-to-</a:t>
            </a:r>
            <a:r>
              <a:rPr kumimoji="0" lang="en-US" sz="2000" b="0" i="0" u="none" strike="noStrike" kern="1200" cap="none" spc="-102" normalizeH="0" baseline="0" noProof="0" dirty="0" err="1">
                <a:ln w="3175">
                  <a:noFill/>
                </a:ln>
                <a:gradFill>
                  <a:gsLst>
                    <a:gs pos="1250">
                      <a:srgbClr val="353535"/>
                    </a:gs>
                    <a:gs pos="100000">
                      <a:srgbClr val="353535"/>
                    </a:gs>
                  </a:gsLst>
                  <a:lin ang="5400000" scaled="0"/>
                </a:gradFill>
                <a:effectLst/>
                <a:uLnTx/>
                <a:uFillTx/>
                <a:latin typeface="Segoe UI Light"/>
                <a:ea typeface="+mn-ea"/>
                <a:cs typeface="Segoe UI" pitchFamily="34" charset="0"/>
              </a:rPr>
              <a:t>VNet</a:t>
            </a:r>
            <a:r>
              <a:rPr kumimoji="0" lang="en-US" sz="2000" b="0" i="0" u="none" strike="noStrike" kern="1200" cap="none" spc="-102"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rPr>
              <a:t> feature works across regions and subscriptions – same or different regions, single or across subscriptions.</a:t>
            </a:r>
          </a:p>
          <a:p>
            <a:pPr marL="0" marR="0" lvl="0" indent="0" algn="l" defTabSz="932742" rtl="0" eaLnBrk="1" fontAlgn="auto" latinLnBrk="0" hangingPunct="1">
              <a:lnSpc>
                <a:spcPct val="90000"/>
              </a:lnSpc>
              <a:spcBef>
                <a:spcPts val="0"/>
              </a:spcBef>
              <a:spcAft>
                <a:spcPts val="340"/>
              </a:spcAft>
              <a:buClrTx/>
              <a:buSzTx/>
              <a:buFontTx/>
              <a:buNone/>
              <a:tabLst/>
              <a:defRPr/>
            </a:pPr>
            <a:endParaRPr kumimoji="0" lang="en-US" sz="2000" b="0" i="0" u="none" strike="noStrike" kern="1200" cap="none" spc="-102"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endParaRPr>
          </a:p>
          <a:p>
            <a:pPr marL="0" marR="0" lvl="0" indent="0" algn="l" defTabSz="932742" rtl="0" eaLnBrk="1" fontAlgn="auto" latinLnBrk="0" hangingPunct="1">
              <a:lnSpc>
                <a:spcPct val="90000"/>
              </a:lnSpc>
              <a:spcBef>
                <a:spcPts val="0"/>
              </a:spcBef>
              <a:spcAft>
                <a:spcPts val="340"/>
              </a:spcAft>
              <a:buClrTx/>
              <a:buSzTx/>
              <a:buFontTx/>
              <a:buNone/>
              <a:tabLst/>
              <a:defRPr/>
            </a:pPr>
            <a:r>
              <a:rPr kumimoji="0" lang="en-US" sz="2000" b="0" i="0" u="none" strike="noStrike" kern="1200" cap="none" spc="-102"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rPr>
              <a:t>You can link up to 10 virtual networks to an ExpressRoute circuit. All virtual networks must be in the same continent as the ExpressRoute circuit.</a:t>
            </a:r>
          </a:p>
          <a:p>
            <a:pPr marL="0" marR="0" lvl="0" indent="0" algn="l" defTabSz="932742" rtl="0" eaLnBrk="1" fontAlgn="auto" latinLnBrk="0" hangingPunct="1">
              <a:lnSpc>
                <a:spcPct val="90000"/>
              </a:lnSpc>
              <a:spcBef>
                <a:spcPts val="0"/>
              </a:spcBef>
              <a:spcAft>
                <a:spcPts val="340"/>
              </a:spcAft>
              <a:buClrTx/>
              <a:buSzTx/>
              <a:buFontTx/>
              <a:buNone/>
              <a:tabLst/>
              <a:defRPr/>
            </a:pPr>
            <a:r>
              <a:rPr kumimoji="0" lang="en-US" sz="2000" b="0" i="0" u="none" strike="noStrike" kern="1200" cap="none" spc="-102"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rPr>
              <a:t>You can link a single virtual network with up to 4 ExpressRoute circuits. All ExpressRoute circuits must be in the same continent. They can be ordered through different service providers and in different locations. (</a:t>
            </a:r>
            <a:r>
              <a:rPr kumimoji="0" lang="en-US" sz="2000" b="0" i="0" u="none" strike="noStrike" kern="1200" cap="none" spc="-102"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hlinkClick r:id="rId3"/>
              </a:rPr>
              <a:t>https://msdn.microsoft.com/en-us/library/azure/dn606292.aspx</a:t>
            </a:r>
            <a:r>
              <a:rPr kumimoji="0" lang="en-US" sz="2000" b="0" i="0" u="none" strike="noStrike" kern="1200" cap="none" spc="-102"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rPr>
              <a:t> )</a:t>
            </a:r>
          </a:p>
          <a:p>
            <a:pPr marL="0" marR="0" lvl="0" indent="0" algn="l" defTabSz="932742" rtl="0" eaLnBrk="1" fontAlgn="auto" latinLnBrk="0" hangingPunct="1">
              <a:lnSpc>
                <a:spcPct val="90000"/>
              </a:lnSpc>
              <a:spcBef>
                <a:spcPts val="0"/>
              </a:spcBef>
              <a:spcAft>
                <a:spcPts val="34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Light" pitchFamily="34" charset="0"/>
              <a:ea typeface="+mn-ea"/>
              <a:cs typeface="+mn-cs"/>
            </a:endParaRPr>
          </a:p>
        </p:txBody>
      </p:sp>
    </p:spTree>
    <p:extLst>
      <p:ext uri="{BB962C8B-B14F-4D97-AF65-F5344CB8AC3E}">
        <p14:creationId xmlns:p14="http://schemas.microsoft.com/office/powerpoint/2010/main" val="269980765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933400" y="3187601"/>
            <a:ext cx="268022" cy="454420"/>
          </a:xfrm>
          <a:prstGeom prst="rect">
            <a:avLst/>
          </a:prstGeom>
        </p:spPr>
        <p:txBody>
          <a:bodyPr wrap="none">
            <a:spAutoFit/>
          </a:bodyPr>
          <a:lstStyle/>
          <a:p>
            <a:pPr marL="0" marR="0" lvl="0" indent="0" algn="l" defTabSz="914554" rtl="0" eaLnBrk="1" fontAlgn="auto" latinLnBrk="0" hangingPunct="1">
              <a:lnSpc>
                <a:spcPct val="100000"/>
              </a:lnSpc>
              <a:spcBef>
                <a:spcPts val="0"/>
              </a:spcBef>
              <a:spcAft>
                <a:spcPts val="0"/>
              </a:spcAft>
              <a:buClrTx/>
              <a:buSzTx/>
              <a:buFontTx/>
              <a:buNone/>
              <a:tabLst/>
              <a:defRPr/>
            </a:pPr>
            <a:r>
              <a:rPr kumimoji="0" lang="en-US" sz="2353" b="0" i="0" u="none" strike="noStrike" kern="1200" cap="none" spc="0" normalizeH="0" baseline="0" noProof="0" dirty="0">
                <a:ln>
                  <a:noFill/>
                </a:ln>
                <a:solidFill>
                  <a:srgbClr val="505050"/>
                </a:solidFill>
                <a:effectLst/>
                <a:uLnTx/>
                <a:uFillTx/>
                <a:latin typeface="Segoe UI"/>
                <a:ea typeface="+mn-ea"/>
                <a:cs typeface="+mn-cs"/>
              </a:rPr>
              <a:t> </a:t>
            </a:r>
          </a:p>
        </p:txBody>
      </p:sp>
      <p:sp>
        <p:nvSpPr>
          <p:cNvPr id="3" name="Rectangle 2"/>
          <p:cNvSpPr/>
          <p:nvPr/>
        </p:nvSpPr>
        <p:spPr>
          <a:xfrm>
            <a:off x="5933400" y="3187601"/>
            <a:ext cx="268022" cy="454420"/>
          </a:xfrm>
          <a:prstGeom prst="rect">
            <a:avLst/>
          </a:prstGeom>
        </p:spPr>
        <p:txBody>
          <a:bodyPr wrap="none">
            <a:spAutoFit/>
          </a:bodyPr>
          <a:lstStyle/>
          <a:p>
            <a:pPr marL="0" marR="0" lvl="0" indent="0" algn="l" defTabSz="914554" rtl="0" eaLnBrk="1" fontAlgn="auto" latinLnBrk="0" hangingPunct="1">
              <a:lnSpc>
                <a:spcPct val="100000"/>
              </a:lnSpc>
              <a:spcBef>
                <a:spcPts val="0"/>
              </a:spcBef>
              <a:spcAft>
                <a:spcPts val="0"/>
              </a:spcAft>
              <a:buClrTx/>
              <a:buSzTx/>
              <a:buFontTx/>
              <a:buNone/>
              <a:tabLst/>
              <a:defRPr/>
            </a:pPr>
            <a:r>
              <a:rPr kumimoji="0" lang="en-US" sz="2353" b="0" i="0" u="none" strike="noStrike" kern="1200" cap="none" spc="0" normalizeH="0" baseline="0" noProof="0" dirty="0">
                <a:ln>
                  <a:noFill/>
                </a:ln>
                <a:solidFill>
                  <a:srgbClr val="505050"/>
                </a:solidFill>
                <a:effectLst/>
                <a:uLnTx/>
                <a:uFillTx/>
                <a:latin typeface="Segoe UI"/>
                <a:ea typeface="+mn-ea"/>
                <a:cs typeface="+mn-cs"/>
              </a:rPr>
              <a:t> </a:t>
            </a:r>
          </a:p>
        </p:txBody>
      </p:sp>
      <p:sp>
        <p:nvSpPr>
          <p:cNvPr id="4" name="Rectangle 3"/>
          <p:cNvSpPr/>
          <p:nvPr/>
        </p:nvSpPr>
        <p:spPr>
          <a:xfrm>
            <a:off x="5933400" y="3187601"/>
            <a:ext cx="268022" cy="454420"/>
          </a:xfrm>
          <a:prstGeom prst="rect">
            <a:avLst/>
          </a:prstGeom>
        </p:spPr>
        <p:txBody>
          <a:bodyPr wrap="none">
            <a:spAutoFit/>
          </a:bodyPr>
          <a:lstStyle/>
          <a:p>
            <a:pPr marL="0" marR="0" lvl="0" indent="0" algn="l" defTabSz="914554" rtl="0" eaLnBrk="1" fontAlgn="auto" latinLnBrk="0" hangingPunct="1">
              <a:lnSpc>
                <a:spcPct val="100000"/>
              </a:lnSpc>
              <a:spcBef>
                <a:spcPts val="0"/>
              </a:spcBef>
              <a:spcAft>
                <a:spcPts val="0"/>
              </a:spcAft>
              <a:buClrTx/>
              <a:buSzTx/>
              <a:buFontTx/>
              <a:buNone/>
              <a:tabLst/>
              <a:defRPr/>
            </a:pPr>
            <a:r>
              <a:rPr kumimoji="0" lang="en-US" sz="2353" b="0" i="0" u="none" strike="noStrike" kern="1200" cap="none" spc="0" normalizeH="0" baseline="0" noProof="0" dirty="0">
                <a:ln>
                  <a:noFill/>
                </a:ln>
                <a:solidFill>
                  <a:srgbClr val="505050"/>
                </a:solidFill>
                <a:effectLst/>
                <a:uLnTx/>
                <a:uFillTx/>
                <a:latin typeface="Segoe UI"/>
                <a:ea typeface="+mn-ea"/>
                <a:cs typeface="+mn-cs"/>
              </a:rPr>
              <a:t> </a:t>
            </a:r>
          </a:p>
        </p:txBody>
      </p:sp>
      <p:sp>
        <p:nvSpPr>
          <p:cNvPr id="5" name="Rectangle 4"/>
          <p:cNvSpPr/>
          <p:nvPr/>
        </p:nvSpPr>
        <p:spPr>
          <a:xfrm>
            <a:off x="5933400" y="3187601"/>
            <a:ext cx="268022" cy="454420"/>
          </a:xfrm>
          <a:prstGeom prst="rect">
            <a:avLst/>
          </a:prstGeom>
        </p:spPr>
        <p:txBody>
          <a:bodyPr wrap="none">
            <a:spAutoFit/>
          </a:bodyPr>
          <a:lstStyle/>
          <a:p>
            <a:pPr marL="0" marR="0" lvl="0" indent="0" algn="l" defTabSz="914554" rtl="0" eaLnBrk="1" fontAlgn="auto" latinLnBrk="0" hangingPunct="1">
              <a:lnSpc>
                <a:spcPct val="100000"/>
              </a:lnSpc>
              <a:spcBef>
                <a:spcPts val="0"/>
              </a:spcBef>
              <a:spcAft>
                <a:spcPts val="0"/>
              </a:spcAft>
              <a:buClrTx/>
              <a:buSzTx/>
              <a:buFontTx/>
              <a:buNone/>
              <a:tabLst/>
              <a:defRPr/>
            </a:pPr>
            <a:r>
              <a:rPr kumimoji="0" lang="en-US" sz="2353" b="0" i="0" u="none" strike="noStrike" kern="1200" cap="none" spc="0" normalizeH="0" baseline="0" noProof="0" dirty="0">
                <a:ln>
                  <a:noFill/>
                </a:ln>
                <a:solidFill>
                  <a:srgbClr val="505050"/>
                </a:solidFill>
                <a:effectLst/>
                <a:uLnTx/>
                <a:uFillTx/>
                <a:latin typeface="Segoe UI"/>
                <a:ea typeface="+mn-ea"/>
                <a:cs typeface="+mn-cs"/>
              </a:rPr>
              <a:t> </a:t>
            </a:r>
          </a:p>
        </p:txBody>
      </p:sp>
      <p:sp>
        <p:nvSpPr>
          <p:cNvPr id="10" name="Text Placeholder 2"/>
          <p:cNvSpPr txBox="1">
            <a:spLocks/>
          </p:cNvSpPr>
          <p:nvPr/>
        </p:nvSpPr>
        <p:spPr>
          <a:xfrm>
            <a:off x="529385" y="1182096"/>
            <a:ext cx="10808029" cy="3511445"/>
          </a:xfrm>
          <a:prstGeom prst="rect">
            <a:avLst/>
          </a:prstGeom>
        </p:spPr>
        <p:txBody>
          <a:bodyPr/>
          <a:lstStyle>
            <a:lvl1pPr marL="257141" marR="0" indent="-257141" algn="l" defTabSz="699463"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1"/>
                    </a:gs>
                    <a:gs pos="100000">
                      <a:schemeClr val="tx1"/>
                    </a:gs>
                  </a:gsLst>
                  <a:lin ang="5400000" scaled="0"/>
                </a:gradFill>
                <a:latin typeface="+mj-lt"/>
                <a:ea typeface="+mn-ea"/>
                <a:cs typeface="+mn-cs"/>
              </a:defRPr>
            </a:lvl1pPr>
            <a:lvl2pPr marL="461963" marR="0" indent="-204788" algn="l" defTabSz="6994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630238" marR="0" indent="-169863" algn="l" defTabSz="6994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798513" marR="0" indent="-169863" algn="l" defTabSz="6994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914400" marR="0" indent="-169863" algn="l" defTabSz="6994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1923523"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73256"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622987"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72720"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252127" marR="0" lvl="0" indent="-252127" algn="l" defTabSz="685823"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3138"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Light"/>
                <a:ea typeface="+mn-ea"/>
                <a:cs typeface="+mn-cs"/>
              </a:rPr>
              <a:t>Multiple Azure subscriptions means:</a:t>
            </a:r>
          </a:p>
          <a:p>
            <a:pPr marL="745585" marR="0" lvl="0" indent="-297300" algn="l" defTabSz="685823"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3138"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Light"/>
                <a:ea typeface="+mn-ea"/>
                <a:cs typeface="+mn-cs"/>
              </a:rPr>
              <a:t>Duplicate provisioning and management: IP Address space, network circuits, gateways, vNets, Subnets, NSGs, routing</a:t>
            </a:r>
          </a:p>
          <a:p>
            <a:pPr marL="745585" marR="0" lvl="0" indent="-297300" algn="l" defTabSz="685823"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3138"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Light"/>
                <a:ea typeface="+mn-ea"/>
                <a:cs typeface="+mn-cs"/>
              </a:rPr>
              <a:t>More connectivity to manage </a:t>
            </a:r>
          </a:p>
          <a:p>
            <a:pPr marL="745585" marR="0" lvl="0" indent="-297300" algn="l" defTabSz="685823"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3138"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Light"/>
                <a:ea typeface="+mn-ea"/>
                <a:cs typeface="+mn-cs"/>
              </a:rPr>
              <a:t>More security to manage</a:t>
            </a:r>
          </a:p>
          <a:p>
            <a:pPr marL="745585" marR="0" lvl="0" indent="-297300" algn="l" defTabSz="685823"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3138"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Light"/>
                <a:ea typeface="+mn-ea"/>
                <a:cs typeface="+mn-cs"/>
              </a:rPr>
              <a:t>More identities to manage</a:t>
            </a:r>
          </a:p>
          <a:p>
            <a:pPr marL="745585" marR="0" lvl="0" indent="-297300" algn="l" defTabSz="685823"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3138"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Light"/>
                <a:ea typeface="+mn-ea"/>
                <a:cs typeface="+mn-cs"/>
              </a:rPr>
              <a:t>Potentially more ExpressRoute circuits to buy</a:t>
            </a:r>
          </a:p>
          <a:p>
            <a:pPr marL="277065" marR="0" lvl="0" indent="-277065" algn="l" defTabSz="685823"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3138"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Light"/>
                <a:ea typeface="+mn-ea"/>
                <a:cs typeface="+mn-cs"/>
              </a:rPr>
              <a:t>Multiple subscription are going to happen though, so design for it</a:t>
            </a:r>
          </a:p>
        </p:txBody>
      </p:sp>
      <p:sp>
        <p:nvSpPr>
          <p:cNvPr id="8" name="Title 7"/>
          <p:cNvSpPr>
            <a:spLocks noGrp="1"/>
          </p:cNvSpPr>
          <p:nvPr>
            <p:ph type="title"/>
          </p:nvPr>
        </p:nvSpPr>
        <p:spPr/>
        <p:txBody>
          <a:bodyPr/>
          <a:lstStyle/>
          <a:p>
            <a:r>
              <a:rPr lang="en-US" sz="4706" dirty="0">
                <a:gradFill>
                  <a:gsLst>
                    <a:gs pos="2917">
                      <a:schemeClr val="tx1"/>
                    </a:gs>
                    <a:gs pos="30000">
                      <a:schemeClr val="tx1"/>
                    </a:gs>
                  </a:gsLst>
                  <a:lin ang="5400000" scaled="0"/>
                </a:gradFill>
              </a:rPr>
              <a:t>Multiple Subscriptions = Complexity</a:t>
            </a:r>
            <a:endParaRPr lang="en-US" sz="4706" dirty="0"/>
          </a:p>
        </p:txBody>
      </p:sp>
    </p:spTree>
    <p:extLst>
      <p:ext uri="{BB962C8B-B14F-4D97-AF65-F5344CB8AC3E}">
        <p14:creationId xmlns:p14="http://schemas.microsoft.com/office/powerpoint/2010/main" val="1414088803"/>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Azure Subscription Limits</a:t>
            </a:r>
            <a:endParaRPr lang="nl-NL" dirty="0"/>
          </a:p>
        </p:txBody>
      </p:sp>
      <p:sp>
        <p:nvSpPr>
          <p:cNvPr id="73" name="Rectangle 72"/>
          <p:cNvSpPr/>
          <p:nvPr/>
        </p:nvSpPr>
        <p:spPr>
          <a:xfrm>
            <a:off x="496427" y="6403517"/>
            <a:ext cx="11369791" cy="367524"/>
          </a:xfrm>
          <a:prstGeom prst="rect">
            <a:avLst/>
          </a:prstGeom>
        </p:spPr>
        <p:txBody>
          <a:bodyPr wrap="square">
            <a:spAutoFit/>
          </a:bodyPr>
          <a:lstStyle/>
          <a:p>
            <a:pPr marL="0" marR="0" lvl="0" indent="0" algn="l" defTabSz="914554"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a:ea typeface="+mn-ea"/>
                <a:cs typeface="+mn-cs"/>
                <a:hlinkClick r:id="rId3"/>
              </a:rPr>
              <a:t>http://azure.microsoft.com/en-us/documentation/articles/azure-subscription-service-limits/</a:t>
            </a: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pic>
        <p:nvPicPr>
          <p:cNvPr id="2" name="Picture 1"/>
          <p:cNvPicPr>
            <a:picLocks noChangeAspect="1"/>
          </p:cNvPicPr>
          <p:nvPr/>
        </p:nvPicPr>
        <p:blipFill>
          <a:blip r:embed="rId4"/>
          <a:stretch>
            <a:fillRect/>
          </a:stretch>
        </p:blipFill>
        <p:spPr>
          <a:xfrm>
            <a:off x="687977" y="1231822"/>
            <a:ext cx="9213669" cy="5129085"/>
          </a:xfrm>
          <a:prstGeom prst="rect">
            <a:avLst/>
          </a:prstGeom>
        </p:spPr>
      </p:pic>
    </p:spTree>
    <p:extLst>
      <p:ext uri="{BB962C8B-B14F-4D97-AF65-F5344CB8AC3E}">
        <p14:creationId xmlns:p14="http://schemas.microsoft.com/office/powerpoint/2010/main" val="2079928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bwMode="auto">
          <a:xfrm>
            <a:off x="8790873" y="2653500"/>
            <a:ext cx="3000720" cy="42288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marL="0" marR="0" lvl="0" indent="0" algn="ctr" defTabSz="914289"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Rectangle 15"/>
          <p:cNvSpPr/>
          <p:nvPr/>
        </p:nvSpPr>
        <p:spPr bwMode="auto">
          <a:xfrm>
            <a:off x="208837" y="2806778"/>
            <a:ext cx="3000720" cy="42288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marL="0" marR="0" lvl="0" indent="0" algn="ctr" defTabSz="914289"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p:nvPr>
        </p:nvSpPr>
        <p:spPr/>
        <p:txBody>
          <a:bodyPr/>
          <a:lstStyle/>
          <a:p>
            <a:r>
              <a:rPr lang="en-US" dirty="0"/>
              <a:t>Azure Roles versus Management</a:t>
            </a:r>
          </a:p>
        </p:txBody>
      </p:sp>
      <p:sp>
        <p:nvSpPr>
          <p:cNvPr id="3" name="Rounded Rectangle 2"/>
          <p:cNvSpPr/>
          <p:nvPr/>
        </p:nvSpPr>
        <p:spPr bwMode="auto">
          <a:xfrm>
            <a:off x="4078787" y="5520925"/>
            <a:ext cx="3735580" cy="597693"/>
          </a:xfrm>
          <a:prstGeom prst="round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marL="0" marR="0" lvl="0" indent="0" algn="ctr" defTabSz="914289" rtl="0" eaLnBrk="1" fontAlgn="base" latinLnBrk="0" hangingPunct="1">
              <a:lnSpc>
                <a:spcPct val="90000"/>
              </a:lnSpc>
              <a:spcBef>
                <a:spcPct val="0"/>
              </a:spcBef>
              <a:spcAft>
                <a:spcPct val="0"/>
              </a:spcAft>
              <a:buClrTx/>
              <a:buSzTx/>
              <a:buFontTx/>
              <a:buNone/>
              <a:tabLst/>
              <a:defRPr/>
            </a:pPr>
            <a:r>
              <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Fabric</a:t>
            </a:r>
          </a:p>
        </p:txBody>
      </p:sp>
      <p:sp>
        <p:nvSpPr>
          <p:cNvPr id="4" name="Rounded Rectangle 3"/>
          <p:cNvSpPr/>
          <p:nvPr/>
        </p:nvSpPr>
        <p:spPr bwMode="auto">
          <a:xfrm>
            <a:off x="4078787" y="4101404"/>
            <a:ext cx="3735580" cy="59769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marL="0" marR="0" lvl="0" indent="0" algn="ctr" defTabSz="914289" rtl="0" eaLnBrk="1" fontAlgn="base" latinLnBrk="0" hangingPunct="1">
              <a:lnSpc>
                <a:spcPct val="90000"/>
              </a:lnSpc>
              <a:spcBef>
                <a:spcPct val="0"/>
              </a:spcBef>
              <a:spcAft>
                <a:spcPct val="0"/>
              </a:spcAft>
              <a:buClrTx/>
              <a:buSzTx/>
              <a:buFontTx/>
              <a:buNone/>
              <a:tabLst/>
              <a:defRPr/>
            </a:pPr>
            <a:r>
              <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Virtual hardware</a:t>
            </a:r>
          </a:p>
        </p:txBody>
      </p:sp>
      <p:sp>
        <p:nvSpPr>
          <p:cNvPr id="5" name="Rounded Rectangle 4"/>
          <p:cNvSpPr/>
          <p:nvPr/>
        </p:nvSpPr>
        <p:spPr bwMode="auto">
          <a:xfrm>
            <a:off x="4078787" y="3429000"/>
            <a:ext cx="3735580" cy="59769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marL="0" marR="0" lvl="0" indent="0" algn="ctr" defTabSz="914289" rtl="0" eaLnBrk="1" fontAlgn="base" latinLnBrk="0" hangingPunct="1">
              <a:lnSpc>
                <a:spcPct val="90000"/>
              </a:lnSpc>
              <a:spcBef>
                <a:spcPct val="0"/>
              </a:spcBef>
              <a:spcAft>
                <a:spcPct val="0"/>
              </a:spcAft>
              <a:buClrTx/>
              <a:buSzTx/>
              <a:buFontTx/>
              <a:buNone/>
              <a:tabLst/>
              <a:defRPr/>
            </a:pPr>
            <a:r>
              <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OS</a:t>
            </a:r>
          </a:p>
        </p:txBody>
      </p:sp>
      <p:sp>
        <p:nvSpPr>
          <p:cNvPr id="6" name="Rounded Rectangle 5"/>
          <p:cNvSpPr/>
          <p:nvPr/>
        </p:nvSpPr>
        <p:spPr bwMode="auto">
          <a:xfrm>
            <a:off x="4078787" y="2756595"/>
            <a:ext cx="3735580" cy="59769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marL="0" marR="0" lvl="0" indent="0" algn="ctr" defTabSz="914289" rtl="0" eaLnBrk="1" fontAlgn="base" latinLnBrk="0" hangingPunct="1">
              <a:lnSpc>
                <a:spcPct val="90000"/>
              </a:lnSpc>
              <a:spcBef>
                <a:spcPct val="0"/>
              </a:spcBef>
              <a:spcAft>
                <a:spcPct val="0"/>
              </a:spcAft>
              <a:buClrTx/>
              <a:buSzTx/>
              <a:buFontTx/>
              <a:buNone/>
              <a:tabLst/>
              <a:defRPr/>
            </a:pPr>
            <a:r>
              <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Application</a:t>
            </a:r>
          </a:p>
        </p:txBody>
      </p:sp>
      <p:sp>
        <p:nvSpPr>
          <p:cNvPr id="7" name="Right Brace 6"/>
          <p:cNvSpPr/>
          <p:nvPr/>
        </p:nvSpPr>
        <p:spPr>
          <a:xfrm>
            <a:off x="8221840" y="2742719"/>
            <a:ext cx="597693" cy="1344809"/>
          </a:xfrm>
          <a:prstGeom prst="rightBrac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55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8" name="Right Brace 7"/>
          <p:cNvSpPr/>
          <p:nvPr/>
        </p:nvSpPr>
        <p:spPr>
          <a:xfrm>
            <a:off x="8262636" y="4848521"/>
            <a:ext cx="597693" cy="1270097"/>
          </a:xfrm>
          <a:prstGeom prst="rightBrac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55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9" name="Left Brace 8"/>
          <p:cNvSpPr/>
          <p:nvPr/>
        </p:nvSpPr>
        <p:spPr>
          <a:xfrm>
            <a:off x="3209557" y="2756596"/>
            <a:ext cx="597693" cy="1950615"/>
          </a:xfrm>
          <a:prstGeom prst="leftBrac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55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0" name="TextBox 9"/>
          <p:cNvSpPr txBox="1"/>
          <p:nvPr/>
        </p:nvSpPr>
        <p:spPr>
          <a:xfrm>
            <a:off x="9009753" y="2581792"/>
            <a:ext cx="2481576" cy="615600"/>
          </a:xfrm>
          <a:prstGeom prst="rect">
            <a:avLst/>
          </a:prstGeom>
          <a:noFill/>
        </p:spPr>
        <p:txBody>
          <a:bodyPr wrap="none" lIns="179308" tIns="143446" rIns="179308" bIns="143446" rtlCol="0">
            <a:spAutoFit/>
          </a:bodyPr>
          <a:lstStyle/>
          <a:p>
            <a:pPr marL="0" marR="0" lvl="0" indent="0" algn="l" defTabSz="914554"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solidFill>
                  <a:srgbClr val="FFFFFF"/>
                </a:solidFill>
                <a:effectLst/>
                <a:uLnTx/>
                <a:uFillTx/>
                <a:latin typeface="Segoe UI"/>
                <a:ea typeface="+mn-ea"/>
                <a:cs typeface="+mn-cs"/>
              </a:rPr>
              <a:t>Active Directory</a:t>
            </a:r>
          </a:p>
        </p:txBody>
      </p:sp>
      <p:sp>
        <p:nvSpPr>
          <p:cNvPr id="11" name="TextBox 10"/>
          <p:cNvSpPr txBox="1"/>
          <p:nvPr/>
        </p:nvSpPr>
        <p:spPr>
          <a:xfrm>
            <a:off x="66551" y="2710422"/>
            <a:ext cx="3326328" cy="615600"/>
          </a:xfrm>
          <a:prstGeom prst="rect">
            <a:avLst/>
          </a:prstGeom>
          <a:noFill/>
        </p:spPr>
        <p:txBody>
          <a:bodyPr wrap="none" lIns="179308" tIns="143446" rIns="179308" bIns="143446" rtlCol="0">
            <a:spAutoFit/>
          </a:bodyPr>
          <a:lstStyle/>
          <a:p>
            <a:pPr marL="0" marR="0" lvl="0" indent="0" algn="l" defTabSz="914554"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solidFill>
                  <a:srgbClr val="FFFFFF"/>
                </a:solidFill>
                <a:effectLst/>
                <a:uLnTx/>
                <a:uFillTx/>
                <a:latin typeface="Segoe UI"/>
                <a:ea typeface="+mn-ea"/>
                <a:cs typeface="+mn-cs"/>
              </a:rPr>
              <a:t>Azure Active Directory</a:t>
            </a:r>
          </a:p>
        </p:txBody>
      </p:sp>
      <p:sp>
        <p:nvSpPr>
          <p:cNvPr id="12" name="TextBox 11"/>
          <p:cNvSpPr txBox="1"/>
          <p:nvPr/>
        </p:nvSpPr>
        <p:spPr>
          <a:xfrm>
            <a:off x="193784" y="3204865"/>
            <a:ext cx="3165953" cy="1418295"/>
          </a:xfrm>
          <a:prstGeom prst="rect">
            <a:avLst/>
          </a:prstGeom>
          <a:noFill/>
        </p:spPr>
        <p:txBody>
          <a:bodyPr wrap="none" lIns="179308" tIns="143446" rIns="179308" bIns="143446" rtlCol="0">
            <a:spAutoFit/>
          </a:bodyPr>
          <a:lstStyle/>
          <a:p>
            <a:pPr marL="0" marR="0" lvl="0" indent="0" algn="l" defTabSz="914554"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Customer provisions </a:t>
            </a:r>
          </a:p>
          <a:p>
            <a:pPr marL="0" marR="0" lvl="0" indent="0" algn="l" defTabSz="914554"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and manages Azure </a:t>
            </a:r>
          </a:p>
          <a:p>
            <a:pPr marL="0" marR="0" lvl="0" indent="0" algn="l" defTabSz="914554"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Object</a:t>
            </a:r>
          </a:p>
        </p:txBody>
      </p:sp>
      <p:sp>
        <p:nvSpPr>
          <p:cNvPr id="13" name="TextBox 12"/>
          <p:cNvSpPr txBox="1"/>
          <p:nvPr/>
        </p:nvSpPr>
        <p:spPr>
          <a:xfrm>
            <a:off x="8764914" y="2995237"/>
            <a:ext cx="3360905" cy="1016947"/>
          </a:xfrm>
          <a:prstGeom prst="rect">
            <a:avLst/>
          </a:prstGeom>
          <a:noFill/>
        </p:spPr>
        <p:txBody>
          <a:bodyPr wrap="none" lIns="179308" tIns="143446" rIns="179308" bIns="143446" rtlCol="0">
            <a:spAutoFit/>
          </a:bodyPr>
          <a:lstStyle/>
          <a:p>
            <a:pPr marL="0" marR="0" lvl="0" indent="0" algn="l" defTabSz="914554"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Customer Manages </a:t>
            </a:r>
          </a:p>
          <a:p>
            <a:pPr marL="0" marR="0" lvl="0" indent="0" algn="l" defTabSz="914554"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the OS and app </a:t>
            </a:r>
            <a:r>
              <a:rPr kumimoji="0" lang="en-US" sz="2353" b="0" i="0" u="none" strike="noStrike" kern="1200" cap="none" spc="0" normalizeH="0" baseline="0" noProof="0" dirty="0" err="1">
                <a:ln>
                  <a:noFill/>
                </a:ln>
                <a:gradFill>
                  <a:gsLst>
                    <a:gs pos="2917">
                      <a:srgbClr val="505050"/>
                    </a:gs>
                    <a:gs pos="30000">
                      <a:srgbClr val="505050"/>
                    </a:gs>
                  </a:gsLst>
                  <a:lin ang="5400000" scaled="0"/>
                </a:gradFill>
                <a:effectLst/>
                <a:uLnTx/>
                <a:uFillTx/>
                <a:latin typeface="Segoe UI"/>
                <a:ea typeface="+mn-ea"/>
                <a:cs typeface="+mn-cs"/>
              </a:rPr>
              <a:t>config</a:t>
            </a:r>
            <a:endParaRPr kumimoji="0" lang="en-US" sz="2353"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p:txBody>
      </p:sp>
      <p:sp>
        <p:nvSpPr>
          <p:cNvPr id="14" name="TextBox 13"/>
          <p:cNvSpPr txBox="1"/>
          <p:nvPr/>
        </p:nvSpPr>
        <p:spPr>
          <a:xfrm>
            <a:off x="8831095" y="5012451"/>
            <a:ext cx="3194558" cy="1016947"/>
          </a:xfrm>
          <a:prstGeom prst="rect">
            <a:avLst/>
          </a:prstGeom>
          <a:noFill/>
        </p:spPr>
        <p:txBody>
          <a:bodyPr wrap="none" lIns="179308" tIns="143446" rIns="179308" bIns="143446" rtlCol="0">
            <a:spAutoFit/>
          </a:bodyPr>
          <a:lstStyle/>
          <a:p>
            <a:pPr marL="0" marR="0" lvl="0" indent="0" algn="l" defTabSz="914554"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Microsoft manages </a:t>
            </a:r>
          </a:p>
          <a:p>
            <a:pPr marL="0" marR="0" lvl="0" indent="0" algn="l" defTabSz="914554"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the platform and SLA</a:t>
            </a:r>
          </a:p>
        </p:txBody>
      </p:sp>
      <p:sp>
        <p:nvSpPr>
          <p:cNvPr id="15" name="Rounded Rectangle 14"/>
          <p:cNvSpPr/>
          <p:nvPr/>
        </p:nvSpPr>
        <p:spPr bwMode="auto">
          <a:xfrm>
            <a:off x="4065921" y="4811165"/>
            <a:ext cx="3735580" cy="597693"/>
          </a:xfrm>
          <a:prstGeom prst="round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marL="0" marR="0" lvl="0" indent="0" algn="ctr" defTabSz="914289" rtl="0" eaLnBrk="1" fontAlgn="base" latinLnBrk="0" hangingPunct="1">
              <a:lnSpc>
                <a:spcPct val="90000"/>
              </a:lnSpc>
              <a:spcBef>
                <a:spcPct val="0"/>
              </a:spcBef>
              <a:spcAft>
                <a:spcPct val="0"/>
              </a:spcAft>
              <a:buClrTx/>
              <a:buSzTx/>
              <a:buFontTx/>
              <a:buNone/>
              <a:tabLst/>
              <a:defRPr/>
            </a:pPr>
            <a:r>
              <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Physical hardware</a:t>
            </a:r>
          </a:p>
        </p:txBody>
      </p:sp>
      <p:pic>
        <p:nvPicPr>
          <p:cNvPr id="21" name="Picture 20"/>
          <p:cNvPicPr>
            <a:picLocks noChangeAspect="1"/>
          </p:cNvPicPr>
          <p:nvPr/>
        </p:nvPicPr>
        <p:blipFill>
          <a:blip r:embed="rId3"/>
          <a:stretch>
            <a:fillRect/>
          </a:stretch>
        </p:blipFill>
        <p:spPr>
          <a:xfrm>
            <a:off x="1380191" y="1854407"/>
            <a:ext cx="1083423" cy="980367"/>
          </a:xfrm>
          <a:prstGeom prst="rect">
            <a:avLst/>
          </a:prstGeom>
        </p:spPr>
      </p:pic>
      <p:pic>
        <p:nvPicPr>
          <p:cNvPr id="23" name="Picture 22"/>
          <p:cNvPicPr>
            <a:picLocks noChangeAspect="1"/>
          </p:cNvPicPr>
          <p:nvPr/>
        </p:nvPicPr>
        <p:blipFill>
          <a:blip r:embed="rId4"/>
          <a:stretch>
            <a:fillRect/>
          </a:stretch>
        </p:blipFill>
        <p:spPr>
          <a:xfrm>
            <a:off x="553276" y="4734706"/>
            <a:ext cx="1176708" cy="765794"/>
          </a:xfrm>
          <a:prstGeom prst="rect">
            <a:avLst/>
          </a:prstGeom>
        </p:spPr>
      </p:pic>
      <p:pic>
        <p:nvPicPr>
          <p:cNvPr id="24" name="Picture 23"/>
          <p:cNvPicPr>
            <a:picLocks noChangeAspect="1"/>
          </p:cNvPicPr>
          <p:nvPr/>
        </p:nvPicPr>
        <p:blipFill>
          <a:blip r:embed="rId5"/>
          <a:stretch>
            <a:fillRect/>
          </a:stretch>
        </p:blipFill>
        <p:spPr>
          <a:xfrm>
            <a:off x="2012929" y="4719214"/>
            <a:ext cx="813752" cy="789390"/>
          </a:xfrm>
          <a:prstGeom prst="rect">
            <a:avLst/>
          </a:prstGeom>
        </p:spPr>
      </p:pic>
      <p:pic>
        <p:nvPicPr>
          <p:cNvPr id="25" name="Picture 24"/>
          <p:cNvPicPr>
            <a:picLocks noChangeAspect="1"/>
          </p:cNvPicPr>
          <p:nvPr/>
        </p:nvPicPr>
        <p:blipFill>
          <a:blip r:embed="rId6"/>
          <a:stretch>
            <a:fillRect/>
          </a:stretch>
        </p:blipFill>
        <p:spPr>
          <a:xfrm>
            <a:off x="634248" y="1857188"/>
            <a:ext cx="507383" cy="844437"/>
          </a:xfrm>
          <a:prstGeom prst="rect">
            <a:avLst/>
          </a:prstGeom>
        </p:spPr>
      </p:pic>
    </p:spTree>
    <p:extLst>
      <p:ext uri="{BB962C8B-B14F-4D97-AF65-F5344CB8AC3E}">
        <p14:creationId xmlns:p14="http://schemas.microsoft.com/office/powerpoint/2010/main" val="2646270088"/>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706" dirty="0"/>
              <a:t>Resource Groups and Hierarchy</a:t>
            </a:r>
          </a:p>
        </p:txBody>
      </p:sp>
      <p:grpSp>
        <p:nvGrpSpPr>
          <p:cNvPr id="4" name="Group 3"/>
          <p:cNvGrpSpPr/>
          <p:nvPr/>
        </p:nvGrpSpPr>
        <p:grpSpPr>
          <a:xfrm>
            <a:off x="269240" y="1561449"/>
            <a:ext cx="10458880" cy="5080150"/>
            <a:chOff x="274605" y="1592506"/>
            <a:chExt cx="7238074" cy="2971420"/>
          </a:xfrm>
        </p:grpSpPr>
        <p:sp>
          <p:nvSpPr>
            <p:cNvPr id="75" name="Rectangle 74"/>
            <p:cNvSpPr/>
            <p:nvPr/>
          </p:nvSpPr>
          <p:spPr bwMode="auto">
            <a:xfrm>
              <a:off x="274605" y="1594092"/>
              <a:ext cx="7238074" cy="2969834"/>
            </a:xfrm>
            <a:prstGeom prst="rect">
              <a:avLst/>
            </a:prstGeom>
            <a:solidFill>
              <a:schemeClr val="tx1">
                <a:alpha val="2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98" rtl="0" eaLnBrk="1" fontAlgn="base" latinLnBrk="0" hangingPunct="1">
                <a:lnSpc>
                  <a:spcPct val="100000"/>
                </a:lnSpc>
                <a:spcBef>
                  <a:spcPct val="0"/>
                </a:spcBef>
                <a:spcAft>
                  <a:spcPct val="0"/>
                </a:spcAft>
                <a:buClrTx/>
                <a:buSzTx/>
                <a:buFontTx/>
                <a:buNone/>
                <a:tabLst/>
                <a:defRPr/>
              </a:pPr>
              <a:endParaRPr kumimoji="0" lang="en-US" sz="2745" b="0" i="0" u="none" strike="noStrike" kern="1200" cap="none" spc="0" normalizeH="0" baseline="0" noProof="0" dirty="0">
                <a:ln>
                  <a:noFill/>
                </a:ln>
                <a:solidFill>
                  <a:srgbClr val="FFFFFF"/>
                </a:solidFill>
                <a:effectLst/>
                <a:uLnTx/>
                <a:uFillTx/>
                <a:latin typeface="Segoe UI"/>
                <a:ea typeface="+mn-ea"/>
                <a:cs typeface="+mn-cs"/>
              </a:endParaRPr>
            </a:p>
          </p:txBody>
        </p:sp>
        <p:sp>
          <p:nvSpPr>
            <p:cNvPr id="3" name="Rectangle 2"/>
            <p:cNvSpPr/>
            <p:nvPr/>
          </p:nvSpPr>
          <p:spPr bwMode="auto">
            <a:xfrm>
              <a:off x="445784" y="1694212"/>
              <a:ext cx="2876430" cy="228571"/>
            </a:xfrm>
            <a:prstGeom prst="rect">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98" rtl="0" eaLnBrk="1" fontAlgn="base" latinLnBrk="0" hangingPunct="1">
                <a:lnSpc>
                  <a:spcPct val="100000"/>
                </a:lnSpc>
                <a:spcBef>
                  <a:spcPct val="0"/>
                </a:spcBef>
                <a:spcAft>
                  <a:spcPct val="0"/>
                </a:spcAft>
                <a:buClrTx/>
                <a:buSzTx/>
                <a:buFontTx/>
                <a:buNone/>
                <a:tabLst/>
                <a:defRPr/>
              </a:pPr>
              <a:r>
                <a:rPr kumimoji="0" lang="en-US" sz="1569" b="0" i="0" u="none" strike="noStrike" kern="1200" cap="none" spc="0" normalizeH="0" baseline="0" noProof="0" dirty="0">
                  <a:ln>
                    <a:noFill/>
                  </a:ln>
                  <a:solidFill>
                    <a:srgbClr val="FFFFFF"/>
                  </a:solidFill>
                  <a:effectLst/>
                  <a:uLnTx/>
                  <a:uFillTx/>
                  <a:latin typeface="Segoe UI"/>
                  <a:ea typeface="+mn-ea"/>
                  <a:cs typeface="+mn-cs"/>
                </a:rPr>
                <a:t>Subscription</a:t>
              </a:r>
            </a:p>
          </p:txBody>
        </p:sp>
        <p:sp>
          <p:nvSpPr>
            <p:cNvPr id="30" name="Rectangle 29"/>
            <p:cNvSpPr/>
            <p:nvPr/>
          </p:nvSpPr>
          <p:spPr bwMode="auto">
            <a:xfrm>
              <a:off x="2255550" y="3192501"/>
              <a:ext cx="3123801" cy="228571"/>
            </a:xfrm>
            <a:prstGeom prst="rect">
              <a:avLst/>
            </a:prstGeom>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98" rtl="0" eaLnBrk="1" fontAlgn="base" latinLnBrk="0" hangingPunct="1">
                <a:lnSpc>
                  <a:spcPct val="100000"/>
                </a:lnSpc>
                <a:spcBef>
                  <a:spcPct val="0"/>
                </a:spcBef>
                <a:spcAft>
                  <a:spcPct val="0"/>
                </a:spcAft>
                <a:buClrTx/>
                <a:buSzTx/>
                <a:buFontTx/>
                <a:buNone/>
                <a:tabLst/>
                <a:defRPr/>
              </a:pPr>
              <a:r>
                <a:rPr kumimoji="0" lang="en-US" sz="1569" b="0" i="0" u="none" strike="noStrike" kern="1200" cap="none" spc="0" normalizeH="0" baseline="0" noProof="0" dirty="0">
                  <a:ln>
                    <a:noFill/>
                  </a:ln>
                  <a:solidFill>
                    <a:srgbClr val="FFFFFF"/>
                  </a:solidFill>
                  <a:effectLst/>
                  <a:uLnTx/>
                  <a:uFillTx/>
                  <a:latin typeface="Segoe UI"/>
                  <a:ea typeface="+mn-ea"/>
                  <a:cs typeface="+mn-cs"/>
                </a:rPr>
                <a:t>Resource Group</a:t>
              </a:r>
            </a:p>
          </p:txBody>
        </p:sp>
        <p:sp>
          <p:nvSpPr>
            <p:cNvPr id="32" name="Rectangle 31"/>
            <p:cNvSpPr/>
            <p:nvPr/>
          </p:nvSpPr>
          <p:spPr bwMode="auto">
            <a:xfrm>
              <a:off x="2255550" y="2049647"/>
              <a:ext cx="3123801" cy="228571"/>
            </a:xfrm>
            <a:prstGeom prst="rect">
              <a:avLst/>
            </a:prstGeom>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98" rtl="0" eaLnBrk="1" fontAlgn="base" latinLnBrk="0" hangingPunct="1">
                <a:lnSpc>
                  <a:spcPct val="100000"/>
                </a:lnSpc>
                <a:spcBef>
                  <a:spcPct val="0"/>
                </a:spcBef>
                <a:spcAft>
                  <a:spcPct val="0"/>
                </a:spcAft>
                <a:buClrTx/>
                <a:buSzTx/>
                <a:buFontTx/>
                <a:buNone/>
                <a:tabLst/>
                <a:defRPr/>
              </a:pPr>
              <a:r>
                <a:rPr kumimoji="0" lang="en-US" sz="1569" b="0" i="0" u="none" strike="noStrike" kern="1200" cap="none" spc="0" normalizeH="0" baseline="0" noProof="0" dirty="0">
                  <a:ln>
                    <a:noFill/>
                  </a:ln>
                  <a:solidFill>
                    <a:srgbClr val="FFFFFF"/>
                  </a:solidFill>
                  <a:effectLst/>
                  <a:uLnTx/>
                  <a:uFillTx/>
                  <a:latin typeface="Segoe UI"/>
                  <a:ea typeface="+mn-ea"/>
                  <a:cs typeface="+mn-cs"/>
                </a:rPr>
                <a:t>Resource Group</a:t>
              </a:r>
            </a:p>
          </p:txBody>
        </p:sp>
        <p:sp>
          <p:nvSpPr>
            <p:cNvPr id="35" name="Rectangle 34"/>
            <p:cNvSpPr/>
            <p:nvPr/>
          </p:nvSpPr>
          <p:spPr bwMode="auto">
            <a:xfrm>
              <a:off x="4183626" y="2811549"/>
              <a:ext cx="2643340" cy="228571"/>
            </a:xfrm>
            <a:prstGeom prst="rect">
              <a:avLst/>
            </a:prstGeom>
            <a:ln>
              <a:solidFill>
                <a:srgbClr val="32145A"/>
              </a:solid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98" rtl="0" eaLnBrk="1" fontAlgn="base" latinLnBrk="0" hangingPunct="1">
                <a:lnSpc>
                  <a:spcPct val="100000"/>
                </a:lnSpc>
                <a:spcBef>
                  <a:spcPct val="0"/>
                </a:spcBef>
                <a:spcAft>
                  <a:spcPct val="0"/>
                </a:spcAft>
                <a:buClrTx/>
                <a:buSzTx/>
                <a:buFontTx/>
                <a:buNone/>
                <a:tabLst/>
                <a:defRPr/>
              </a:pPr>
              <a:r>
                <a:rPr kumimoji="0" lang="en-US" sz="1569" b="0" i="0" u="none" strike="noStrike" kern="1200" cap="none" spc="0" normalizeH="0" baseline="0" noProof="0" dirty="0">
                  <a:ln>
                    <a:noFill/>
                  </a:ln>
                  <a:solidFill>
                    <a:srgbClr val="FFFFFF"/>
                  </a:solidFill>
                  <a:effectLst/>
                  <a:uLnTx/>
                  <a:uFillTx/>
                  <a:latin typeface="Segoe UI"/>
                  <a:ea typeface="+mn-ea"/>
                  <a:cs typeface="+mn-cs"/>
                </a:rPr>
                <a:t>Resource</a:t>
              </a:r>
            </a:p>
          </p:txBody>
        </p:sp>
        <p:sp>
          <p:nvSpPr>
            <p:cNvPr id="31" name="Rectangle 30"/>
            <p:cNvSpPr/>
            <p:nvPr/>
          </p:nvSpPr>
          <p:spPr bwMode="auto">
            <a:xfrm>
              <a:off x="4183627" y="2430598"/>
              <a:ext cx="2643340" cy="228571"/>
            </a:xfrm>
            <a:prstGeom prst="rect">
              <a:avLst/>
            </a:prstGeom>
            <a:ln>
              <a:solidFill>
                <a:srgbClr val="32145A"/>
              </a:solid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98" rtl="0" eaLnBrk="1" fontAlgn="base" latinLnBrk="0" hangingPunct="1">
                <a:lnSpc>
                  <a:spcPct val="100000"/>
                </a:lnSpc>
                <a:spcBef>
                  <a:spcPct val="0"/>
                </a:spcBef>
                <a:spcAft>
                  <a:spcPct val="0"/>
                </a:spcAft>
                <a:buClrTx/>
                <a:buSzTx/>
                <a:buFontTx/>
                <a:buNone/>
                <a:tabLst/>
                <a:defRPr/>
              </a:pPr>
              <a:r>
                <a:rPr kumimoji="0" lang="en-US" sz="1569" b="0" i="0" u="none" strike="noStrike" kern="1200" cap="none" spc="0" normalizeH="0" baseline="0" noProof="0" dirty="0">
                  <a:ln>
                    <a:noFill/>
                  </a:ln>
                  <a:solidFill>
                    <a:srgbClr val="FFFFFF"/>
                  </a:solidFill>
                  <a:effectLst/>
                  <a:uLnTx/>
                  <a:uFillTx/>
                  <a:latin typeface="Segoe UI"/>
                  <a:ea typeface="+mn-ea"/>
                  <a:cs typeface="+mn-cs"/>
                </a:rPr>
                <a:t>Resource</a:t>
              </a:r>
            </a:p>
          </p:txBody>
        </p:sp>
        <p:sp>
          <p:nvSpPr>
            <p:cNvPr id="37" name="Rectangle 36"/>
            <p:cNvSpPr/>
            <p:nvPr/>
          </p:nvSpPr>
          <p:spPr bwMode="auto">
            <a:xfrm>
              <a:off x="4183626" y="3954404"/>
              <a:ext cx="2643340" cy="228571"/>
            </a:xfrm>
            <a:prstGeom prst="rect">
              <a:avLst/>
            </a:prstGeom>
            <a:ln>
              <a:solidFill>
                <a:srgbClr val="32145A"/>
              </a:solid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98" rtl="0" eaLnBrk="1" fontAlgn="base" latinLnBrk="0" hangingPunct="1">
                <a:lnSpc>
                  <a:spcPct val="100000"/>
                </a:lnSpc>
                <a:spcBef>
                  <a:spcPct val="0"/>
                </a:spcBef>
                <a:spcAft>
                  <a:spcPct val="0"/>
                </a:spcAft>
                <a:buClrTx/>
                <a:buSzTx/>
                <a:buFontTx/>
                <a:buNone/>
                <a:tabLst/>
                <a:defRPr/>
              </a:pPr>
              <a:r>
                <a:rPr kumimoji="0" lang="en-US" sz="1569" b="0" i="0" u="none" strike="noStrike" kern="1200" cap="none" spc="0" normalizeH="0" baseline="0" noProof="0" dirty="0">
                  <a:ln>
                    <a:noFill/>
                  </a:ln>
                  <a:solidFill>
                    <a:srgbClr val="FFFFFF"/>
                  </a:solidFill>
                  <a:effectLst/>
                  <a:uLnTx/>
                  <a:uFillTx/>
                  <a:latin typeface="Segoe UI"/>
                  <a:ea typeface="+mn-ea"/>
                  <a:cs typeface="+mn-cs"/>
                </a:rPr>
                <a:t>Resource</a:t>
              </a:r>
            </a:p>
          </p:txBody>
        </p:sp>
        <p:sp>
          <p:nvSpPr>
            <p:cNvPr id="38" name="Rectangle 37"/>
            <p:cNvSpPr/>
            <p:nvPr/>
          </p:nvSpPr>
          <p:spPr bwMode="auto">
            <a:xfrm>
              <a:off x="4183627" y="3573452"/>
              <a:ext cx="2643340" cy="228571"/>
            </a:xfrm>
            <a:prstGeom prst="rect">
              <a:avLst/>
            </a:prstGeom>
            <a:ln>
              <a:solidFill>
                <a:srgbClr val="32145A"/>
              </a:solid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98" rtl="0" eaLnBrk="1" fontAlgn="base" latinLnBrk="0" hangingPunct="1">
                <a:lnSpc>
                  <a:spcPct val="100000"/>
                </a:lnSpc>
                <a:spcBef>
                  <a:spcPct val="0"/>
                </a:spcBef>
                <a:spcAft>
                  <a:spcPct val="0"/>
                </a:spcAft>
                <a:buClrTx/>
                <a:buSzTx/>
                <a:buFontTx/>
                <a:buNone/>
                <a:tabLst/>
                <a:defRPr/>
              </a:pPr>
              <a:r>
                <a:rPr kumimoji="0" lang="en-US" sz="1569" b="0" i="0" u="none" strike="noStrike" kern="1200" cap="none" spc="0" normalizeH="0" baseline="0" noProof="0" dirty="0">
                  <a:ln>
                    <a:noFill/>
                  </a:ln>
                  <a:solidFill>
                    <a:srgbClr val="FFFFFF"/>
                  </a:solidFill>
                  <a:effectLst/>
                  <a:uLnTx/>
                  <a:uFillTx/>
                  <a:latin typeface="Segoe UI"/>
                  <a:ea typeface="+mn-ea"/>
                  <a:cs typeface="+mn-cs"/>
                </a:rPr>
                <a:t>Resource</a:t>
              </a:r>
            </a:p>
          </p:txBody>
        </p:sp>
        <p:cxnSp>
          <p:nvCxnSpPr>
            <p:cNvPr id="44" name="Elbow Connector 43"/>
            <p:cNvCxnSpPr>
              <a:stCxn id="3" idx="2"/>
              <a:endCxn id="32" idx="1"/>
            </p:cNvCxnSpPr>
            <p:nvPr/>
          </p:nvCxnSpPr>
          <p:spPr>
            <a:xfrm rot="16200000" flipH="1">
              <a:off x="1949200" y="1857582"/>
              <a:ext cx="241149" cy="371551"/>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6" name="Elbow Connector 45"/>
            <p:cNvCxnSpPr>
              <a:stCxn id="3" idx="2"/>
              <a:endCxn id="30" idx="1"/>
            </p:cNvCxnSpPr>
            <p:nvPr/>
          </p:nvCxnSpPr>
          <p:spPr>
            <a:xfrm rot="16200000" flipH="1">
              <a:off x="1377773" y="2429009"/>
              <a:ext cx="1384003" cy="371551"/>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0" name="Elbow Connector 49"/>
            <p:cNvCxnSpPr>
              <a:stCxn id="32" idx="2"/>
              <a:endCxn id="31" idx="1"/>
            </p:cNvCxnSpPr>
            <p:nvPr/>
          </p:nvCxnSpPr>
          <p:spPr>
            <a:xfrm rot="16200000" flipH="1">
              <a:off x="3867205" y="2228463"/>
              <a:ext cx="266666" cy="366176"/>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2" name="Elbow Connector 51"/>
            <p:cNvCxnSpPr>
              <a:stCxn id="32" idx="2"/>
              <a:endCxn id="35" idx="1"/>
            </p:cNvCxnSpPr>
            <p:nvPr/>
          </p:nvCxnSpPr>
          <p:spPr>
            <a:xfrm rot="16200000" flipH="1">
              <a:off x="3676730" y="2418939"/>
              <a:ext cx="647617" cy="366175"/>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4" name="Elbow Connector 53"/>
            <p:cNvCxnSpPr>
              <a:stCxn id="30" idx="2"/>
              <a:endCxn id="38" idx="1"/>
            </p:cNvCxnSpPr>
            <p:nvPr/>
          </p:nvCxnSpPr>
          <p:spPr>
            <a:xfrm rot="16200000" flipH="1">
              <a:off x="3867205" y="3371317"/>
              <a:ext cx="266666" cy="366176"/>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6" name="Elbow Connector 55"/>
            <p:cNvCxnSpPr>
              <a:stCxn id="30" idx="2"/>
              <a:endCxn id="37" idx="1"/>
            </p:cNvCxnSpPr>
            <p:nvPr/>
          </p:nvCxnSpPr>
          <p:spPr>
            <a:xfrm rot="16200000" flipH="1">
              <a:off x="3676730" y="3561793"/>
              <a:ext cx="647617" cy="366175"/>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7" name="Text Placeholder 5"/>
            <p:cNvSpPr txBox="1">
              <a:spLocks/>
            </p:cNvSpPr>
            <p:nvPr/>
          </p:nvSpPr>
          <p:spPr>
            <a:xfrm>
              <a:off x="4991838" y="1592506"/>
              <a:ext cx="2444651" cy="455555"/>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r" defTabSz="914554" rtl="0" eaLnBrk="1" fontAlgn="auto" latinLnBrk="0" hangingPunct="1">
                <a:lnSpc>
                  <a:spcPct val="90000"/>
                </a:lnSpc>
                <a:spcBef>
                  <a:spcPct val="20000"/>
                </a:spcBef>
                <a:spcAft>
                  <a:spcPts val="0"/>
                </a:spcAft>
                <a:buClr>
                  <a:srgbClr val="505050"/>
                </a:buClr>
                <a:buSzPct val="90000"/>
                <a:buFont typeface="Wingdings" panose="05000000000000000000" pitchFamily="2" charset="2"/>
                <a:buNone/>
                <a:tabLst/>
                <a:defRPr/>
              </a:pPr>
              <a:endParaRPr kumimoji="0" lang="en-US" sz="2745" b="0" i="0" u="none" strike="noStrike" kern="1200" cap="none" spc="0" normalizeH="0" baseline="0" noProof="0" dirty="0">
                <a:ln>
                  <a:noFill/>
                </a:ln>
                <a:solidFill>
                  <a:srgbClr val="FFFFFF"/>
                </a:solidFill>
                <a:effectLst/>
                <a:uLnTx/>
                <a:uFillTx/>
                <a:latin typeface="Segoe UI Light"/>
                <a:ea typeface="+mn-ea"/>
                <a:cs typeface="+mn-cs"/>
              </a:endParaRPr>
            </a:p>
          </p:txBody>
        </p:sp>
      </p:grpSp>
      <p:pic>
        <p:nvPicPr>
          <p:cNvPr id="19" name="Picture 18"/>
          <p:cNvPicPr>
            <a:picLocks noChangeAspect="1"/>
          </p:cNvPicPr>
          <p:nvPr/>
        </p:nvPicPr>
        <p:blipFill>
          <a:blip r:embed="rId3"/>
          <a:stretch>
            <a:fillRect/>
          </a:stretch>
        </p:blipFill>
        <p:spPr>
          <a:xfrm>
            <a:off x="4751192" y="1495861"/>
            <a:ext cx="507383" cy="844437"/>
          </a:xfrm>
          <a:prstGeom prst="rect">
            <a:avLst/>
          </a:prstGeom>
        </p:spPr>
      </p:pic>
      <p:pic>
        <p:nvPicPr>
          <p:cNvPr id="20" name="Picture 19"/>
          <p:cNvPicPr>
            <a:picLocks noChangeAspect="1"/>
          </p:cNvPicPr>
          <p:nvPr/>
        </p:nvPicPr>
        <p:blipFill>
          <a:blip r:embed="rId3"/>
          <a:stretch>
            <a:fillRect/>
          </a:stretch>
        </p:blipFill>
        <p:spPr>
          <a:xfrm>
            <a:off x="7739656" y="2062898"/>
            <a:ext cx="507383" cy="844437"/>
          </a:xfrm>
          <a:prstGeom prst="rect">
            <a:avLst/>
          </a:prstGeom>
        </p:spPr>
      </p:pic>
      <p:pic>
        <p:nvPicPr>
          <p:cNvPr id="21" name="Picture 20"/>
          <p:cNvPicPr>
            <a:picLocks noChangeAspect="1"/>
          </p:cNvPicPr>
          <p:nvPr/>
        </p:nvPicPr>
        <p:blipFill>
          <a:blip r:embed="rId3"/>
          <a:stretch>
            <a:fillRect/>
          </a:stretch>
        </p:blipFill>
        <p:spPr>
          <a:xfrm>
            <a:off x="10018306" y="2860353"/>
            <a:ext cx="507383" cy="844437"/>
          </a:xfrm>
          <a:prstGeom prst="rect">
            <a:avLst/>
          </a:prstGeom>
        </p:spPr>
      </p:pic>
    </p:spTree>
    <p:extLst>
      <p:ext uri="{BB962C8B-B14F-4D97-AF65-F5344CB8AC3E}">
        <p14:creationId xmlns:p14="http://schemas.microsoft.com/office/powerpoint/2010/main" val="25507348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9016" y="2931089"/>
            <a:ext cx="11473970" cy="1158777"/>
          </a:xfrm>
        </p:spPr>
        <p:txBody>
          <a:bodyPr/>
          <a:lstStyle/>
          <a:p>
            <a:r>
              <a:rPr lang="en-US" sz="7060" dirty="0"/>
              <a:t>Azure Resource Overview</a:t>
            </a:r>
          </a:p>
        </p:txBody>
      </p:sp>
    </p:spTree>
    <p:extLst>
      <p:ext uri="{BB962C8B-B14F-4D97-AF65-F5344CB8AC3E}">
        <p14:creationId xmlns:p14="http://schemas.microsoft.com/office/powerpoint/2010/main" val="1935435120"/>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933400" y="3187601"/>
            <a:ext cx="268022" cy="454420"/>
          </a:xfrm>
          <a:prstGeom prst="rect">
            <a:avLst/>
          </a:prstGeom>
        </p:spPr>
        <p:txBody>
          <a:bodyPr wrap="none">
            <a:spAutoFit/>
          </a:bodyPr>
          <a:lstStyle/>
          <a:p>
            <a:pPr marL="0" marR="0" lvl="0" indent="0" algn="l" defTabSz="914554" rtl="0" eaLnBrk="1" fontAlgn="auto" latinLnBrk="0" hangingPunct="1">
              <a:lnSpc>
                <a:spcPct val="100000"/>
              </a:lnSpc>
              <a:spcBef>
                <a:spcPts val="0"/>
              </a:spcBef>
              <a:spcAft>
                <a:spcPts val="0"/>
              </a:spcAft>
              <a:buClrTx/>
              <a:buSzTx/>
              <a:buFontTx/>
              <a:buNone/>
              <a:tabLst/>
              <a:defRPr/>
            </a:pPr>
            <a:r>
              <a:rPr kumimoji="0" lang="en-US" sz="2353" b="0" i="0" u="none" strike="noStrike" kern="1200" cap="none" spc="0" normalizeH="0" baseline="0" noProof="0" dirty="0">
                <a:ln>
                  <a:noFill/>
                </a:ln>
                <a:solidFill>
                  <a:srgbClr val="505050"/>
                </a:solidFill>
                <a:effectLst/>
                <a:uLnTx/>
                <a:uFillTx/>
                <a:latin typeface="Segoe UI"/>
                <a:ea typeface="+mn-ea"/>
                <a:cs typeface="+mn-cs"/>
              </a:rPr>
              <a:t> </a:t>
            </a:r>
          </a:p>
        </p:txBody>
      </p:sp>
      <p:sp>
        <p:nvSpPr>
          <p:cNvPr id="3" name="Rectangle 2"/>
          <p:cNvSpPr/>
          <p:nvPr/>
        </p:nvSpPr>
        <p:spPr>
          <a:xfrm>
            <a:off x="5933400" y="3187601"/>
            <a:ext cx="268022" cy="454420"/>
          </a:xfrm>
          <a:prstGeom prst="rect">
            <a:avLst/>
          </a:prstGeom>
        </p:spPr>
        <p:txBody>
          <a:bodyPr wrap="none">
            <a:spAutoFit/>
          </a:bodyPr>
          <a:lstStyle/>
          <a:p>
            <a:pPr marL="0" marR="0" lvl="0" indent="0" algn="l" defTabSz="914554" rtl="0" eaLnBrk="1" fontAlgn="auto" latinLnBrk="0" hangingPunct="1">
              <a:lnSpc>
                <a:spcPct val="100000"/>
              </a:lnSpc>
              <a:spcBef>
                <a:spcPts val="0"/>
              </a:spcBef>
              <a:spcAft>
                <a:spcPts val="0"/>
              </a:spcAft>
              <a:buClrTx/>
              <a:buSzTx/>
              <a:buFontTx/>
              <a:buNone/>
              <a:tabLst/>
              <a:defRPr/>
            </a:pPr>
            <a:r>
              <a:rPr kumimoji="0" lang="en-US" sz="2353" b="0" i="0" u="none" strike="noStrike" kern="1200" cap="none" spc="0" normalizeH="0" baseline="0" noProof="0" dirty="0">
                <a:ln>
                  <a:noFill/>
                </a:ln>
                <a:solidFill>
                  <a:srgbClr val="505050"/>
                </a:solidFill>
                <a:effectLst/>
                <a:uLnTx/>
                <a:uFillTx/>
                <a:latin typeface="Segoe UI"/>
                <a:ea typeface="+mn-ea"/>
                <a:cs typeface="+mn-cs"/>
              </a:rPr>
              <a:t> </a:t>
            </a:r>
          </a:p>
        </p:txBody>
      </p:sp>
      <p:sp>
        <p:nvSpPr>
          <p:cNvPr id="4" name="Rectangle 3"/>
          <p:cNvSpPr/>
          <p:nvPr/>
        </p:nvSpPr>
        <p:spPr>
          <a:xfrm>
            <a:off x="5933400" y="3187601"/>
            <a:ext cx="268022" cy="454420"/>
          </a:xfrm>
          <a:prstGeom prst="rect">
            <a:avLst/>
          </a:prstGeom>
        </p:spPr>
        <p:txBody>
          <a:bodyPr wrap="none">
            <a:spAutoFit/>
          </a:bodyPr>
          <a:lstStyle/>
          <a:p>
            <a:pPr marL="0" marR="0" lvl="0" indent="0" algn="l" defTabSz="914554" rtl="0" eaLnBrk="1" fontAlgn="auto" latinLnBrk="0" hangingPunct="1">
              <a:lnSpc>
                <a:spcPct val="100000"/>
              </a:lnSpc>
              <a:spcBef>
                <a:spcPts val="0"/>
              </a:spcBef>
              <a:spcAft>
                <a:spcPts val="0"/>
              </a:spcAft>
              <a:buClrTx/>
              <a:buSzTx/>
              <a:buFontTx/>
              <a:buNone/>
              <a:tabLst/>
              <a:defRPr/>
            </a:pPr>
            <a:r>
              <a:rPr kumimoji="0" lang="en-US" sz="2353" b="0" i="0" u="none" strike="noStrike" kern="1200" cap="none" spc="0" normalizeH="0" baseline="0" noProof="0" dirty="0">
                <a:ln>
                  <a:noFill/>
                </a:ln>
                <a:solidFill>
                  <a:srgbClr val="505050"/>
                </a:solidFill>
                <a:effectLst/>
                <a:uLnTx/>
                <a:uFillTx/>
                <a:latin typeface="Segoe UI"/>
                <a:ea typeface="+mn-ea"/>
                <a:cs typeface="+mn-cs"/>
              </a:rPr>
              <a:t> </a:t>
            </a:r>
          </a:p>
        </p:txBody>
      </p:sp>
      <p:sp>
        <p:nvSpPr>
          <p:cNvPr id="5" name="Rectangle 4"/>
          <p:cNvSpPr/>
          <p:nvPr/>
        </p:nvSpPr>
        <p:spPr>
          <a:xfrm>
            <a:off x="5933400" y="3187601"/>
            <a:ext cx="268022" cy="454420"/>
          </a:xfrm>
          <a:prstGeom prst="rect">
            <a:avLst/>
          </a:prstGeom>
        </p:spPr>
        <p:txBody>
          <a:bodyPr wrap="none">
            <a:spAutoFit/>
          </a:bodyPr>
          <a:lstStyle/>
          <a:p>
            <a:pPr marL="0" marR="0" lvl="0" indent="0" algn="l" defTabSz="914554" rtl="0" eaLnBrk="1" fontAlgn="auto" latinLnBrk="0" hangingPunct="1">
              <a:lnSpc>
                <a:spcPct val="100000"/>
              </a:lnSpc>
              <a:spcBef>
                <a:spcPts val="0"/>
              </a:spcBef>
              <a:spcAft>
                <a:spcPts val="0"/>
              </a:spcAft>
              <a:buClrTx/>
              <a:buSzTx/>
              <a:buFontTx/>
              <a:buNone/>
              <a:tabLst/>
              <a:defRPr/>
            </a:pPr>
            <a:r>
              <a:rPr kumimoji="0" lang="en-US" sz="2353" b="0" i="0" u="none" strike="noStrike" kern="1200" cap="none" spc="0" normalizeH="0" baseline="0" noProof="0" dirty="0">
                <a:ln>
                  <a:noFill/>
                </a:ln>
                <a:solidFill>
                  <a:srgbClr val="505050"/>
                </a:solidFill>
                <a:effectLst/>
                <a:uLnTx/>
                <a:uFillTx/>
                <a:latin typeface="Segoe UI"/>
                <a:ea typeface="+mn-ea"/>
                <a:cs typeface="+mn-cs"/>
              </a:rPr>
              <a:t> </a:t>
            </a:r>
          </a:p>
        </p:txBody>
      </p:sp>
      <p:graphicFrame>
        <p:nvGraphicFramePr>
          <p:cNvPr id="14" name="Diagram 13"/>
          <p:cNvGraphicFramePr/>
          <p:nvPr>
            <p:extLst/>
          </p:nvPr>
        </p:nvGraphicFramePr>
        <p:xfrm>
          <a:off x="259622" y="1638100"/>
          <a:ext cx="8129037" cy="541935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6" name="Text Placeholder 1"/>
          <p:cNvSpPr txBox="1">
            <a:spLocks/>
          </p:cNvSpPr>
          <p:nvPr/>
        </p:nvSpPr>
        <p:spPr>
          <a:xfrm>
            <a:off x="269275" y="1259670"/>
            <a:ext cx="11879144" cy="724236"/>
          </a:xfrm>
          <a:prstGeom prst="rect">
            <a:avLst/>
          </a:prstGeom>
        </p:spPr>
        <p:txBody>
          <a:bodyPr vert="horz" wrap="square" lIns="143446" tIns="89654" rIns="143446" bIns="89654"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36213" marR="0" lvl="0" indent="-336213" algn="l" defTabSz="914554" rtl="0" eaLnBrk="1" fontAlgn="auto" latinLnBrk="0" hangingPunct="1">
              <a:lnSpc>
                <a:spcPct val="90000"/>
              </a:lnSpc>
              <a:spcBef>
                <a:spcPct val="20000"/>
              </a:spcBef>
              <a:spcAft>
                <a:spcPts val="0"/>
              </a:spcAft>
              <a:buClr>
                <a:srgbClr val="FFFFFF"/>
              </a:buClr>
              <a:buSzPct val="90000"/>
              <a:buFont typeface="Arial" panose="020B0604020202020204" pitchFamily="34" charset="0"/>
              <a:buChar char="•"/>
              <a:tabLst/>
              <a:defRPr/>
            </a:pPr>
            <a:r>
              <a:rPr kumimoji="0" lang="en-US" sz="3922" b="0" i="0" u="none" strike="noStrike" kern="1200" cap="none" spc="0" normalizeH="0" baseline="0" noProof="0" dirty="0">
                <a:ln>
                  <a:noFill/>
                </a:ln>
                <a:solidFill>
                  <a:srgbClr val="505050"/>
                </a:solidFill>
                <a:effectLst/>
                <a:uLnTx/>
                <a:uFillTx/>
                <a:latin typeface="Segoe UI Light"/>
                <a:ea typeface="+mn-ea"/>
                <a:cs typeface="+mn-cs"/>
              </a:rPr>
              <a:t>Azure Subscriptions have two administrative models:</a:t>
            </a:r>
            <a:endParaRPr kumimoji="0" lang="en-US" sz="3922" b="1" i="0" u="none" strike="noStrike" kern="1200" cap="none" spc="0" normalizeH="0" baseline="0" noProof="0" dirty="0">
              <a:ln>
                <a:noFill/>
              </a:ln>
              <a:solidFill>
                <a:srgbClr val="505050"/>
              </a:solidFill>
              <a:effectLst/>
              <a:uLnTx/>
              <a:uFillTx/>
              <a:latin typeface="Segoe UI Light"/>
              <a:ea typeface="+mn-ea"/>
              <a:cs typeface="+mn-cs"/>
            </a:endParaRPr>
          </a:p>
        </p:txBody>
      </p:sp>
      <p:sp>
        <p:nvSpPr>
          <p:cNvPr id="17" name="Title 2"/>
          <p:cNvSpPr>
            <a:spLocks noGrp="1"/>
          </p:cNvSpPr>
          <p:nvPr>
            <p:ph type="title"/>
          </p:nvPr>
        </p:nvSpPr>
        <p:spPr>
          <a:xfrm>
            <a:off x="269274" y="172107"/>
            <a:ext cx="11657328" cy="832871"/>
          </a:xfrm>
        </p:spPr>
        <p:txBody>
          <a:bodyPr/>
          <a:lstStyle/>
          <a:p>
            <a:r>
              <a:rPr lang="en-US" sz="4706" dirty="0">
                <a:gradFill>
                  <a:gsLst>
                    <a:gs pos="2917">
                      <a:schemeClr val="tx1"/>
                    </a:gs>
                    <a:gs pos="30000">
                      <a:schemeClr val="tx1"/>
                    </a:gs>
                  </a:gsLst>
                  <a:lin ang="5400000" scaled="0"/>
                </a:gradFill>
              </a:rPr>
              <a:t>Role Considerations</a:t>
            </a:r>
          </a:p>
        </p:txBody>
      </p:sp>
      <p:pic>
        <p:nvPicPr>
          <p:cNvPr id="6" name="Picture 5"/>
          <p:cNvPicPr>
            <a:picLocks noChangeAspect="1"/>
          </p:cNvPicPr>
          <p:nvPr/>
        </p:nvPicPr>
        <p:blipFill>
          <a:blip r:embed="rId8"/>
          <a:stretch>
            <a:fillRect/>
          </a:stretch>
        </p:blipFill>
        <p:spPr>
          <a:xfrm>
            <a:off x="8486771" y="3792112"/>
            <a:ext cx="3231277" cy="1111335"/>
          </a:xfrm>
          <a:prstGeom prst="rect">
            <a:avLst/>
          </a:prstGeom>
        </p:spPr>
      </p:pic>
    </p:spTree>
    <p:extLst>
      <p:ext uri="{BB962C8B-B14F-4D97-AF65-F5344CB8AC3E}">
        <p14:creationId xmlns:p14="http://schemas.microsoft.com/office/powerpoint/2010/main" val="2025571624"/>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9FCCB5B-7D19-4706-86D5-DF77844F9B22}"/>
              </a:ext>
            </a:extLst>
          </p:cNvPr>
          <p:cNvSpPr/>
          <p:nvPr/>
        </p:nvSpPr>
        <p:spPr>
          <a:xfrm>
            <a:off x="235132" y="187307"/>
            <a:ext cx="11521440" cy="1754326"/>
          </a:xfrm>
          <a:prstGeom prst="rect">
            <a:avLst/>
          </a:prstGeom>
        </p:spPr>
        <p:txBody>
          <a:bodyPr wrap="square">
            <a:spAutoFit/>
          </a:bodyPr>
          <a:lstStyle/>
          <a:p>
            <a:pPr marL="0" marR="0" lvl="1" indent="0" algn="l" defTabSz="932742" rtl="0" eaLnBrk="1" fontAlgn="auto" latinLnBrk="0" hangingPunct="1">
              <a:lnSpc>
                <a:spcPct val="90000"/>
              </a:lnSpc>
              <a:spcBef>
                <a:spcPts val="0"/>
              </a:spcBef>
              <a:spcAft>
                <a:spcPts val="340"/>
              </a:spcAft>
              <a:buClrTx/>
              <a:buSzTx/>
              <a:buFontTx/>
              <a:buNone/>
              <a:tabLst/>
              <a:defRPr/>
            </a:pPr>
            <a:r>
              <a:rPr kumimoji="0" lang="en-US" sz="2000" b="0" i="0" u="none" strike="noStrike" kern="1200" cap="none" spc="-102"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rPr>
              <a:t>Azure Resource Management (ARM) environment, a subscription now has two administrative models: Service Management and Azure Resource Management. With ARM the subscription is no longer needed as an administrative boundary.  ARM provides a more granular Roles Based Access Control (RBAC) model for assigning administrative rights at the resource level. RBAC is currently being released in stages, 22 new roles have been released and user defined roles is coming in a future release. There will be some complexity during the coexistence of the service management and resource management environments and will need to be carefully considered.</a:t>
            </a:r>
          </a:p>
        </p:txBody>
      </p:sp>
      <p:sp>
        <p:nvSpPr>
          <p:cNvPr id="3" name="Title 2">
            <a:extLst>
              <a:ext uri="{FF2B5EF4-FFF2-40B4-BE49-F238E27FC236}">
                <a16:creationId xmlns:a16="http://schemas.microsoft.com/office/drawing/2014/main" id="{EB313E19-014A-40EA-88EB-7492F57D18E0}"/>
              </a:ext>
            </a:extLst>
          </p:cNvPr>
          <p:cNvSpPr txBox="1">
            <a:spLocks/>
          </p:cNvSpPr>
          <p:nvPr/>
        </p:nvSpPr>
        <p:spPr>
          <a:xfrm>
            <a:off x="250871" y="2019787"/>
            <a:ext cx="11702551" cy="732846"/>
          </a:xfrm>
          <a:prstGeom prst="rect">
            <a:avLst/>
          </a:prstGeom>
        </p:spPr>
        <p:txBody>
          <a:bodyPr vert="horz" wrap="square" lIns="146304" tIns="91440" rIns="146304" bIns="91440" rtlCol="0" anchor="t">
            <a:noAutofit/>
          </a:bodyPr>
          <a:lstStyle>
            <a:lvl1pPr algn="l" defTabSz="932594" rtl="0" eaLnBrk="1" latinLnBrk="0" hangingPunct="1">
              <a:lnSpc>
                <a:spcPct val="90000"/>
              </a:lnSpc>
              <a:spcBef>
                <a:spcPct val="0"/>
              </a:spcBef>
              <a:buNone/>
              <a:defRPr lang="en-US" sz="5867" b="0" kern="1200" cap="none" spc="-10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594"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101" normalizeH="0" baseline="0" noProof="0" dirty="0">
                <a:ln w="3175">
                  <a:noFill/>
                </a:ln>
                <a:gradFill>
                  <a:gsLst>
                    <a:gs pos="1250">
                      <a:srgbClr val="505050"/>
                    </a:gs>
                    <a:gs pos="100000">
                      <a:srgbClr val="505050"/>
                    </a:gs>
                  </a:gsLst>
                  <a:lin ang="5400000" scaled="0"/>
                </a:gradFill>
                <a:effectLst/>
                <a:uLnTx/>
                <a:uFillTx/>
                <a:latin typeface="Segoe UI Light"/>
                <a:ea typeface="+mn-ea"/>
                <a:cs typeface="Segoe UI" pitchFamily="34" charset="0"/>
              </a:rPr>
              <a:t>Resources in Azure</a:t>
            </a:r>
          </a:p>
        </p:txBody>
      </p:sp>
      <p:sp>
        <p:nvSpPr>
          <p:cNvPr id="4" name="Rounded Rectangle 5">
            <a:extLst>
              <a:ext uri="{FF2B5EF4-FFF2-40B4-BE49-F238E27FC236}">
                <a16:creationId xmlns:a16="http://schemas.microsoft.com/office/drawing/2014/main" id="{D27A3DFE-FF5F-4CAF-8347-AC70FC884F15}"/>
              </a:ext>
            </a:extLst>
          </p:cNvPr>
          <p:cNvSpPr/>
          <p:nvPr/>
        </p:nvSpPr>
        <p:spPr bwMode="auto">
          <a:xfrm>
            <a:off x="220372" y="3119056"/>
            <a:ext cx="5622675" cy="607307"/>
          </a:xfrm>
          <a:prstGeom prst="round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Rounded Rectangle 6">
            <a:extLst>
              <a:ext uri="{FF2B5EF4-FFF2-40B4-BE49-F238E27FC236}">
                <a16:creationId xmlns:a16="http://schemas.microsoft.com/office/drawing/2014/main" id="{464E2221-DF14-498D-B9F5-51BD6743085C}"/>
              </a:ext>
            </a:extLst>
          </p:cNvPr>
          <p:cNvSpPr/>
          <p:nvPr/>
        </p:nvSpPr>
        <p:spPr bwMode="auto">
          <a:xfrm>
            <a:off x="6330747" y="3119056"/>
            <a:ext cx="5622675" cy="607307"/>
          </a:xfrm>
          <a:prstGeom prst="round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Text Placeholder 3">
            <a:extLst>
              <a:ext uri="{FF2B5EF4-FFF2-40B4-BE49-F238E27FC236}">
                <a16:creationId xmlns:a16="http://schemas.microsoft.com/office/drawing/2014/main" id="{1DC81717-0EB5-4F63-9A06-D443208C25A2}"/>
              </a:ext>
            </a:extLst>
          </p:cNvPr>
          <p:cNvSpPr txBox="1">
            <a:spLocks/>
          </p:cNvSpPr>
          <p:nvPr/>
        </p:nvSpPr>
        <p:spPr>
          <a:xfrm>
            <a:off x="234966" y="3119057"/>
            <a:ext cx="5608081" cy="3576428"/>
          </a:xfrm>
          <a:prstGeom prst="rect">
            <a:avLst/>
          </a:prstGeom>
        </p:spPr>
        <p:txBody>
          <a:bodyPr vert="horz" wrap="square" lIns="146304" tIns="91440" rIns="146304" bIns="91440" rtlCol="0">
            <a:spAutoFit/>
          </a:bodyPr>
          <a:lstStyle>
            <a:lvl1pPr marL="287293" marR="0" indent="-287293" algn="l" defTabSz="932594" rtl="0" eaLnBrk="1" fontAlgn="auto" latinLnBrk="0" hangingPunct="1">
              <a:lnSpc>
                <a:spcPct val="90000"/>
              </a:lnSpc>
              <a:spcBef>
                <a:spcPts val="1224"/>
              </a:spcBef>
              <a:spcAft>
                <a:spcPts val="0"/>
              </a:spcAft>
              <a:buClr>
                <a:schemeClr val="tx1"/>
              </a:buClr>
              <a:buSzPct val="90000"/>
              <a:buFont typeface="Arial" pitchFamily="34" charset="0"/>
              <a:buChar char="•"/>
              <a:tabLst/>
              <a:defRPr sz="4267" kern="1200" spc="0" baseline="0">
                <a:gradFill>
                  <a:gsLst>
                    <a:gs pos="1250">
                      <a:schemeClr val="tx1"/>
                    </a:gs>
                    <a:gs pos="100000">
                      <a:schemeClr val="tx1"/>
                    </a:gs>
                  </a:gsLst>
                  <a:lin ang="5400000" scaled="0"/>
                </a:gradFill>
                <a:latin typeface="+mj-lt"/>
                <a:ea typeface="+mn-ea"/>
                <a:cs typeface="+mn-cs"/>
              </a:defRPr>
            </a:lvl1pPr>
            <a:lvl2pPr marL="531081" marR="0" indent="-233158" algn="l" defTabSz="932594" rtl="0" eaLnBrk="1" fontAlgn="auto" latinLnBrk="0" hangingPunct="1">
              <a:lnSpc>
                <a:spcPct val="90000"/>
              </a:lnSpc>
              <a:spcBef>
                <a:spcPct val="20000"/>
              </a:spcBef>
              <a:spcAft>
                <a:spcPts val="0"/>
              </a:spcAft>
              <a:buClrTx/>
              <a:buSzPct val="90000"/>
              <a:buFont typeface="Arial" pitchFamily="34" charset="0"/>
              <a:buChar char="•"/>
              <a:tabLst/>
              <a:defRPr sz="2667" kern="1200" spc="0" baseline="0">
                <a:gradFill>
                  <a:gsLst>
                    <a:gs pos="1250">
                      <a:schemeClr val="tx1"/>
                    </a:gs>
                    <a:gs pos="100000">
                      <a:schemeClr val="tx1"/>
                    </a:gs>
                  </a:gsLst>
                  <a:lin ang="5400000" scaled="0"/>
                </a:gradFill>
                <a:latin typeface="+mn-lt"/>
                <a:ea typeface="+mn-ea"/>
                <a:cs typeface="+mn-cs"/>
              </a:defRPr>
            </a:lvl2pPr>
            <a:lvl3pPr marL="699475" marR="0" indent="-168392" algn="l" defTabSz="932594" rtl="0" eaLnBrk="1" fontAlgn="auto" latinLnBrk="0" hangingPunct="1">
              <a:lnSpc>
                <a:spcPct val="90000"/>
              </a:lnSpc>
              <a:spcBef>
                <a:spcPct val="20000"/>
              </a:spcBef>
              <a:spcAft>
                <a:spcPts val="0"/>
              </a:spcAft>
              <a:buClrTx/>
              <a:buSzPct val="90000"/>
              <a:buFont typeface="Arial" pitchFamily="34" charset="0"/>
              <a:buChar char="•"/>
              <a:tabLst/>
              <a:defRPr sz="2667" kern="1200" spc="0" baseline="0">
                <a:gradFill>
                  <a:gsLst>
                    <a:gs pos="1250">
                      <a:schemeClr val="tx1"/>
                    </a:gs>
                    <a:gs pos="100000">
                      <a:schemeClr val="tx1"/>
                    </a:gs>
                  </a:gsLst>
                  <a:lin ang="5400000" scaled="0"/>
                </a:gradFill>
                <a:latin typeface="+mn-lt"/>
                <a:ea typeface="+mn-ea"/>
                <a:cs typeface="+mn-cs"/>
              </a:defRPr>
            </a:lvl3pPr>
            <a:lvl4pPr marL="880818" marR="0" indent="-181345" algn="l" defTabSz="93259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4pPr>
            <a:lvl5pPr marL="1049211" marR="0" indent="-168392" algn="l" defTabSz="93259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5pPr>
            <a:lvl6pPr marL="2564633"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932"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229"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528"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594" rtl="0" eaLnBrk="1" fontAlgn="auto" latinLnBrk="0" hangingPunct="1">
              <a:lnSpc>
                <a:spcPct val="90000"/>
              </a:lnSpc>
              <a:spcBef>
                <a:spcPts val="1224"/>
              </a:spcBef>
              <a:spcAft>
                <a:spcPts val="0"/>
              </a:spcAft>
              <a:buClr>
                <a:srgbClr val="505050"/>
              </a:buClr>
              <a:buSzPct val="90000"/>
              <a:buFont typeface="Arial" pitchFamily="34" charset="0"/>
              <a:buNone/>
              <a:tabLst/>
              <a:defRPr/>
            </a:pPr>
            <a:r>
              <a:rPr kumimoji="0" lang="en-US" sz="4267" b="0" i="0" u="none" strike="noStrike" kern="1200" cap="none" spc="0" normalizeH="0" baseline="0" noProof="0" dirty="0">
                <a:ln>
                  <a:noFill/>
                </a:ln>
                <a:solidFill>
                  <a:srgbClr val="FFFFFF"/>
                </a:solidFill>
                <a:effectLst/>
                <a:uLnTx/>
                <a:uFillTx/>
                <a:latin typeface="Segoe UI Light"/>
                <a:ea typeface="+mn-ea"/>
                <a:cs typeface="+mn-cs"/>
              </a:rPr>
              <a:t>Classic (v1)</a:t>
            </a:r>
          </a:p>
          <a:p>
            <a:pPr marL="287293" marR="0" lvl="0" indent="-287293" algn="l" defTabSz="932594" rtl="0" eaLnBrk="1" fontAlgn="auto" latinLnBrk="0" hangingPunct="1">
              <a:lnSpc>
                <a:spcPct val="90000"/>
              </a:lnSpc>
              <a:spcBef>
                <a:spcPts val="1224"/>
              </a:spcBef>
              <a:spcAft>
                <a:spcPts val="0"/>
              </a:spcAft>
              <a:buClr>
                <a:srgbClr val="505050"/>
              </a:buClr>
              <a:buSzPct val="90000"/>
              <a:buFont typeface="Arial" pitchFamily="34" charset="0"/>
              <a:buChar char="•"/>
              <a:tabLst/>
              <a:defRPr/>
            </a:pPr>
            <a:r>
              <a:rPr kumimoji="0" lang="en-US" sz="36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Light"/>
                <a:ea typeface="+mn-ea"/>
                <a:cs typeface="+mn-cs"/>
              </a:rPr>
              <a:t>Multiple objects combined into a single manageable instance</a:t>
            </a:r>
          </a:p>
          <a:p>
            <a:pPr marL="287293" marR="0" lvl="0" indent="-287293" algn="l" defTabSz="932594" rtl="0" eaLnBrk="1" fontAlgn="auto" latinLnBrk="0" hangingPunct="1">
              <a:lnSpc>
                <a:spcPct val="90000"/>
              </a:lnSpc>
              <a:spcBef>
                <a:spcPts val="1224"/>
              </a:spcBef>
              <a:spcAft>
                <a:spcPts val="0"/>
              </a:spcAft>
              <a:buClr>
                <a:srgbClr val="505050"/>
              </a:buClr>
              <a:buSzPct val="90000"/>
              <a:buFont typeface="Arial" pitchFamily="34" charset="0"/>
              <a:buChar char="•"/>
              <a:tabLst/>
              <a:defRPr/>
            </a:pPr>
            <a:r>
              <a:rPr kumimoji="0" lang="en-US" sz="36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Light"/>
                <a:ea typeface="+mn-ea"/>
                <a:cs typeface="+mn-cs"/>
              </a:rPr>
              <a:t>Must connect to a classic network infrastructure</a:t>
            </a:r>
          </a:p>
        </p:txBody>
      </p:sp>
      <p:sp>
        <p:nvSpPr>
          <p:cNvPr id="7" name="Text Placeholder 4">
            <a:extLst>
              <a:ext uri="{FF2B5EF4-FFF2-40B4-BE49-F238E27FC236}">
                <a16:creationId xmlns:a16="http://schemas.microsoft.com/office/drawing/2014/main" id="{F2A0292B-17BE-40A1-AD62-C6922CAADC8E}"/>
              </a:ext>
            </a:extLst>
          </p:cNvPr>
          <p:cNvSpPr txBox="1">
            <a:spLocks/>
          </p:cNvSpPr>
          <p:nvPr/>
        </p:nvSpPr>
        <p:spPr>
          <a:xfrm>
            <a:off x="6330172" y="3119057"/>
            <a:ext cx="5608081" cy="3896516"/>
          </a:xfrm>
          <a:prstGeom prst="rect">
            <a:avLst/>
          </a:prstGeom>
        </p:spPr>
        <p:txBody>
          <a:bodyPr vert="horz" wrap="square" lIns="146304" tIns="91440" rIns="146304" bIns="91440" rtlCol="0">
            <a:spAutoFit/>
          </a:bodyPr>
          <a:lstStyle>
            <a:lvl1pPr marL="287293" marR="0" indent="-287293" algn="l" defTabSz="932594" rtl="0" eaLnBrk="1" fontAlgn="auto" latinLnBrk="0" hangingPunct="1">
              <a:lnSpc>
                <a:spcPct val="90000"/>
              </a:lnSpc>
              <a:spcBef>
                <a:spcPts val="1224"/>
              </a:spcBef>
              <a:spcAft>
                <a:spcPts val="0"/>
              </a:spcAft>
              <a:buClr>
                <a:schemeClr val="tx1"/>
              </a:buClr>
              <a:buSzPct val="90000"/>
              <a:buFont typeface="Arial" pitchFamily="34" charset="0"/>
              <a:buChar char="•"/>
              <a:tabLst/>
              <a:defRPr sz="4267" kern="1200" spc="0" baseline="0">
                <a:gradFill>
                  <a:gsLst>
                    <a:gs pos="1250">
                      <a:schemeClr val="tx1"/>
                    </a:gs>
                    <a:gs pos="100000">
                      <a:schemeClr val="tx1"/>
                    </a:gs>
                  </a:gsLst>
                  <a:lin ang="5400000" scaled="0"/>
                </a:gradFill>
                <a:latin typeface="+mj-lt"/>
                <a:ea typeface="+mn-ea"/>
                <a:cs typeface="+mn-cs"/>
              </a:defRPr>
            </a:lvl1pPr>
            <a:lvl2pPr marL="531081" marR="0" indent="-233158" algn="l" defTabSz="932594" rtl="0" eaLnBrk="1" fontAlgn="auto" latinLnBrk="0" hangingPunct="1">
              <a:lnSpc>
                <a:spcPct val="90000"/>
              </a:lnSpc>
              <a:spcBef>
                <a:spcPct val="20000"/>
              </a:spcBef>
              <a:spcAft>
                <a:spcPts val="0"/>
              </a:spcAft>
              <a:buClrTx/>
              <a:buSzPct val="90000"/>
              <a:buFont typeface="Arial" pitchFamily="34" charset="0"/>
              <a:buChar char="•"/>
              <a:tabLst/>
              <a:defRPr sz="2667" kern="1200" spc="0" baseline="0">
                <a:gradFill>
                  <a:gsLst>
                    <a:gs pos="1250">
                      <a:schemeClr val="tx1"/>
                    </a:gs>
                    <a:gs pos="100000">
                      <a:schemeClr val="tx1"/>
                    </a:gs>
                  </a:gsLst>
                  <a:lin ang="5400000" scaled="0"/>
                </a:gradFill>
                <a:latin typeface="+mn-lt"/>
                <a:ea typeface="+mn-ea"/>
                <a:cs typeface="+mn-cs"/>
              </a:defRPr>
            </a:lvl2pPr>
            <a:lvl3pPr marL="699475" marR="0" indent="-168392" algn="l" defTabSz="932594" rtl="0" eaLnBrk="1" fontAlgn="auto" latinLnBrk="0" hangingPunct="1">
              <a:lnSpc>
                <a:spcPct val="90000"/>
              </a:lnSpc>
              <a:spcBef>
                <a:spcPct val="20000"/>
              </a:spcBef>
              <a:spcAft>
                <a:spcPts val="0"/>
              </a:spcAft>
              <a:buClrTx/>
              <a:buSzPct val="90000"/>
              <a:buFont typeface="Arial" pitchFamily="34" charset="0"/>
              <a:buChar char="•"/>
              <a:tabLst/>
              <a:defRPr sz="2667" kern="1200" spc="0" baseline="0">
                <a:gradFill>
                  <a:gsLst>
                    <a:gs pos="1250">
                      <a:schemeClr val="tx1"/>
                    </a:gs>
                    <a:gs pos="100000">
                      <a:schemeClr val="tx1"/>
                    </a:gs>
                  </a:gsLst>
                  <a:lin ang="5400000" scaled="0"/>
                </a:gradFill>
                <a:latin typeface="+mn-lt"/>
                <a:ea typeface="+mn-ea"/>
                <a:cs typeface="+mn-cs"/>
              </a:defRPr>
            </a:lvl3pPr>
            <a:lvl4pPr marL="880818" marR="0" indent="-181345" algn="l" defTabSz="93259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4pPr>
            <a:lvl5pPr marL="1049211" marR="0" indent="-168392" algn="l" defTabSz="93259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5pPr>
            <a:lvl6pPr marL="2564633"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932"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229"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528"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594" rtl="0" eaLnBrk="1" fontAlgn="auto" latinLnBrk="0" hangingPunct="1">
              <a:lnSpc>
                <a:spcPct val="90000"/>
              </a:lnSpc>
              <a:spcBef>
                <a:spcPts val="1224"/>
              </a:spcBef>
              <a:spcAft>
                <a:spcPts val="0"/>
              </a:spcAft>
              <a:buClr>
                <a:srgbClr val="505050"/>
              </a:buClr>
              <a:buSzPct val="90000"/>
              <a:buFont typeface="Arial" pitchFamily="34" charset="0"/>
              <a:buNone/>
              <a:tabLst/>
              <a:defRPr/>
            </a:pPr>
            <a:r>
              <a:rPr kumimoji="0" lang="en-US" sz="4267" b="0" i="0" u="none" strike="noStrike" kern="1200" cap="none" spc="0" normalizeH="0" baseline="0" noProof="0" dirty="0">
                <a:ln>
                  <a:noFill/>
                </a:ln>
                <a:solidFill>
                  <a:srgbClr val="FFFFFF"/>
                </a:solidFill>
                <a:effectLst/>
                <a:uLnTx/>
                <a:uFillTx/>
                <a:latin typeface="Segoe UI Light"/>
                <a:ea typeface="+mn-ea"/>
                <a:cs typeface="+mn-cs"/>
              </a:rPr>
              <a:t>Resource Manager (v2)</a:t>
            </a:r>
          </a:p>
          <a:p>
            <a:pPr marL="287293" marR="0" lvl="0" indent="-287293" algn="l" defTabSz="932594" rtl="0" eaLnBrk="1" fontAlgn="auto" latinLnBrk="0" hangingPunct="1">
              <a:lnSpc>
                <a:spcPct val="90000"/>
              </a:lnSpc>
              <a:spcBef>
                <a:spcPts val="1224"/>
              </a:spcBef>
              <a:spcAft>
                <a:spcPts val="0"/>
              </a:spcAft>
              <a:buClr>
                <a:srgbClr val="505050"/>
              </a:buClr>
              <a:buSzPct val="90000"/>
              <a:buFont typeface="Arial" pitchFamily="34" charset="0"/>
              <a:buChar char="•"/>
              <a:tabLst/>
              <a:defRPr/>
            </a:pPr>
            <a:r>
              <a:rPr kumimoji="0" lang="en-US" sz="32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Light"/>
                <a:ea typeface="+mn-ea"/>
                <a:cs typeface="+mn-cs"/>
              </a:rPr>
              <a:t>Each object a separately manageable</a:t>
            </a:r>
          </a:p>
          <a:p>
            <a:pPr marL="287293" marR="0" lvl="0" indent="-287293" algn="l" defTabSz="932594" rtl="0" eaLnBrk="1" fontAlgn="auto" latinLnBrk="0" hangingPunct="1">
              <a:lnSpc>
                <a:spcPct val="90000"/>
              </a:lnSpc>
              <a:spcBef>
                <a:spcPts val="1224"/>
              </a:spcBef>
              <a:spcAft>
                <a:spcPts val="0"/>
              </a:spcAft>
              <a:buClr>
                <a:srgbClr val="505050"/>
              </a:buClr>
              <a:buSzPct val="90000"/>
              <a:buFont typeface="Arial" pitchFamily="34" charset="0"/>
              <a:buChar char="•"/>
              <a:tabLst/>
              <a:defRPr/>
            </a:pPr>
            <a:r>
              <a:rPr kumimoji="0" lang="en-US" sz="32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Light"/>
                <a:ea typeface="+mn-ea"/>
                <a:cs typeface="+mn-cs"/>
              </a:rPr>
              <a:t>Must connect to a RM network infrastructure</a:t>
            </a:r>
          </a:p>
          <a:p>
            <a:pPr marL="287293" marR="0" lvl="0" indent="-287293" algn="l" defTabSz="932594" rtl="0" eaLnBrk="1" fontAlgn="auto" latinLnBrk="0" hangingPunct="1">
              <a:lnSpc>
                <a:spcPct val="90000"/>
              </a:lnSpc>
              <a:spcBef>
                <a:spcPts val="1224"/>
              </a:spcBef>
              <a:spcAft>
                <a:spcPts val="0"/>
              </a:spcAft>
              <a:buClr>
                <a:srgbClr val="505050"/>
              </a:buClr>
              <a:buSzPct val="90000"/>
              <a:buFont typeface="Arial" pitchFamily="34" charset="0"/>
              <a:buChar char="•"/>
              <a:tabLst/>
              <a:defRPr/>
            </a:pPr>
            <a:r>
              <a:rPr kumimoji="0" lang="en-US" sz="32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Light"/>
                <a:ea typeface="+mn-ea"/>
                <a:cs typeface="+mn-cs"/>
              </a:rPr>
              <a:t>All new development focused here</a:t>
            </a:r>
          </a:p>
        </p:txBody>
      </p:sp>
    </p:spTree>
    <p:extLst>
      <p:ext uri="{BB962C8B-B14F-4D97-AF65-F5344CB8AC3E}">
        <p14:creationId xmlns:p14="http://schemas.microsoft.com/office/powerpoint/2010/main" val="36248754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1EE2776-FA2F-4FF1-BD96-AF9274BCB789}"/>
              </a:ext>
            </a:extLst>
          </p:cNvPr>
          <p:cNvSpPr/>
          <p:nvPr/>
        </p:nvSpPr>
        <p:spPr>
          <a:xfrm>
            <a:off x="91440" y="65885"/>
            <a:ext cx="11634652" cy="489364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102"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rPr>
              <a:t>Benefits of Cloud Computing</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102"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02"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rPr>
              <a:t>The potential for cost saving is the major reason of cloud services adoption by many organizations.  Cloud computing gives the freedom to use services as per the requirement and pay only for what you use. Due to cloud computing it has become possible to run IT operations as a outsourced unit without much in-house resources.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102"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102"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rPr>
              <a:t>Following are the benefits of cloud computing:</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102"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endParaRPr>
          </a:p>
          <a:p>
            <a:pPr marL="0" marR="0" lvl="0" indent="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800" b="0" i="0" u="none" strike="noStrike" kern="1200" cap="none" spc="-102"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rPr>
              <a:t> Lower IT infrastructure and computer costs for users</a:t>
            </a:r>
          </a:p>
          <a:p>
            <a:pPr marL="0" marR="0" lvl="0" indent="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800" b="0" i="0" u="none" strike="noStrike" kern="1200" cap="none" spc="-102"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rPr>
              <a:t> Improved performance</a:t>
            </a:r>
          </a:p>
          <a:p>
            <a:pPr marL="0" marR="0" lvl="0" indent="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800" b="0" i="0" u="none" strike="noStrike" kern="1200" cap="none" spc="-102"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rPr>
              <a:t> Fewer Maintenance issues</a:t>
            </a:r>
          </a:p>
          <a:p>
            <a:pPr marL="0" marR="0" lvl="0" indent="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800" b="0" i="0" u="none" strike="noStrike" kern="1200" cap="none" spc="-102"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rPr>
              <a:t> Instant software updates</a:t>
            </a:r>
          </a:p>
          <a:p>
            <a:pPr marL="0" marR="0" lvl="0" indent="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800" b="0" i="0" u="none" strike="noStrike" kern="1200" cap="none" spc="-102"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rPr>
              <a:t> Improved compatibility between Operating systems</a:t>
            </a:r>
          </a:p>
          <a:p>
            <a:pPr marL="0" marR="0" lvl="0" indent="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800" b="0" i="0" u="none" strike="noStrike" kern="1200" cap="none" spc="-102"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rPr>
              <a:t> Backup and recovery</a:t>
            </a:r>
          </a:p>
          <a:p>
            <a:pPr marL="0" marR="0" lvl="0" indent="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800" b="0" i="0" u="none" strike="noStrike" kern="1200" cap="none" spc="-102"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rPr>
              <a:t> Performance and Scalability</a:t>
            </a:r>
          </a:p>
          <a:p>
            <a:pPr marL="0" marR="0" lvl="0" indent="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800" b="0" i="0" u="none" strike="noStrike" kern="1200" cap="none" spc="-102"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rPr>
              <a:t> Increased storage capacity</a:t>
            </a:r>
          </a:p>
          <a:p>
            <a:pPr marL="0" marR="0" lvl="0" indent="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800" b="0" i="0" u="none" strike="noStrike" kern="1200" cap="none" spc="-102"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rPr>
              <a:t> Increase data safety</a:t>
            </a:r>
          </a:p>
        </p:txBody>
      </p:sp>
    </p:spTree>
    <p:extLst>
      <p:ext uri="{BB962C8B-B14F-4D97-AF65-F5344CB8AC3E}">
        <p14:creationId xmlns:p14="http://schemas.microsoft.com/office/powerpoint/2010/main" val="146446788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6">
            <a:extLst>
              <a:ext uri="{FF2B5EF4-FFF2-40B4-BE49-F238E27FC236}">
                <a16:creationId xmlns:a16="http://schemas.microsoft.com/office/drawing/2014/main" id="{E2415F38-DF00-4084-A073-BC126B1B9D39}"/>
              </a:ext>
            </a:extLst>
          </p:cNvPr>
          <p:cNvSpPr txBox="1">
            <a:spLocks/>
          </p:cNvSpPr>
          <p:nvPr/>
        </p:nvSpPr>
        <p:spPr>
          <a:xfrm>
            <a:off x="366169" y="295278"/>
            <a:ext cx="11702551" cy="917575"/>
          </a:xfrm>
          <a:prstGeom prst="rect">
            <a:avLst/>
          </a:prstGeom>
        </p:spPr>
        <p:txBody>
          <a:bodyPr vert="horz" wrap="square" lIns="146304" tIns="91440" rIns="146304" bIns="91440" rtlCol="0" anchor="t">
            <a:noAutofit/>
          </a:bodyPr>
          <a:lstStyle>
            <a:lvl1pPr algn="l" defTabSz="932594" rtl="0" eaLnBrk="1" latinLnBrk="0" hangingPunct="1">
              <a:lnSpc>
                <a:spcPct val="90000"/>
              </a:lnSpc>
              <a:spcBef>
                <a:spcPct val="0"/>
              </a:spcBef>
              <a:buNone/>
              <a:defRPr lang="en-US" sz="5867" b="0" kern="1200" cap="none" spc="-10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594" rtl="0" eaLnBrk="1" fontAlgn="auto" latinLnBrk="0" hangingPunct="1">
              <a:lnSpc>
                <a:spcPct val="90000"/>
              </a:lnSpc>
              <a:spcBef>
                <a:spcPct val="0"/>
              </a:spcBef>
              <a:spcAft>
                <a:spcPts val="0"/>
              </a:spcAft>
              <a:buClrTx/>
              <a:buSzTx/>
              <a:buFontTx/>
              <a:buNone/>
              <a:tabLst/>
              <a:defRPr/>
            </a:pPr>
            <a:r>
              <a:rPr kumimoji="0" lang="en-US" sz="5867" b="0" i="0" u="none" strike="noStrike" kern="1200" cap="none" spc="-101" normalizeH="0" baseline="0" noProof="0">
                <a:ln w="3175">
                  <a:noFill/>
                </a:ln>
                <a:gradFill>
                  <a:gsLst>
                    <a:gs pos="1250">
                      <a:srgbClr val="505050"/>
                    </a:gs>
                    <a:gs pos="100000">
                      <a:srgbClr val="505050"/>
                    </a:gs>
                  </a:gsLst>
                  <a:lin ang="5400000" scaled="0"/>
                </a:gradFill>
                <a:effectLst/>
                <a:uLnTx/>
                <a:uFillTx/>
                <a:latin typeface="Segoe UI Light"/>
                <a:ea typeface="+mn-ea"/>
                <a:cs typeface="Segoe UI" pitchFamily="34" charset="0"/>
              </a:rPr>
              <a:t>Azure Resource Manager</a:t>
            </a:r>
            <a:endParaRPr kumimoji="0" lang="en-US" sz="5867" b="0" i="0" u="none" strike="noStrike" kern="1200" cap="none" spc="-101" normalizeH="0" baseline="0" noProof="0" dirty="0">
              <a:ln w="3175">
                <a:noFill/>
              </a:ln>
              <a:gradFill>
                <a:gsLst>
                  <a:gs pos="1250">
                    <a:srgbClr val="505050"/>
                  </a:gs>
                  <a:gs pos="100000">
                    <a:srgbClr val="505050"/>
                  </a:gs>
                </a:gsLst>
                <a:lin ang="5400000" scaled="0"/>
              </a:gradFill>
              <a:effectLst/>
              <a:uLnTx/>
              <a:uFillTx/>
              <a:latin typeface="Segoe UI Light"/>
              <a:ea typeface="+mn-ea"/>
              <a:cs typeface="Segoe UI" pitchFamily="34" charset="0"/>
            </a:endParaRPr>
          </a:p>
        </p:txBody>
      </p:sp>
      <p:pic>
        <p:nvPicPr>
          <p:cNvPr id="3" name="Picture 2">
            <a:extLst>
              <a:ext uri="{FF2B5EF4-FFF2-40B4-BE49-F238E27FC236}">
                <a16:creationId xmlns:a16="http://schemas.microsoft.com/office/drawing/2014/main" id="{1408C2FF-43D3-425D-BD74-0FD7CB8B45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9596" y="1662380"/>
            <a:ext cx="5322136" cy="4045418"/>
          </a:xfrm>
          <a:prstGeom prst="rect">
            <a:avLst/>
          </a:prstGeom>
        </p:spPr>
      </p:pic>
      <p:pic>
        <p:nvPicPr>
          <p:cNvPr id="4" name="Picture 3">
            <a:extLst>
              <a:ext uri="{FF2B5EF4-FFF2-40B4-BE49-F238E27FC236}">
                <a16:creationId xmlns:a16="http://schemas.microsoft.com/office/drawing/2014/main" id="{35457085-8081-4EEE-9525-1C468E81A89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84113" y="1664169"/>
            <a:ext cx="6587554" cy="4038084"/>
          </a:xfrm>
          <a:prstGeom prst="rect">
            <a:avLst/>
          </a:prstGeom>
        </p:spPr>
      </p:pic>
      <p:sp>
        <p:nvSpPr>
          <p:cNvPr id="5" name="Title 16">
            <a:extLst>
              <a:ext uri="{FF2B5EF4-FFF2-40B4-BE49-F238E27FC236}">
                <a16:creationId xmlns:a16="http://schemas.microsoft.com/office/drawing/2014/main" id="{B8FC31F4-A187-4950-98BA-6A19B380EE47}"/>
              </a:ext>
            </a:extLst>
          </p:cNvPr>
          <p:cNvSpPr txBox="1">
            <a:spLocks/>
          </p:cNvSpPr>
          <p:nvPr/>
        </p:nvSpPr>
        <p:spPr>
          <a:xfrm>
            <a:off x="884125" y="5782971"/>
            <a:ext cx="3961894" cy="917458"/>
          </a:xfrm>
          <a:prstGeom prst="rect">
            <a:avLst/>
          </a:prstGeom>
        </p:spPr>
        <p:txBody>
          <a:bodyPr vert="horz" wrap="square" lIns="146285" tIns="91428" rIns="146285" bIns="91428"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649" rtl="0" eaLnBrk="1" fontAlgn="auto" latinLnBrk="0" hangingPunct="1">
              <a:lnSpc>
                <a:spcPct val="90000"/>
              </a:lnSpc>
              <a:spcBef>
                <a:spcPct val="0"/>
              </a:spcBef>
              <a:spcAft>
                <a:spcPts val="0"/>
              </a:spcAft>
              <a:buClrTx/>
              <a:buSzTx/>
              <a:buFontTx/>
              <a:buNone/>
              <a:tabLst/>
              <a:defRPr/>
            </a:pPr>
            <a:r>
              <a:rPr kumimoji="0" lang="en-US" sz="5399" b="0" i="0" u="none" strike="noStrike" kern="1200" cap="none" spc="-102" normalizeH="0" baseline="0" noProof="0">
                <a:ln w="3175">
                  <a:noFill/>
                </a:ln>
                <a:solidFill>
                  <a:srgbClr val="505050"/>
                </a:solidFill>
                <a:effectLst/>
                <a:uLnTx/>
                <a:uFillTx/>
                <a:latin typeface="Segoe UI Light"/>
                <a:ea typeface="+mn-ea"/>
                <a:cs typeface="Segoe UI" pitchFamily="34" charset="0"/>
              </a:rPr>
              <a:t>Classis (ASM)</a:t>
            </a:r>
          </a:p>
        </p:txBody>
      </p:sp>
      <p:sp>
        <p:nvSpPr>
          <p:cNvPr id="6" name="Title 16">
            <a:extLst>
              <a:ext uri="{FF2B5EF4-FFF2-40B4-BE49-F238E27FC236}">
                <a16:creationId xmlns:a16="http://schemas.microsoft.com/office/drawing/2014/main" id="{FBAF338E-4790-4A6E-BC9C-AD17F78E8D37}"/>
              </a:ext>
            </a:extLst>
          </p:cNvPr>
          <p:cNvSpPr txBox="1">
            <a:spLocks/>
          </p:cNvSpPr>
          <p:nvPr/>
        </p:nvSpPr>
        <p:spPr>
          <a:xfrm>
            <a:off x="6730276" y="5731601"/>
            <a:ext cx="4495226" cy="917458"/>
          </a:xfrm>
          <a:prstGeom prst="rect">
            <a:avLst/>
          </a:prstGeom>
        </p:spPr>
        <p:txBody>
          <a:bodyPr vert="horz" wrap="square" lIns="146285" tIns="91428" rIns="146285" bIns="91428"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649" rtl="0" eaLnBrk="1" fontAlgn="auto" latinLnBrk="0" hangingPunct="1">
              <a:lnSpc>
                <a:spcPct val="90000"/>
              </a:lnSpc>
              <a:spcBef>
                <a:spcPct val="0"/>
              </a:spcBef>
              <a:spcAft>
                <a:spcPts val="0"/>
              </a:spcAft>
              <a:buClrTx/>
              <a:buSzTx/>
              <a:buFontTx/>
              <a:buNone/>
              <a:tabLst/>
              <a:defRPr/>
            </a:pPr>
            <a:r>
              <a:rPr kumimoji="0" lang="en-US" sz="5399" b="0" i="0" u="none" strike="noStrike" kern="1200" cap="none" spc="-102" normalizeH="0" baseline="0" noProof="0">
                <a:ln w="3175">
                  <a:noFill/>
                </a:ln>
                <a:solidFill>
                  <a:srgbClr val="505050"/>
                </a:solidFill>
                <a:effectLst/>
                <a:uLnTx/>
                <a:uFillTx/>
                <a:latin typeface="Segoe UI Light"/>
                <a:ea typeface="+mn-ea"/>
                <a:cs typeface="Segoe UI" pitchFamily="34" charset="0"/>
              </a:rPr>
              <a:t>ARM with RPs</a:t>
            </a:r>
          </a:p>
        </p:txBody>
      </p:sp>
    </p:spTree>
    <p:extLst>
      <p:ext uri="{BB962C8B-B14F-4D97-AF65-F5344CB8AC3E}">
        <p14:creationId xmlns:p14="http://schemas.microsoft.com/office/powerpoint/2010/main" val="5595774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A7DE90-47D8-4018-BCBE-B09BA1A5B27E}"/>
              </a:ext>
            </a:extLst>
          </p:cNvPr>
          <p:cNvSpPr txBox="1">
            <a:spLocks/>
          </p:cNvSpPr>
          <p:nvPr/>
        </p:nvSpPr>
        <p:spPr>
          <a:xfrm>
            <a:off x="366169" y="295278"/>
            <a:ext cx="11702551" cy="917575"/>
          </a:xfrm>
          <a:prstGeom prst="rect">
            <a:avLst/>
          </a:prstGeom>
        </p:spPr>
        <p:txBody>
          <a:bodyPr vert="horz" wrap="square" lIns="146304" tIns="91440" rIns="146304" bIns="91440" rtlCol="0" anchor="t">
            <a:noAutofit/>
          </a:bodyPr>
          <a:lstStyle>
            <a:lvl1pPr algn="l" defTabSz="932594" rtl="0" eaLnBrk="1" latinLnBrk="0" hangingPunct="1">
              <a:lnSpc>
                <a:spcPct val="90000"/>
              </a:lnSpc>
              <a:spcBef>
                <a:spcPct val="0"/>
              </a:spcBef>
              <a:buNone/>
              <a:defRPr lang="en-US" sz="5867" b="0" kern="1200" cap="none" spc="-10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594"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101" normalizeH="0" baseline="0" noProof="0">
                <a:ln w="3175">
                  <a:noFill/>
                </a:ln>
                <a:gradFill>
                  <a:gsLst>
                    <a:gs pos="1250">
                      <a:srgbClr val="505050"/>
                    </a:gs>
                    <a:gs pos="100000">
                      <a:srgbClr val="505050"/>
                    </a:gs>
                  </a:gsLst>
                  <a:lin ang="5400000" scaled="0"/>
                </a:gradFill>
                <a:effectLst/>
                <a:uLnTx/>
                <a:uFillTx/>
                <a:latin typeface="Segoe UI Light"/>
                <a:ea typeface="+mn-ea"/>
                <a:cs typeface="Segoe UI" pitchFamily="34" charset="0"/>
              </a:rPr>
              <a:t>Portal and APIs</a:t>
            </a:r>
            <a:endParaRPr kumimoji="0" lang="en-US" sz="4800" b="0" i="0" u="none" strike="noStrike" kern="1200" cap="none" spc="-101" normalizeH="0" baseline="0" noProof="0" dirty="0">
              <a:ln w="3175">
                <a:noFill/>
              </a:ln>
              <a:gradFill>
                <a:gsLst>
                  <a:gs pos="1250">
                    <a:srgbClr val="505050"/>
                  </a:gs>
                  <a:gs pos="100000">
                    <a:srgbClr val="505050"/>
                  </a:gs>
                </a:gsLst>
                <a:lin ang="5400000" scaled="0"/>
              </a:gradFill>
              <a:effectLst/>
              <a:uLnTx/>
              <a:uFillTx/>
              <a:latin typeface="Segoe UI Light"/>
              <a:ea typeface="+mn-ea"/>
              <a:cs typeface="Segoe UI" pitchFamily="34" charset="0"/>
            </a:endParaRPr>
          </a:p>
        </p:txBody>
      </p:sp>
      <p:graphicFrame>
        <p:nvGraphicFramePr>
          <p:cNvPr id="3" name="Table 2">
            <a:extLst>
              <a:ext uri="{FF2B5EF4-FFF2-40B4-BE49-F238E27FC236}">
                <a16:creationId xmlns:a16="http://schemas.microsoft.com/office/drawing/2014/main" id="{49AC4262-D7CD-4CEE-BD6C-3F529CBA8E08}"/>
              </a:ext>
            </a:extLst>
          </p:cNvPr>
          <p:cNvGraphicFramePr>
            <a:graphicFrameLocks noGrp="1"/>
          </p:cNvGraphicFramePr>
          <p:nvPr>
            <p:extLst/>
          </p:nvPr>
        </p:nvGraphicFramePr>
        <p:xfrm>
          <a:off x="467533" y="1607743"/>
          <a:ext cx="11336988" cy="4023312"/>
        </p:xfrm>
        <a:graphic>
          <a:graphicData uri="http://schemas.openxmlformats.org/drawingml/2006/table">
            <a:tbl>
              <a:tblPr firstRow="1" bandRow="1"/>
              <a:tblGrid>
                <a:gridCol w="2305828">
                  <a:extLst>
                    <a:ext uri="{9D8B030D-6E8A-4147-A177-3AD203B41FA5}">
                      <a16:colId xmlns:a16="http://schemas.microsoft.com/office/drawing/2014/main" val="20000"/>
                    </a:ext>
                  </a:extLst>
                </a:gridCol>
                <a:gridCol w="3977415">
                  <a:extLst>
                    <a:ext uri="{9D8B030D-6E8A-4147-A177-3AD203B41FA5}">
                      <a16:colId xmlns:a16="http://schemas.microsoft.com/office/drawing/2014/main" val="20001"/>
                    </a:ext>
                  </a:extLst>
                </a:gridCol>
                <a:gridCol w="5053745">
                  <a:extLst>
                    <a:ext uri="{9D8B030D-6E8A-4147-A177-3AD203B41FA5}">
                      <a16:colId xmlns:a16="http://schemas.microsoft.com/office/drawing/2014/main" val="20002"/>
                    </a:ext>
                  </a:extLst>
                </a:gridCol>
              </a:tblGrid>
              <a:tr h="2529517">
                <a:tc>
                  <a:txBody>
                    <a:bodyPr/>
                    <a:lstStyle>
                      <a:lvl1pPr marL="0" algn="l" defTabSz="914400" rtl="0" eaLnBrk="1" latinLnBrk="0" hangingPunct="1">
                        <a:defRPr sz="1800" b="1" kern="1200">
                          <a:solidFill>
                            <a:schemeClr val="lt1"/>
                          </a:solidFill>
                          <a:latin typeface="Segoe UI"/>
                        </a:defRPr>
                      </a:lvl1pPr>
                      <a:lvl2pPr marL="457200" algn="l" defTabSz="914400" rtl="0" eaLnBrk="1" latinLnBrk="0" hangingPunct="1">
                        <a:defRPr sz="1800" b="1" kern="1200">
                          <a:solidFill>
                            <a:schemeClr val="lt1"/>
                          </a:solidFill>
                          <a:latin typeface="Segoe UI"/>
                        </a:defRPr>
                      </a:lvl2pPr>
                      <a:lvl3pPr marL="914400" algn="l" defTabSz="914400" rtl="0" eaLnBrk="1" latinLnBrk="0" hangingPunct="1">
                        <a:defRPr sz="1800" b="1" kern="1200">
                          <a:solidFill>
                            <a:schemeClr val="lt1"/>
                          </a:solidFill>
                          <a:latin typeface="Segoe UI"/>
                        </a:defRPr>
                      </a:lvl3pPr>
                      <a:lvl4pPr marL="1371600" algn="l" defTabSz="914400" rtl="0" eaLnBrk="1" latinLnBrk="0" hangingPunct="1">
                        <a:defRPr sz="1800" b="1" kern="1200">
                          <a:solidFill>
                            <a:schemeClr val="lt1"/>
                          </a:solidFill>
                          <a:latin typeface="Segoe UI"/>
                        </a:defRPr>
                      </a:lvl4pPr>
                      <a:lvl5pPr marL="1828800" algn="l" defTabSz="914400" rtl="0" eaLnBrk="1" latinLnBrk="0" hangingPunct="1">
                        <a:defRPr sz="1800" b="1" kern="1200">
                          <a:solidFill>
                            <a:schemeClr val="lt1"/>
                          </a:solidFill>
                          <a:latin typeface="Segoe UI"/>
                        </a:defRPr>
                      </a:lvl5pPr>
                      <a:lvl6pPr marL="2286000" algn="l" defTabSz="914400" rtl="0" eaLnBrk="1" latinLnBrk="0" hangingPunct="1">
                        <a:defRPr sz="1800" b="1" kern="1200">
                          <a:solidFill>
                            <a:schemeClr val="lt1"/>
                          </a:solidFill>
                          <a:latin typeface="Segoe UI"/>
                        </a:defRPr>
                      </a:lvl6pPr>
                      <a:lvl7pPr marL="2743200" algn="l" defTabSz="914400" rtl="0" eaLnBrk="1" latinLnBrk="0" hangingPunct="1">
                        <a:defRPr sz="1800" b="1" kern="1200">
                          <a:solidFill>
                            <a:schemeClr val="lt1"/>
                          </a:solidFill>
                          <a:latin typeface="Segoe UI"/>
                        </a:defRPr>
                      </a:lvl7pPr>
                      <a:lvl8pPr marL="3200400" algn="l" defTabSz="914400" rtl="0" eaLnBrk="1" latinLnBrk="0" hangingPunct="1">
                        <a:defRPr sz="1800" b="1" kern="1200">
                          <a:solidFill>
                            <a:schemeClr val="lt1"/>
                          </a:solidFill>
                          <a:latin typeface="Segoe UI"/>
                        </a:defRPr>
                      </a:lvl8pPr>
                      <a:lvl9pPr marL="3657600" algn="l" defTabSz="914400" rtl="0" eaLnBrk="1" latinLnBrk="0" hangingPunct="1">
                        <a:defRPr sz="1800" b="1" kern="1200">
                          <a:solidFill>
                            <a:schemeClr val="lt1"/>
                          </a:solidFill>
                          <a:latin typeface="Segoe UI"/>
                        </a:defRPr>
                      </a:lvl9pPr>
                    </a:lstStyle>
                    <a:p>
                      <a:pPr algn="ctr"/>
                      <a:r>
                        <a:rPr lang="en-US" sz="2000" dirty="0"/>
                        <a:t>Feature</a:t>
                      </a:r>
                    </a:p>
                  </a:txBody>
                  <a:tcPr marL="91428" marR="91428" marT="45714" marB="45714">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0078D7"/>
                    </a:solidFill>
                  </a:tcPr>
                </a:tc>
                <a:tc>
                  <a:txBody>
                    <a:bodyPr/>
                    <a:lstStyle>
                      <a:lvl1pPr marL="0" algn="l" defTabSz="914400" rtl="0" eaLnBrk="1" latinLnBrk="0" hangingPunct="1">
                        <a:defRPr sz="1800" b="1" kern="1200">
                          <a:solidFill>
                            <a:schemeClr val="lt1"/>
                          </a:solidFill>
                          <a:latin typeface="Segoe UI"/>
                        </a:defRPr>
                      </a:lvl1pPr>
                      <a:lvl2pPr marL="457200" algn="l" defTabSz="914400" rtl="0" eaLnBrk="1" latinLnBrk="0" hangingPunct="1">
                        <a:defRPr sz="1800" b="1" kern="1200">
                          <a:solidFill>
                            <a:schemeClr val="lt1"/>
                          </a:solidFill>
                          <a:latin typeface="Segoe UI"/>
                        </a:defRPr>
                      </a:lvl2pPr>
                      <a:lvl3pPr marL="914400" algn="l" defTabSz="914400" rtl="0" eaLnBrk="1" latinLnBrk="0" hangingPunct="1">
                        <a:defRPr sz="1800" b="1" kern="1200">
                          <a:solidFill>
                            <a:schemeClr val="lt1"/>
                          </a:solidFill>
                          <a:latin typeface="Segoe UI"/>
                        </a:defRPr>
                      </a:lvl3pPr>
                      <a:lvl4pPr marL="1371600" algn="l" defTabSz="914400" rtl="0" eaLnBrk="1" latinLnBrk="0" hangingPunct="1">
                        <a:defRPr sz="1800" b="1" kern="1200">
                          <a:solidFill>
                            <a:schemeClr val="lt1"/>
                          </a:solidFill>
                          <a:latin typeface="Segoe UI"/>
                        </a:defRPr>
                      </a:lvl4pPr>
                      <a:lvl5pPr marL="1828800" algn="l" defTabSz="914400" rtl="0" eaLnBrk="1" latinLnBrk="0" hangingPunct="1">
                        <a:defRPr sz="1800" b="1" kern="1200">
                          <a:solidFill>
                            <a:schemeClr val="lt1"/>
                          </a:solidFill>
                          <a:latin typeface="Segoe UI"/>
                        </a:defRPr>
                      </a:lvl5pPr>
                      <a:lvl6pPr marL="2286000" algn="l" defTabSz="914400" rtl="0" eaLnBrk="1" latinLnBrk="0" hangingPunct="1">
                        <a:defRPr sz="1800" b="1" kern="1200">
                          <a:solidFill>
                            <a:schemeClr val="lt1"/>
                          </a:solidFill>
                          <a:latin typeface="Segoe UI"/>
                        </a:defRPr>
                      </a:lvl6pPr>
                      <a:lvl7pPr marL="2743200" algn="l" defTabSz="914400" rtl="0" eaLnBrk="1" latinLnBrk="0" hangingPunct="1">
                        <a:defRPr sz="1800" b="1" kern="1200">
                          <a:solidFill>
                            <a:schemeClr val="lt1"/>
                          </a:solidFill>
                          <a:latin typeface="Segoe UI"/>
                        </a:defRPr>
                      </a:lvl7pPr>
                      <a:lvl8pPr marL="3200400" algn="l" defTabSz="914400" rtl="0" eaLnBrk="1" latinLnBrk="0" hangingPunct="1">
                        <a:defRPr sz="1800" b="1" kern="1200">
                          <a:solidFill>
                            <a:schemeClr val="lt1"/>
                          </a:solidFill>
                          <a:latin typeface="Segoe UI"/>
                        </a:defRPr>
                      </a:lvl8pPr>
                      <a:lvl9pPr marL="3657600" algn="l" defTabSz="914400" rtl="0" eaLnBrk="1" latinLnBrk="0" hangingPunct="1">
                        <a:defRPr sz="1800" b="1" kern="1200">
                          <a:solidFill>
                            <a:schemeClr val="lt1"/>
                          </a:solidFill>
                          <a:latin typeface="Segoe UI"/>
                        </a:defRPr>
                      </a:lvl9pPr>
                    </a:lstStyle>
                    <a:p>
                      <a:pPr algn="ctr"/>
                      <a:r>
                        <a:rPr lang="en-US" sz="2000" dirty="0"/>
                        <a:t>manage.windowsazure.com</a:t>
                      </a:r>
                    </a:p>
                    <a:p>
                      <a:pPr algn="ctr"/>
                      <a:endParaRPr lang="en-US" sz="2000" dirty="0"/>
                    </a:p>
                    <a:p>
                      <a:pPr algn="ctr"/>
                      <a:endParaRPr lang="en-US" sz="2000" dirty="0"/>
                    </a:p>
                    <a:p>
                      <a:pPr algn="ctr"/>
                      <a:endParaRPr lang="en-US" sz="2000" dirty="0"/>
                    </a:p>
                    <a:p>
                      <a:pPr algn="ctr"/>
                      <a:endParaRPr lang="en-US" sz="2000" dirty="0"/>
                    </a:p>
                    <a:p>
                      <a:endParaRPr lang="en-US" sz="2000" dirty="0"/>
                    </a:p>
                    <a:p>
                      <a:endParaRPr lang="en-US" sz="2000" dirty="0"/>
                    </a:p>
                    <a:p>
                      <a:endParaRPr lang="en-US" sz="2000" dirty="0"/>
                    </a:p>
                  </a:txBody>
                  <a:tcPr marL="91428" marR="91428" marT="45714" marB="45714">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0078D7"/>
                    </a:solidFill>
                  </a:tcPr>
                </a:tc>
                <a:tc>
                  <a:txBody>
                    <a:bodyPr/>
                    <a:lstStyle>
                      <a:lvl1pPr marL="0" algn="l" defTabSz="914400" rtl="0" eaLnBrk="1" latinLnBrk="0" hangingPunct="1">
                        <a:defRPr sz="1800" b="1" kern="1200">
                          <a:solidFill>
                            <a:schemeClr val="lt1"/>
                          </a:solidFill>
                          <a:latin typeface="Segoe UI"/>
                        </a:defRPr>
                      </a:lvl1pPr>
                      <a:lvl2pPr marL="457200" algn="l" defTabSz="914400" rtl="0" eaLnBrk="1" latinLnBrk="0" hangingPunct="1">
                        <a:defRPr sz="1800" b="1" kern="1200">
                          <a:solidFill>
                            <a:schemeClr val="lt1"/>
                          </a:solidFill>
                          <a:latin typeface="Segoe UI"/>
                        </a:defRPr>
                      </a:lvl2pPr>
                      <a:lvl3pPr marL="914400" algn="l" defTabSz="914400" rtl="0" eaLnBrk="1" latinLnBrk="0" hangingPunct="1">
                        <a:defRPr sz="1800" b="1" kern="1200">
                          <a:solidFill>
                            <a:schemeClr val="lt1"/>
                          </a:solidFill>
                          <a:latin typeface="Segoe UI"/>
                        </a:defRPr>
                      </a:lvl3pPr>
                      <a:lvl4pPr marL="1371600" algn="l" defTabSz="914400" rtl="0" eaLnBrk="1" latinLnBrk="0" hangingPunct="1">
                        <a:defRPr sz="1800" b="1" kern="1200">
                          <a:solidFill>
                            <a:schemeClr val="lt1"/>
                          </a:solidFill>
                          <a:latin typeface="Segoe UI"/>
                        </a:defRPr>
                      </a:lvl4pPr>
                      <a:lvl5pPr marL="1828800" algn="l" defTabSz="914400" rtl="0" eaLnBrk="1" latinLnBrk="0" hangingPunct="1">
                        <a:defRPr sz="1800" b="1" kern="1200">
                          <a:solidFill>
                            <a:schemeClr val="lt1"/>
                          </a:solidFill>
                          <a:latin typeface="Segoe UI"/>
                        </a:defRPr>
                      </a:lvl5pPr>
                      <a:lvl6pPr marL="2286000" algn="l" defTabSz="914400" rtl="0" eaLnBrk="1" latinLnBrk="0" hangingPunct="1">
                        <a:defRPr sz="1800" b="1" kern="1200">
                          <a:solidFill>
                            <a:schemeClr val="lt1"/>
                          </a:solidFill>
                          <a:latin typeface="Segoe UI"/>
                        </a:defRPr>
                      </a:lvl6pPr>
                      <a:lvl7pPr marL="2743200" algn="l" defTabSz="914400" rtl="0" eaLnBrk="1" latinLnBrk="0" hangingPunct="1">
                        <a:defRPr sz="1800" b="1" kern="1200">
                          <a:solidFill>
                            <a:schemeClr val="lt1"/>
                          </a:solidFill>
                          <a:latin typeface="Segoe UI"/>
                        </a:defRPr>
                      </a:lvl7pPr>
                      <a:lvl8pPr marL="3200400" algn="l" defTabSz="914400" rtl="0" eaLnBrk="1" latinLnBrk="0" hangingPunct="1">
                        <a:defRPr sz="1800" b="1" kern="1200">
                          <a:solidFill>
                            <a:schemeClr val="lt1"/>
                          </a:solidFill>
                          <a:latin typeface="Segoe UI"/>
                        </a:defRPr>
                      </a:lvl8pPr>
                      <a:lvl9pPr marL="3657600" algn="l" defTabSz="914400" rtl="0" eaLnBrk="1" latinLnBrk="0" hangingPunct="1">
                        <a:defRPr sz="1800" b="1" kern="1200">
                          <a:solidFill>
                            <a:schemeClr val="lt1"/>
                          </a:solidFill>
                          <a:latin typeface="Segoe UI"/>
                        </a:defRPr>
                      </a:lvl9pPr>
                    </a:lstStyle>
                    <a:p>
                      <a:pPr algn="ctr"/>
                      <a:r>
                        <a:rPr lang="en-US" sz="2000" dirty="0"/>
                        <a:t>portal.azure.com / ARM</a:t>
                      </a:r>
                    </a:p>
                  </a:txBody>
                  <a:tcPr marL="91428" marR="91428" marT="45714" marB="45714">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0078D7"/>
                    </a:solidFill>
                  </a:tcPr>
                </a:tc>
                <a:extLst>
                  <a:ext uri="{0D108BD9-81ED-4DB2-BD59-A6C34878D82A}">
                    <a16:rowId xmlns:a16="http://schemas.microsoft.com/office/drawing/2014/main" val="10000"/>
                  </a:ext>
                </a:extLst>
              </a:tr>
              <a:tr h="396189">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2000" dirty="0"/>
                        <a:t>Granularity</a:t>
                      </a:r>
                    </a:p>
                  </a:txBody>
                  <a:tcPr marL="91428" marR="91428" marT="45714" marB="45714">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0078D7">
                        <a:tint val="40000"/>
                      </a:srgbClr>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2000" dirty="0"/>
                        <a:t>Subscription</a:t>
                      </a:r>
                    </a:p>
                  </a:txBody>
                  <a:tcPr marL="91428" marR="91428" marT="45714" marB="45714">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0078D7">
                        <a:tint val="40000"/>
                      </a:srgbClr>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2000" dirty="0"/>
                        <a:t>Subscription, resource group, resource</a:t>
                      </a:r>
                    </a:p>
                  </a:txBody>
                  <a:tcPr marL="91428" marR="91428" marT="45714" marB="45714">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0078D7">
                        <a:tint val="40000"/>
                      </a:srgbClr>
                    </a:solidFill>
                  </a:tcPr>
                </a:tc>
                <a:extLst>
                  <a:ext uri="{0D108BD9-81ED-4DB2-BD59-A6C34878D82A}">
                    <a16:rowId xmlns:a16="http://schemas.microsoft.com/office/drawing/2014/main" val="10001"/>
                  </a:ext>
                </a:extLst>
              </a:tr>
              <a:tr h="396189">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2000" dirty="0"/>
                        <a:t>Principal</a:t>
                      </a:r>
                    </a:p>
                  </a:txBody>
                  <a:tcPr marL="91428" marR="91428" marT="45714" marB="45714">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78D7">
                        <a:tint val="20000"/>
                      </a:srgbClr>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2000" dirty="0"/>
                        <a:t>User</a:t>
                      </a:r>
                    </a:p>
                  </a:txBody>
                  <a:tcPr marL="91428" marR="91428" marT="45714" marB="45714">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78D7">
                        <a:tint val="20000"/>
                      </a:srgbClr>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2000" dirty="0"/>
                        <a:t>User, directory group,</a:t>
                      </a:r>
                      <a:r>
                        <a:rPr lang="en-US" sz="2000" baseline="0" dirty="0"/>
                        <a:t> application</a:t>
                      </a:r>
                      <a:endParaRPr lang="en-US" sz="2000" dirty="0"/>
                    </a:p>
                  </a:txBody>
                  <a:tcPr marL="91428" marR="91428" marT="45714" marB="45714">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78D7">
                        <a:tint val="20000"/>
                      </a:srgbClr>
                    </a:solidFill>
                  </a:tcPr>
                </a:tc>
                <a:extLst>
                  <a:ext uri="{0D108BD9-81ED-4DB2-BD59-A6C34878D82A}">
                    <a16:rowId xmlns:a16="http://schemas.microsoft.com/office/drawing/2014/main" val="10002"/>
                  </a:ext>
                </a:extLst>
              </a:tr>
              <a:tr h="700951">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2000" dirty="0"/>
                        <a:t>Roles</a:t>
                      </a:r>
                    </a:p>
                  </a:txBody>
                  <a:tcPr marL="91428" marR="91428" marT="45714" marB="45714">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78D7">
                        <a:tint val="40000"/>
                      </a:srgbClr>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2000" dirty="0"/>
                        <a:t>Full</a:t>
                      </a:r>
                      <a:r>
                        <a:rPr lang="en-US" sz="2000" baseline="0" dirty="0"/>
                        <a:t> control (or no access)</a:t>
                      </a:r>
                      <a:endParaRPr lang="en-US" sz="2000" dirty="0"/>
                    </a:p>
                  </a:txBody>
                  <a:tcPr marL="91428" marR="91428" marT="45714" marB="45714">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78D7">
                        <a:tint val="40000"/>
                      </a:srgbClr>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2000" dirty="0"/>
                        <a:t>30+</a:t>
                      </a:r>
                      <a:r>
                        <a:rPr lang="en-US" sz="2000" baseline="0" dirty="0"/>
                        <a:t> B</a:t>
                      </a:r>
                      <a:r>
                        <a:rPr lang="en-US" sz="2000" dirty="0"/>
                        <a:t>uilt-in roles</a:t>
                      </a:r>
                      <a:endParaRPr lang="en-US" sz="2000" baseline="0" dirty="0"/>
                    </a:p>
                    <a:p>
                      <a:r>
                        <a:rPr lang="en-US" sz="2000" baseline="0" dirty="0"/>
                        <a:t>Custom roles</a:t>
                      </a:r>
                      <a:endParaRPr lang="en-US" sz="2000" dirty="0"/>
                    </a:p>
                  </a:txBody>
                  <a:tcPr marL="91428" marR="91428" marT="45714" marB="45714">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78D7">
                        <a:tint val="40000"/>
                      </a:srgbClr>
                    </a:solidFill>
                  </a:tcPr>
                </a:tc>
                <a:extLst>
                  <a:ext uri="{0D108BD9-81ED-4DB2-BD59-A6C34878D82A}">
                    <a16:rowId xmlns:a16="http://schemas.microsoft.com/office/drawing/2014/main" val="10003"/>
                  </a:ext>
                </a:extLst>
              </a:tr>
            </a:tbl>
          </a:graphicData>
        </a:graphic>
      </p:graphicFrame>
      <p:pic>
        <p:nvPicPr>
          <p:cNvPr id="4" name="Picture 3">
            <a:extLst>
              <a:ext uri="{FF2B5EF4-FFF2-40B4-BE49-F238E27FC236}">
                <a16:creationId xmlns:a16="http://schemas.microsoft.com/office/drawing/2014/main" id="{22CD34B0-D934-4908-A615-83E9AE3E5EFF}"/>
              </a:ext>
            </a:extLst>
          </p:cNvPr>
          <p:cNvPicPr>
            <a:picLocks noChangeAspect="1"/>
          </p:cNvPicPr>
          <p:nvPr/>
        </p:nvPicPr>
        <p:blipFill>
          <a:blip r:embed="rId3"/>
          <a:stretch>
            <a:fillRect/>
          </a:stretch>
        </p:blipFill>
        <p:spPr>
          <a:xfrm>
            <a:off x="7512679" y="2005219"/>
            <a:ext cx="3500349" cy="2004100"/>
          </a:xfrm>
          <a:prstGeom prst="rect">
            <a:avLst/>
          </a:prstGeom>
        </p:spPr>
      </p:pic>
      <p:pic>
        <p:nvPicPr>
          <p:cNvPr id="5" name="Picture 4">
            <a:extLst>
              <a:ext uri="{FF2B5EF4-FFF2-40B4-BE49-F238E27FC236}">
                <a16:creationId xmlns:a16="http://schemas.microsoft.com/office/drawing/2014/main" id="{51436E86-7FC1-4A9D-9237-7718AFAD172F}"/>
              </a:ext>
            </a:extLst>
          </p:cNvPr>
          <p:cNvPicPr>
            <a:picLocks noChangeAspect="1"/>
          </p:cNvPicPr>
          <p:nvPr/>
        </p:nvPicPr>
        <p:blipFill>
          <a:blip r:embed="rId4"/>
          <a:stretch>
            <a:fillRect/>
          </a:stretch>
        </p:blipFill>
        <p:spPr>
          <a:xfrm>
            <a:off x="3169834" y="1984341"/>
            <a:ext cx="3227315" cy="2042851"/>
          </a:xfrm>
          <a:prstGeom prst="rect">
            <a:avLst/>
          </a:prstGeom>
        </p:spPr>
      </p:pic>
    </p:spTree>
    <p:extLst>
      <p:ext uri="{BB962C8B-B14F-4D97-AF65-F5344CB8AC3E}">
        <p14:creationId xmlns:p14="http://schemas.microsoft.com/office/powerpoint/2010/main" val="88431856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2">
            <a:extLst>
              <a:ext uri="{FF2B5EF4-FFF2-40B4-BE49-F238E27FC236}">
                <a16:creationId xmlns:a16="http://schemas.microsoft.com/office/drawing/2014/main" id="{1C6FE61F-F835-4E02-8769-3DEBBB947A2A}"/>
              </a:ext>
            </a:extLst>
          </p:cNvPr>
          <p:cNvSpPr txBox="1">
            <a:spLocks/>
          </p:cNvSpPr>
          <p:nvPr/>
        </p:nvSpPr>
        <p:spPr>
          <a:xfrm>
            <a:off x="6421158" y="1696962"/>
            <a:ext cx="5179351" cy="4771720"/>
          </a:xfrm>
          <a:prstGeom prst="rect">
            <a:avLst/>
          </a:prstGeom>
        </p:spPr>
        <p:txBody>
          <a:bodyPr vert="horz" wrap="square" lIns="146285" tIns="91428" rIns="146285" bIns="91428" rtlCol="0">
            <a:norm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07891" marR="0" lvl="0" indent="-407891" algn="l" defTabSz="932742" rtl="0" eaLnBrk="1" fontAlgn="auto" latinLnBrk="0" hangingPunct="1">
              <a:lnSpc>
                <a:spcPct val="90000"/>
              </a:lnSpc>
              <a:spcBef>
                <a:spcPct val="20000"/>
              </a:spcBef>
              <a:spcAft>
                <a:spcPts val="0"/>
              </a:spcAft>
              <a:buClr>
                <a:srgbClr val="505050"/>
              </a:buClr>
              <a:buSzPct val="90000"/>
              <a:buFont typeface="Wingdings" panose="05000000000000000000" pitchFamily="2" charset="2"/>
              <a:buChar char="à"/>
              <a:tabLst/>
              <a:defRPr/>
            </a:pPr>
            <a:r>
              <a:rPr kumimoji="0" lang="en-US" sz="2448" b="0" i="0" u="none" strike="noStrike" kern="1200" cap="none" spc="0" normalizeH="0" baseline="0" noProof="0" dirty="0">
                <a:ln>
                  <a:noFill/>
                </a:ln>
                <a:gradFill>
                  <a:gsLst>
                    <a:gs pos="0">
                      <a:srgbClr val="505050"/>
                    </a:gs>
                    <a:gs pos="100000">
                      <a:srgbClr val="505050"/>
                    </a:gs>
                  </a:gsLst>
                  <a:lin ang="5400000" scaled="0"/>
                </a:gradFill>
                <a:effectLst/>
                <a:uLnTx/>
                <a:uFillTx/>
                <a:latin typeface="Segoe UI Light" panose="020B0502040204020203" pitchFamily="34" charset="0"/>
                <a:ea typeface="+mn-ea"/>
                <a:cs typeface="Segoe UI Light" panose="020B0502040204020203" pitchFamily="34" charset="0"/>
              </a:rPr>
              <a:t>Tightly coupled containers of multiple resources of similar </a:t>
            </a:r>
            <a:br>
              <a:rPr kumimoji="0" lang="en-US" sz="2448" b="0" i="0" u="none" strike="noStrike" kern="1200" cap="none" spc="0" normalizeH="0" baseline="0" noProof="0" dirty="0">
                <a:ln>
                  <a:noFill/>
                </a:ln>
                <a:gradFill>
                  <a:gsLst>
                    <a:gs pos="0">
                      <a:srgbClr val="505050"/>
                    </a:gs>
                    <a:gs pos="100000">
                      <a:srgbClr val="505050"/>
                    </a:gs>
                  </a:gsLst>
                  <a:lin ang="5400000" scaled="0"/>
                </a:gradFill>
                <a:effectLst/>
                <a:uLnTx/>
                <a:uFillTx/>
                <a:latin typeface="Segoe UI Light" panose="020B0502040204020203" pitchFamily="34" charset="0"/>
                <a:ea typeface="+mn-ea"/>
                <a:cs typeface="Segoe UI Light" panose="020B0502040204020203" pitchFamily="34" charset="0"/>
              </a:rPr>
            </a:br>
            <a:r>
              <a:rPr kumimoji="0" lang="en-US" sz="2448" b="0" i="0" u="none" strike="noStrike" kern="1200" cap="none" spc="0" normalizeH="0" baseline="0" noProof="0" dirty="0">
                <a:ln>
                  <a:noFill/>
                </a:ln>
                <a:gradFill>
                  <a:gsLst>
                    <a:gs pos="0">
                      <a:srgbClr val="505050"/>
                    </a:gs>
                    <a:gs pos="100000">
                      <a:srgbClr val="505050"/>
                    </a:gs>
                  </a:gsLst>
                  <a:lin ang="5400000" scaled="0"/>
                </a:gradFill>
                <a:effectLst/>
                <a:uLnTx/>
                <a:uFillTx/>
                <a:latin typeface="Segoe UI Light" panose="020B0502040204020203" pitchFamily="34" charset="0"/>
                <a:ea typeface="+mn-ea"/>
                <a:cs typeface="Segoe UI Light" panose="020B0502040204020203" pitchFamily="34" charset="0"/>
              </a:rPr>
              <a:t>or different types</a:t>
            </a:r>
          </a:p>
          <a:p>
            <a:pPr marL="407891" marR="0" lvl="0" indent="-407891" algn="l" defTabSz="932742" rtl="0" eaLnBrk="1" fontAlgn="auto" latinLnBrk="0" hangingPunct="1">
              <a:lnSpc>
                <a:spcPct val="90000"/>
              </a:lnSpc>
              <a:spcBef>
                <a:spcPct val="20000"/>
              </a:spcBef>
              <a:spcAft>
                <a:spcPts val="0"/>
              </a:spcAft>
              <a:buClr>
                <a:srgbClr val="505050"/>
              </a:buClr>
              <a:buSzPct val="90000"/>
              <a:buFont typeface="Wingdings" panose="05000000000000000000" pitchFamily="2" charset="2"/>
              <a:buChar char="à"/>
              <a:tabLst/>
              <a:defRPr/>
            </a:pPr>
            <a:r>
              <a:rPr kumimoji="0" lang="en-US" sz="2448" b="0" i="0" u="none" strike="noStrike" kern="1200" cap="none" spc="0" normalizeH="0" baseline="0" noProof="0" dirty="0">
                <a:ln>
                  <a:noFill/>
                </a:ln>
                <a:gradFill>
                  <a:gsLst>
                    <a:gs pos="0">
                      <a:srgbClr val="505050"/>
                    </a:gs>
                    <a:gs pos="100000">
                      <a:srgbClr val="505050"/>
                    </a:gs>
                  </a:gsLst>
                  <a:lin ang="5400000" scaled="0"/>
                </a:gradFill>
                <a:effectLst/>
                <a:uLnTx/>
                <a:uFillTx/>
                <a:latin typeface="Segoe UI Light" panose="020B0502040204020203" pitchFamily="34" charset="0"/>
                <a:ea typeface="+mn-ea"/>
                <a:cs typeface="Segoe UI Light" panose="020B0502040204020203" pitchFamily="34" charset="0"/>
              </a:rPr>
              <a:t>Every resource *must* exist in one and only one resource group</a:t>
            </a:r>
          </a:p>
          <a:p>
            <a:pPr marL="407891" marR="0" lvl="0" indent="-407891" algn="l" defTabSz="932742" rtl="0" eaLnBrk="1" fontAlgn="auto" latinLnBrk="0" hangingPunct="1">
              <a:lnSpc>
                <a:spcPct val="90000"/>
              </a:lnSpc>
              <a:spcBef>
                <a:spcPct val="20000"/>
              </a:spcBef>
              <a:spcAft>
                <a:spcPts val="0"/>
              </a:spcAft>
              <a:buClr>
                <a:srgbClr val="505050"/>
              </a:buClr>
              <a:buSzPct val="90000"/>
              <a:buFont typeface="Wingdings" panose="05000000000000000000" pitchFamily="2" charset="2"/>
              <a:buChar char="à"/>
              <a:tabLst/>
              <a:defRPr/>
            </a:pPr>
            <a:r>
              <a:rPr kumimoji="0" lang="en-US" sz="2448" b="0" i="0" u="none" strike="noStrike" kern="1200" cap="none" spc="0" normalizeH="0" baseline="0" noProof="0" dirty="0">
                <a:ln>
                  <a:noFill/>
                </a:ln>
                <a:gradFill>
                  <a:gsLst>
                    <a:gs pos="0">
                      <a:srgbClr val="505050"/>
                    </a:gs>
                    <a:gs pos="100000">
                      <a:srgbClr val="505050"/>
                    </a:gs>
                  </a:gsLst>
                  <a:lin ang="5400000" scaled="0"/>
                </a:gradFill>
                <a:effectLst/>
                <a:uLnTx/>
                <a:uFillTx/>
                <a:latin typeface="Segoe UI Light" panose="020B0502040204020203" pitchFamily="34" charset="0"/>
                <a:ea typeface="+mn-ea"/>
                <a:cs typeface="Segoe UI Light" panose="020B0502040204020203" pitchFamily="34" charset="0"/>
              </a:rPr>
              <a:t>Resource groups can span regions</a:t>
            </a:r>
          </a:p>
          <a:p>
            <a:pPr marL="407891" marR="0" lvl="0" indent="-407891" algn="l" defTabSz="932742" rtl="0" eaLnBrk="1" fontAlgn="auto" latinLnBrk="0" hangingPunct="1">
              <a:lnSpc>
                <a:spcPct val="90000"/>
              </a:lnSpc>
              <a:spcBef>
                <a:spcPct val="20000"/>
              </a:spcBef>
              <a:spcAft>
                <a:spcPts val="0"/>
              </a:spcAft>
              <a:buClr>
                <a:srgbClr val="505050"/>
              </a:buClr>
              <a:buSzPct val="90000"/>
              <a:buFont typeface="Wingdings" panose="05000000000000000000" pitchFamily="2" charset="2"/>
              <a:buChar char="à"/>
              <a:tabLst/>
              <a:defRPr/>
            </a:pPr>
            <a:r>
              <a:rPr kumimoji="0" lang="en-US" sz="2448" b="0" i="0" u="none" strike="noStrike" kern="1200" cap="none" spc="0" normalizeH="0" baseline="0" noProof="0" dirty="0">
                <a:ln>
                  <a:noFill/>
                </a:ln>
                <a:gradFill>
                  <a:gsLst>
                    <a:gs pos="0">
                      <a:srgbClr val="505050"/>
                    </a:gs>
                    <a:gs pos="100000">
                      <a:srgbClr val="505050"/>
                    </a:gs>
                  </a:gsLst>
                  <a:lin ang="5400000" scaled="0"/>
                </a:gradFill>
                <a:effectLst/>
                <a:uLnTx/>
                <a:uFillTx/>
                <a:latin typeface="Segoe UI Light" panose="020B0502040204020203" pitchFamily="34" charset="0"/>
                <a:ea typeface="+mn-ea"/>
                <a:cs typeface="Segoe UI Light" panose="020B0502040204020203" pitchFamily="34" charset="0"/>
              </a:rPr>
              <a:t>Nesting of Resource Groups not supported</a:t>
            </a:r>
          </a:p>
          <a:p>
            <a:pPr marL="407891" marR="0" lvl="0" indent="-407891" algn="l" defTabSz="932742" rtl="0" eaLnBrk="1" fontAlgn="auto" latinLnBrk="0" hangingPunct="1">
              <a:lnSpc>
                <a:spcPct val="90000"/>
              </a:lnSpc>
              <a:spcBef>
                <a:spcPct val="20000"/>
              </a:spcBef>
              <a:spcAft>
                <a:spcPts val="0"/>
              </a:spcAft>
              <a:buClr>
                <a:srgbClr val="505050"/>
              </a:buClr>
              <a:buSzPct val="90000"/>
              <a:buFont typeface="Wingdings" panose="05000000000000000000" pitchFamily="2" charset="2"/>
              <a:buChar char="à"/>
              <a:tabLst/>
              <a:defRPr/>
            </a:pPr>
            <a:r>
              <a:rPr kumimoji="0" lang="en-US" sz="2448" b="0" i="0" u="none" strike="noStrike" kern="1200" cap="none" spc="0" normalizeH="0" baseline="0" noProof="0" dirty="0">
                <a:ln>
                  <a:noFill/>
                </a:ln>
                <a:gradFill>
                  <a:gsLst>
                    <a:gs pos="0">
                      <a:srgbClr val="505050"/>
                    </a:gs>
                    <a:gs pos="100000">
                      <a:srgbClr val="505050"/>
                    </a:gs>
                  </a:gsLst>
                  <a:lin ang="5400000" scaled="0"/>
                </a:gradFill>
                <a:effectLst/>
                <a:uLnTx/>
                <a:uFillTx/>
                <a:latin typeface="Segoe UI Light" panose="020B0502040204020203" pitchFamily="34" charset="0"/>
                <a:ea typeface="+mn-ea"/>
                <a:cs typeface="Segoe UI Light" panose="020B0502040204020203" pitchFamily="34" charset="0"/>
              </a:rPr>
              <a:t>Only Subscription Owners can create resource groups</a:t>
            </a:r>
            <a:endParaRPr kumimoji="0" lang="en-US" sz="4000" b="0" i="0" u="none" strike="noStrike" kern="1200" cap="none" spc="0" normalizeH="0" baseline="0" noProof="0" dirty="0">
              <a:ln>
                <a:noFill/>
              </a:ln>
              <a:gradFill>
                <a:gsLst>
                  <a:gs pos="0">
                    <a:srgbClr val="505050"/>
                  </a:gs>
                  <a:gs pos="100000">
                    <a:srgbClr val="505050"/>
                  </a:gs>
                </a:gsLst>
                <a:lin ang="5400000" scaled="0"/>
              </a:gradFill>
              <a:effectLst/>
              <a:uLnTx/>
              <a:uFillTx/>
              <a:latin typeface="Segoe UI Light"/>
              <a:ea typeface="+mn-ea"/>
              <a:cs typeface="+mn-cs"/>
            </a:endParaRPr>
          </a:p>
        </p:txBody>
      </p:sp>
      <p:grpSp>
        <p:nvGrpSpPr>
          <p:cNvPr id="3" name="Group 2">
            <a:extLst>
              <a:ext uri="{FF2B5EF4-FFF2-40B4-BE49-F238E27FC236}">
                <a16:creationId xmlns:a16="http://schemas.microsoft.com/office/drawing/2014/main" id="{546D695C-D07A-446E-BA54-7F81B7FA31A8}"/>
              </a:ext>
            </a:extLst>
          </p:cNvPr>
          <p:cNvGrpSpPr>
            <a:grpSpLocks noChangeAspect="1"/>
          </p:cNvGrpSpPr>
          <p:nvPr/>
        </p:nvGrpSpPr>
        <p:grpSpPr bwMode="auto">
          <a:xfrm>
            <a:off x="731044" y="1684013"/>
            <a:ext cx="5045386" cy="4818772"/>
            <a:chOff x="405" y="668"/>
            <a:chExt cx="3117" cy="2977"/>
          </a:xfrm>
        </p:grpSpPr>
        <p:sp>
          <p:nvSpPr>
            <p:cNvPr id="4" name="AutoShape 3">
              <a:extLst>
                <a:ext uri="{FF2B5EF4-FFF2-40B4-BE49-F238E27FC236}">
                  <a16:creationId xmlns:a16="http://schemas.microsoft.com/office/drawing/2014/main" id="{3D015605-00BE-4801-B0DF-9AF9ADD3EB4B}"/>
                </a:ext>
              </a:extLst>
            </p:cNvPr>
            <p:cNvSpPr>
              <a:spLocks noChangeAspect="1" noChangeArrowheads="1" noTextEdit="1"/>
            </p:cNvSpPr>
            <p:nvPr/>
          </p:nvSpPr>
          <p:spPr bwMode="auto">
            <a:xfrm>
              <a:off x="406" y="668"/>
              <a:ext cx="3116" cy="2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35" tIns="46617" rIns="93235" bIns="46617" numCol="1" anchor="t" anchorCtr="0" compatLnSpc="1">
              <a:prstTxWarp prst="textNoShape">
                <a:avLst/>
              </a:prstTxWarp>
            </a:bodyPr>
            <a:lstStyle/>
            <a:p>
              <a:pPr marL="0" marR="0" lvl="0" indent="0" algn="l" defTabSz="932325"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5" name="Freeform 5">
              <a:extLst>
                <a:ext uri="{FF2B5EF4-FFF2-40B4-BE49-F238E27FC236}">
                  <a16:creationId xmlns:a16="http://schemas.microsoft.com/office/drawing/2014/main" id="{81043AFD-C7BD-40CF-B5AE-3785D68CB2D0}"/>
                </a:ext>
              </a:extLst>
            </p:cNvPr>
            <p:cNvSpPr>
              <a:spLocks/>
            </p:cNvSpPr>
            <p:nvPr/>
          </p:nvSpPr>
          <p:spPr bwMode="auto">
            <a:xfrm>
              <a:off x="412" y="676"/>
              <a:ext cx="3102" cy="2962"/>
            </a:xfrm>
            <a:custGeom>
              <a:avLst/>
              <a:gdLst>
                <a:gd name="T0" fmla="*/ 2649 w 2649"/>
                <a:gd name="T1" fmla="*/ 2496 h 2529"/>
                <a:gd name="T2" fmla="*/ 2616 w 2649"/>
                <a:gd name="T3" fmla="*/ 2529 h 2529"/>
                <a:gd name="T4" fmla="*/ 33 w 2649"/>
                <a:gd name="T5" fmla="*/ 2529 h 2529"/>
                <a:gd name="T6" fmla="*/ 0 w 2649"/>
                <a:gd name="T7" fmla="*/ 2496 h 2529"/>
                <a:gd name="T8" fmla="*/ 0 w 2649"/>
                <a:gd name="T9" fmla="*/ 33 h 2529"/>
                <a:gd name="T10" fmla="*/ 33 w 2649"/>
                <a:gd name="T11" fmla="*/ 0 h 2529"/>
                <a:gd name="T12" fmla="*/ 2616 w 2649"/>
                <a:gd name="T13" fmla="*/ 0 h 2529"/>
                <a:gd name="T14" fmla="*/ 2649 w 2649"/>
                <a:gd name="T15" fmla="*/ 33 h 2529"/>
                <a:gd name="T16" fmla="*/ 2649 w 2649"/>
                <a:gd name="T17" fmla="*/ 2496 h 2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49" h="2529">
                  <a:moveTo>
                    <a:pt x="2649" y="2496"/>
                  </a:moveTo>
                  <a:cubicBezTo>
                    <a:pt x="2649" y="2514"/>
                    <a:pt x="2634" y="2529"/>
                    <a:pt x="2616" y="2529"/>
                  </a:cubicBezTo>
                  <a:cubicBezTo>
                    <a:pt x="33" y="2529"/>
                    <a:pt x="33" y="2529"/>
                    <a:pt x="33" y="2529"/>
                  </a:cubicBezTo>
                  <a:cubicBezTo>
                    <a:pt x="15" y="2529"/>
                    <a:pt x="0" y="2514"/>
                    <a:pt x="0" y="2496"/>
                  </a:cubicBezTo>
                  <a:cubicBezTo>
                    <a:pt x="0" y="33"/>
                    <a:pt x="0" y="33"/>
                    <a:pt x="0" y="33"/>
                  </a:cubicBezTo>
                  <a:cubicBezTo>
                    <a:pt x="0" y="14"/>
                    <a:pt x="15" y="0"/>
                    <a:pt x="33" y="0"/>
                  </a:cubicBezTo>
                  <a:cubicBezTo>
                    <a:pt x="2616" y="0"/>
                    <a:pt x="2616" y="0"/>
                    <a:pt x="2616" y="0"/>
                  </a:cubicBezTo>
                  <a:cubicBezTo>
                    <a:pt x="2634" y="0"/>
                    <a:pt x="2649" y="14"/>
                    <a:pt x="2649" y="33"/>
                  </a:cubicBezTo>
                  <a:cubicBezTo>
                    <a:pt x="2649" y="2496"/>
                    <a:pt x="2649" y="2496"/>
                    <a:pt x="2649" y="2496"/>
                  </a:cubicBezTo>
                </a:path>
              </a:pathLst>
            </a:custGeom>
            <a:solidFill>
              <a:srgbClr val="022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marL="0" marR="0" lvl="0" indent="0" algn="l" defTabSz="932325"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6" name="Freeform 6">
              <a:extLst>
                <a:ext uri="{FF2B5EF4-FFF2-40B4-BE49-F238E27FC236}">
                  <a16:creationId xmlns:a16="http://schemas.microsoft.com/office/drawing/2014/main" id="{D1C137C9-BEF7-4A90-80F3-7E6582CF0AFB}"/>
                </a:ext>
              </a:extLst>
            </p:cNvPr>
            <p:cNvSpPr>
              <a:spLocks/>
            </p:cNvSpPr>
            <p:nvPr/>
          </p:nvSpPr>
          <p:spPr bwMode="auto">
            <a:xfrm>
              <a:off x="405" y="669"/>
              <a:ext cx="3116" cy="2976"/>
            </a:xfrm>
            <a:custGeom>
              <a:avLst/>
              <a:gdLst>
                <a:gd name="T0" fmla="*/ 2655 w 2661"/>
                <a:gd name="T1" fmla="*/ 2502 h 2541"/>
                <a:gd name="T2" fmla="*/ 2649 w 2661"/>
                <a:gd name="T3" fmla="*/ 2502 h 2541"/>
                <a:gd name="T4" fmla="*/ 2641 w 2661"/>
                <a:gd name="T5" fmla="*/ 2521 h 2541"/>
                <a:gd name="T6" fmla="*/ 2622 w 2661"/>
                <a:gd name="T7" fmla="*/ 2529 h 2541"/>
                <a:gd name="T8" fmla="*/ 39 w 2661"/>
                <a:gd name="T9" fmla="*/ 2529 h 2541"/>
                <a:gd name="T10" fmla="*/ 20 w 2661"/>
                <a:gd name="T11" fmla="*/ 2521 h 2541"/>
                <a:gd name="T12" fmla="*/ 12 w 2661"/>
                <a:gd name="T13" fmla="*/ 2502 h 2541"/>
                <a:gd name="T14" fmla="*/ 12 w 2661"/>
                <a:gd name="T15" fmla="*/ 39 h 2541"/>
                <a:gd name="T16" fmla="*/ 20 w 2661"/>
                <a:gd name="T17" fmla="*/ 20 h 2541"/>
                <a:gd name="T18" fmla="*/ 39 w 2661"/>
                <a:gd name="T19" fmla="*/ 12 h 2541"/>
                <a:gd name="T20" fmla="*/ 2622 w 2661"/>
                <a:gd name="T21" fmla="*/ 12 h 2541"/>
                <a:gd name="T22" fmla="*/ 2641 w 2661"/>
                <a:gd name="T23" fmla="*/ 20 h 2541"/>
                <a:gd name="T24" fmla="*/ 2649 w 2661"/>
                <a:gd name="T25" fmla="*/ 39 h 2541"/>
                <a:gd name="T26" fmla="*/ 2649 w 2661"/>
                <a:gd name="T27" fmla="*/ 2502 h 2541"/>
                <a:gd name="T28" fmla="*/ 2655 w 2661"/>
                <a:gd name="T29" fmla="*/ 2502 h 2541"/>
                <a:gd name="T30" fmla="*/ 2661 w 2661"/>
                <a:gd name="T31" fmla="*/ 2502 h 2541"/>
                <a:gd name="T32" fmla="*/ 2661 w 2661"/>
                <a:gd name="T33" fmla="*/ 39 h 2541"/>
                <a:gd name="T34" fmla="*/ 2622 w 2661"/>
                <a:gd name="T35" fmla="*/ 0 h 2541"/>
                <a:gd name="T36" fmla="*/ 39 w 2661"/>
                <a:gd name="T37" fmla="*/ 0 h 2541"/>
                <a:gd name="T38" fmla="*/ 0 w 2661"/>
                <a:gd name="T39" fmla="*/ 39 h 2541"/>
                <a:gd name="T40" fmla="*/ 0 w 2661"/>
                <a:gd name="T41" fmla="*/ 2502 h 2541"/>
                <a:gd name="T42" fmla="*/ 39 w 2661"/>
                <a:gd name="T43" fmla="*/ 2541 h 2541"/>
                <a:gd name="T44" fmla="*/ 2622 w 2661"/>
                <a:gd name="T45" fmla="*/ 2541 h 2541"/>
                <a:gd name="T46" fmla="*/ 2661 w 2661"/>
                <a:gd name="T47" fmla="*/ 2502 h 2541"/>
                <a:gd name="T48" fmla="*/ 2655 w 2661"/>
                <a:gd name="T49" fmla="*/ 2502 h 2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61" h="2541">
                  <a:moveTo>
                    <a:pt x="2655" y="2502"/>
                  </a:moveTo>
                  <a:cubicBezTo>
                    <a:pt x="2649" y="2502"/>
                    <a:pt x="2649" y="2502"/>
                    <a:pt x="2649" y="2502"/>
                  </a:cubicBezTo>
                  <a:cubicBezTo>
                    <a:pt x="2649" y="2509"/>
                    <a:pt x="2646" y="2516"/>
                    <a:pt x="2641" y="2521"/>
                  </a:cubicBezTo>
                  <a:cubicBezTo>
                    <a:pt x="2636" y="2526"/>
                    <a:pt x="2629" y="2529"/>
                    <a:pt x="2622" y="2529"/>
                  </a:cubicBezTo>
                  <a:cubicBezTo>
                    <a:pt x="39" y="2529"/>
                    <a:pt x="39" y="2529"/>
                    <a:pt x="39" y="2529"/>
                  </a:cubicBezTo>
                  <a:cubicBezTo>
                    <a:pt x="32" y="2529"/>
                    <a:pt x="25" y="2526"/>
                    <a:pt x="20" y="2521"/>
                  </a:cubicBezTo>
                  <a:cubicBezTo>
                    <a:pt x="15" y="2516"/>
                    <a:pt x="12" y="2509"/>
                    <a:pt x="12" y="2502"/>
                  </a:cubicBezTo>
                  <a:cubicBezTo>
                    <a:pt x="12" y="39"/>
                    <a:pt x="12" y="39"/>
                    <a:pt x="12" y="39"/>
                  </a:cubicBezTo>
                  <a:cubicBezTo>
                    <a:pt x="12" y="31"/>
                    <a:pt x="15" y="25"/>
                    <a:pt x="20" y="20"/>
                  </a:cubicBezTo>
                  <a:cubicBezTo>
                    <a:pt x="25" y="15"/>
                    <a:pt x="32" y="12"/>
                    <a:pt x="39" y="12"/>
                  </a:cubicBezTo>
                  <a:cubicBezTo>
                    <a:pt x="2622" y="12"/>
                    <a:pt x="2622" y="12"/>
                    <a:pt x="2622" y="12"/>
                  </a:cubicBezTo>
                  <a:cubicBezTo>
                    <a:pt x="2629" y="12"/>
                    <a:pt x="2636" y="15"/>
                    <a:pt x="2641" y="20"/>
                  </a:cubicBezTo>
                  <a:cubicBezTo>
                    <a:pt x="2646" y="25"/>
                    <a:pt x="2649" y="31"/>
                    <a:pt x="2649" y="39"/>
                  </a:cubicBezTo>
                  <a:cubicBezTo>
                    <a:pt x="2649" y="2502"/>
                    <a:pt x="2649" y="2502"/>
                    <a:pt x="2649" y="2502"/>
                  </a:cubicBezTo>
                  <a:cubicBezTo>
                    <a:pt x="2655" y="2502"/>
                    <a:pt x="2655" y="2502"/>
                    <a:pt x="2655" y="2502"/>
                  </a:cubicBezTo>
                  <a:cubicBezTo>
                    <a:pt x="2661" y="2502"/>
                    <a:pt x="2661" y="2502"/>
                    <a:pt x="2661" y="2502"/>
                  </a:cubicBezTo>
                  <a:cubicBezTo>
                    <a:pt x="2661" y="39"/>
                    <a:pt x="2661" y="39"/>
                    <a:pt x="2661" y="39"/>
                  </a:cubicBezTo>
                  <a:cubicBezTo>
                    <a:pt x="2661" y="17"/>
                    <a:pt x="2643" y="0"/>
                    <a:pt x="2622" y="0"/>
                  </a:cubicBezTo>
                  <a:cubicBezTo>
                    <a:pt x="39" y="0"/>
                    <a:pt x="39" y="0"/>
                    <a:pt x="39" y="0"/>
                  </a:cubicBezTo>
                  <a:cubicBezTo>
                    <a:pt x="18" y="0"/>
                    <a:pt x="0" y="17"/>
                    <a:pt x="0" y="39"/>
                  </a:cubicBezTo>
                  <a:cubicBezTo>
                    <a:pt x="0" y="2502"/>
                    <a:pt x="0" y="2502"/>
                    <a:pt x="0" y="2502"/>
                  </a:cubicBezTo>
                  <a:cubicBezTo>
                    <a:pt x="0" y="2523"/>
                    <a:pt x="18" y="2541"/>
                    <a:pt x="39" y="2541"/>
                  </a:cubicBezTo>
                  <a:cubicBezTo>
                    <a:pt x="2622" y="2541"/>
                    <a:pt x="2622" y="2541"/>
                    <a:pt x="2622" y="2541"/>
                  </a:cubicBezTo>
                  <a:cubicBezTo>
                    <a:pt x="2643" y="2541"/>
                    <a:pt x="2661" y="2523"/>
                    <a:pt x="2661" y="2502"/>
                  </a:cubicBezTo>
                  <a:lnTo>
                    <a:pt x="2655" y="250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marL="0" marR="0" lvl="0" indent="0" algn="l" defTabSz="932325"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7" name="Freeform 7">
              <a:extLst>
                <a:ext uri="{FF2B5EF4-FFF2-40B4-BE49-F238E27FC236}">
                  <a16:creationId xmlns:a16="http://schemas.microsoft.com/office/drawing/2014/main" id="{11C0A75B-F0C5-48F4-B2B4-D9C319192E1A}"/>
                </a:ext>
              </a:extLst>
            </p:cNvPr>
            <p:cNvSpPr>
              <a:spLocks/>
            </p:cNvSpPr>
            <p:nvPr/>
          </p:nvSpPr>
          <p:spPr bwMode="auto">
            <a:xfrm>
              <a:off x="999" y="1251"/>
              <a:ext cx="1928" cy="1927"/>
            </a:xfrm>
            <a:custGeom>
              <a:avLst/>
              <a:gdLst>
                <a:gd name="T0" fmla="*/ 878 w 1647"/>
                <a:gd name="T1" fmla="*/ 19 h 1645"/>
                <a:gd name="T2" fmla="*/ 1628 w 1647"/>
                <a:gd name="T3" fmla="*/ 821 h 1645"/>
                <a:gd name="T4" fmla="*/ 1392 w 1647"/>
                <a:gd name="T5" fmla="*/ 1390 h 1645"/>
                <a:gd name="T6" fmla="*/ 823 w 1647"/>
                <a:gd name="T7" fmla="*/ 1626 h 1645"/>
                <a:gd name="T8" fmla="*/ 255 w 1647"/>
                <a:gd name="T9" fmla="*/ 1390 h 1645"/>
                <a:gd name="T10" fmla="*/ 19 w 1647"/>
                <a:gd name="T11" fmla="*/ 821 h 1645"/>
                <a:gd name="T12" fmla="*/ 54 w 1647"/>
                <a:gd name="T13" fmla="*/ 587 h 1645"/>
                <a:gd name="T14" fmla="*/ 35 w 1647"/>
                <a:gd name="T15" fmla="*/ 581 h 1645"/>
                <a:gd name="T16" fmla="*/ 0 w 1647"/>
                <a:gd name="T17" fmla="*/ 821 h 1645"/>
                <a:gd name="T18" fmla="*/ 823 w 1647"/>
                <a:gd name="T19" fmla="*/ 1645 h 1645"/>
                <a:gd name="T20" fmla="*/ 1647 w 1647"/>
                <a:gd name="T21" fmla="*/ 821 h 1645"/>
                <a:gd name="T22" fmla="*/ 879 w 1647"/>
                <a:gd name="T23" fmla="*/ 0 h 1645"/>
                <a:gd name="T24" fmla="*/ 878 w 1647"/>
                <a:gd name="T25" fmla="*/ 19 h 1645"/>
                <a:gd name="T26" fmla="*/ 878 w 1647"/>
                <a:gd name="T27" fmla="*/ 19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47" h="1645">
                  <a:moveTo>
                    <a:pt x="878" y="19"/>
                  </a:moveTo>
                  <a:cubicBezTo>
                    <a:pt x="1297" y="46"/>
                    <a:pt x="1628" y="395"/>
                    <a:pt x="1628" y="821"/>
                  </a:cubicBezTo>
                  <a:cubicBezTo>
                    <a:pt x="1628" y="1043"/>
                    <a:pt x="1538" y="1245"/>
                    <a:pt x="1392" y="1390"/>
                  </a:cubicBezTo>
                  <a:cubicBezTo>
                    <a:pt x="1247" y="1536"/>
                    <a:pt x="1046" y="1626"/>
                    <a:pt x="823" y="1626"/>
                  </a:cubicBezTo>
                  <a:cubicBezTo>
                    <a:pt x="601" y="1626"/>
                    <a:pt x="400" y="1536"/>
                    <a:pt x="255" y="1390"/>
                  </a:cubicBezTo>
                  <a:cubicBezTo>
                    <a:pt x="109" y="1245"/>
                    <a:pt x="19" y="1043"/>
                    <a:pt x="19" y="821"/>
                  </a:cubicBezTo>
                  <a:cubicBezTo>
                    <a:pt x="19" y="740"/>
                    <a:pt x="31" y="661"/>
                    <a:pt x="54" y="587"/>
                  </a:cubicBezTo>
                  <a:cubicBezTo>
                    <a:pt x="35" y="581"/>
                    <a:pt x="35" y="581"/>
                    <a:pt x="35" y="581"/>
                  </a:cubicBezTo>
                  <a:cubicBezTo>
                    <a:pt x="12" y="657"/>
                    <a:pt x="0" y="738"/>
                    <a:pt x="0" y="821"/>
                  </a:cubicBezTo>
                  <a:cubicBezTo>
                    <a:pt x="0" y="1276"/>
                    <a:pt x="369" y="1645"/>
                    <a:pt x="823" y="1645"/>
                  </a:cubicBezTo>
                  <a:cubicBezTo>
                    <a:pt x="1278" y="1645"/>
                    <a:pt x="1647" y="1276"/>
                    <a:pt x="1647" y="821"/>
                  </a:cubicBezTo>
                  <a:cubicBezTo>
                    <a:pt x="1647" y="385"/>
                    <a:pt x="1308" y="28"/>
                    <a:pt x="879" y="0"/>
                  </a:cubicBezTo>
                  <a:cubicBezTo>
                    <a:pt x="878" y="19"/>
                    <a:pt x="878" y="19"/>
                    <a:pt x="878" y="19"/>
                  </a:cubicBezTo>
                  <a:cubicBezTo>
                    <a:pt x="878" y="19"/>
                    <a:pt x="878" y="19"/>
                    <a:pt x="878" y="19"/>
                  </a:cubicBezTo>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marL="0" marR="0" lvl="0" indent="0" algn="l" defTabSz="932325"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8" name="Freeform 8">
              <a:extLst>
                <a:ext uri="{FF2B5EF4-FFF2-40B4-BE49-F238E27FC236}">
                  <a16:creationId xmlns:a16="http://schemas.microsoft.com/office/drawing/2014/main" id="{7B2C7FCA-3F1F-47FC-A1CE-4E0563DA53E3}"/>
                </a:ext>
              </a:extLst>
            </p:cNvPr>
            <p:cNvSpPr>
              <a:spLocks/>
            </p:cNvSpPr>
            <p:nvPr/>
          </p:nvSpPr>
          <p:spPr bwMode="auto">
            <a:xfrm>
              <a:off x="1962" y="1219"/>
              <a:ext cx="80" cy="89"/>
            </a:xfrm>
            <a:custGeom>
              <a:avLst/>
              <a:gdLst>
                <a:gd name="T0" fmla="*/ 76 w 80"/>
                <a:gd name="T1" fmla="*/ 89 h 89"/>
                <a:gd name="T2" fmla="*/ 0 w 80"/>
                <a:gd name="T3" fmla="*/ 41 h 89"/>
                <a:gd name="T4" fmla="*/ 80 w 80"/>
                <a:gd name="T5" fmla="*/ 0 h 89"/>
                <a:gd name="T6" fmla="*/ 76 w 80"/>
                <a:gd name="T7" fmla="*/ 89 h 89"/>
              </a:gdLst>
              <a:ahLst/>
              <a:cxnLst>
                <a:cxn ang="0">
                  <a:pos x="T0" y="T1"/>
                </a:cxn>
                <a:cxn ang="0">
                  <a:pos x="T2" y="T3"/>
                </a:cxn>
                <a:cxn ang="0">
                  <a:pos x="T4" y="T5"/>
                </a:cxn>
                <a:cxn ang="0">
                  <a:pos x="T6" y="T7"/>
                </a:cxn>
              </a:cxnLst>
              <a:rect l="0" t="0" r="r" b="b"/>
              <a:pathLst>
                <a:path w="80" h="89">
                  <a:moveTo>
                    <a:pt x="76" y="89"/>
                  </a:moveTo>
                  <a:lnTo>
                    <a:pt x="0" y="41"/>
                  </a:lnTo>
                  <a:lnTo>
                    <a:pt x="80" y="0"/>
                  </a:lnTo>
                  <a:lnTo>
                    <a:pt x="76" y="89"/>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marL="0" marR="0" lvl="0" indent="0" algn="l" defTabSz="932325"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9" name="Freeform 9">
              <a:extLst>
                <a:ext uri="{FF2B5EF4-FFF2-40B4-BE49-F238E27FC236}">
                  <a16:creationId xmlns:a16="http://schemas.microsoft.com/office/drawing/2014/main" id="{CBFC39DD-7465-49B6-A337-49C37BC13829}"/>
                </a:ext>
              </a:extLst>
            </p:cNvPr>
            <p:cNvSpPr>
              <a:spLocks/>
            </p:cNvSpPr>
            <p:nvPr/>
          </p:nvSpPr>
          <p:spPr bwMode="auto">
            <a:xfrm>
              <a:off x="1003" y="1891"/>
              <a:ext cx="94" cy="93"/>
            </a:xfrm>
            <a:custGeom>
              <a:avLst/>
              <a:gdLst>
                <a:gd name="T0" fmla="*/ 74 w 80"/>
                <a:gd name="T1" fmla="*/ 51 h 80"/>
                <a:gd name="T2" fmla="*/ 51 w 80"/>
                <a:gd name="T3" fmla="*/ 6 h 80"/>
                <a:gd name="T4" fmla="*/ 6 w 80"/>
                <a:gd name="T5" fmla="*/ 29 h 80"/>
                <a:gd name="T6" fmla="*/ 29 w 80"/>
                <a:gd name="T7" fmla="*/ 74 h 80"/>
                <a:gd name="T8" fmla="*/ 74 w 80"/>
                <a:gd name="T9" fmla="*/ 51 h 80"/>
              </a:gdLst>
              <a:ahLst/>
              <a:cxnLst>
                <a:cxn ang="0">
                  <a:pos x="T0" y="T1"/>
                </a:cxn>
                <a:cxn ang="0">
                  <a:pos x="T2" y="T3"/>
                </a:cxn>
                <a:cxn ang="0">
                  <a:pos x="T4" y="T5"/>
                </a:cxn>
                <a:cxn ang="0">
                  <a:pos x="T6" y="T7"/>
                </a:cxn>
                <a:cxn ang="0">
                  <a:pos x="T8" y="T9"/>
                </a:cxn>
              </a:cxnLst>
              <a:rect l="0" t="0" r="r" b="b"/>
              <a:pathLst>
                <a:path w="80" h="80">
                  <a:moveTo>
                    <a:pt x="74" y="51"/>
                  </a:moveTo>
                  <a:cubicBezTo>
                    <a:pt x="80" y="32"/>
                    <a:pt x="70" y="12"/>
                    <a:pt x="51" y="6"/>
                  </a:cubicBezTo>
                  <a:cubicBezTo>
                    <a:pt x="32" y="0"/>
                    <a:pt x="12" y="10"/>
                    <a:pt x="6" y="29"/>
                  </a:cubicBezTo>
                  <a:cubicBezTo>
                    <a:pt x="0" y="47"/>
                    <a:pt x="10" y="68"/>
                    <a:pt x="29" y="74"/>
                  </a:cubicBezTo>
                  <a:cubicBezTo>
                    <a:pt x="48" y="80"/>
                    <a:pt x="68" y="70"/>
                    <a:pt x="74" y="51"/>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marL="0" marR="0" lvl="0" indent="0" algn="l" defTabSz="932325"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10" name="Freeform 10">
              <a:extLst>
                <a:ext uri="{FF2B5EF4-FFF2-40B4-BE49-F238E27FC236}">
                  <a16:creationId xmlns:a16="http://schemas.microsoft.com/office/drawing/2014/main" id="{908604EC-C857-49C1-84BB-8653D14571FF}"/>
                </a:ext>
              </a:extLst>
            </p:cNvPr>
            <p:cNvSpPr>
              <a:spLocks/>
            </p:cNvSpPr>
            <p:nvPr/>
          </p:nvSpPr>
          <p:spPr bwMode="auto">
            <a:xfrm>
              <a:off x="757" y="1125"/>
              <a:ext cx="824" cy="728"/>
            </a:xfrm>
            <a:custGeom>
              <a:avLst/>
              <a:gdLst>
                <a:gd name="T0" fmla="*/ 540 w 703"/>
                <a:gd name="T1" fmla="*/ 558 h 622"/>
                <a:gd name="T2" fmla="*/ 352 w 703"/>
                <a:gd name="T3" fmla="*/ 622 h 622"/>
                <a:gd name="T4" fmla="*/ 104 w 703"/>
                <a:gd name="T5" fmla="*/ 500 h 622"/>
                <a:gd name="T6" fmla="*/ 162 w 703"/>
                <a:gd name="T7" fmla="*/ 64 h 622"/>
                <a:gd name="T8" fmla="*/ 351 w 703"/>
                <a:gd name="T9" fmla="*/ 0 h 622"/>
                <a:gd name="T10" fmla="*/ 598 w 703"/>
                <a:gd name="T11" fmla="*/ 122 h 622"/>
                <a:gd name="T12" fmla="*/ 540 w 703"/>
                <a:gd name="T13" fmla="*/ 558 h 622"/>
              </a:gdLst>
              <a:ahLst/>
              <a:cxnLst>
                <a:cxn ang="0">
                  <a:pos x="T0" y="T1"/>
                </a:cxn>
                <a:cxn ang="0">
                  <a:pos x="T2" y="T3"/>
                </a:cxn>
                <a:cxn ang="0">
                  <a:pos x="T4" y="T5"/>
                </a:cxn>
                <a:cxn ang="0">
                  <a:pos x="T6" y="T7"/>
                </a:cxn>
                <a:cxn ang="0">
                  <a:pos x="T8" y="T9"/>
                </a:cxn>
                <a:cxn ang="0">
                  <a:pos x="T10" y="T11"/>
                </a:cxn>
                <a:cxn ang="0">
                  <a:pos x="T12" y="T13"/>
                </a:cxn>
              </a:cxnLst>
              <a:rect l="0" t="0" r="r" b="b"/>
              <a:pathLst>
                <a:path w="703" h="622">
                  <a:moveTo>
                    <a:pt x="540" y="558"/>
                  </a:moveTo>
                  <a:cubicBezTo>
                    <a:pt x="484" y="601"/>
                    <a:pt x="418" y="622"/>
                    <a:pt x="352" y="622"/>
                  </a:cubicBezTo>
                  <a:cubicBezTo>
                    <a:pt x="258" y="622"/>
                    <a:pt x="166" y="580"/>
                    <a:pt x="104" y="500"/>
                  </a:cubicBezTo>
                  <a:cubicBezTo>
                    <a:pt x="0" y="364"/>
                    <a:pt x="26" y="169"/>
                    <a:pt x="162" y="64"/>
                  </a:cubicBezTo>
                  <a:cubicBezTo>
                    <a:pt x="219" y="21"/>
                    <a:pt x="285" y="0"/>
                    <a:pt x="351" y="0"/>
                  </a:cubicBezTo>
                  <a:cubicBezTo>
                    <a:pt x="445" y="0"/>
                    <a:pt x="537" y="42"/>
                    <a:pt x="598" y="122"/>
                  </a:cubicBezTo>
                  <a:cubicBezTo>
                    <a:pt x="703" y="259"/>
                    <a:pt x="677" y="454"/>
                    <a:pt x="540" y="558"/>
                  </a:cubicBez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marL="0" marR="0" lvl="0" indent="0" algn="l" defTabSz="932325"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11" name="Freeform 11">
              <a:extLst>
                <a:ext uri="{FF2B5EF4-FFF2-40B4-BE49-F238E27FC236}">
                  <a16:creationId xmlns:a16="http://schemas.microsoft.com/office/drawing/2014/main" id="{0DD74718-1592-4F2B-8CEC-233B5F89AE87}"/>
                </a:ext>
              </a:extLst>
            </p:cNvPr>
            <p:cNvSpPr>
              <a:spLocks/>
            </p:cNvSpPr>
            <p:nvPr/>
          </p:nvSpPr>
          <p:spPr bwMode="auto">
            <a:xfrm>
              <a:off x="757" y="1125"/>
              <a:ext cx="824" cy="728"/>
            </a:xfrm>
            <a:custGeom>
              <a:avLst/>
              <a:gdLst>
                <a:gd name="T0" fmla="*/ 540 w 703"/>
                <a:gd name="T1" fmla="*/ 558 h 622"/>
                <a:gd name="T2" fmla="*/ 352 w 703"/>
                <a:gd name="T3" fmla="*/ 622 h 622"/>
                <a:gd name="T4" fmla="*/ 104 w 703"/>
                <a:gd name="T5" fmla="*/ 500 h 622"/>
                <a:gd name="T6" fmla="*/ 162 w 703"/>
                <a:gd name="T7" fmla="*/ 64 h 622"/>
                <a:gd name="T8" fmla="*/ 351 w 703"/>
                <a:gd name="T9" fmla="*/ 0 h 622"/>
                <a:gd name="T10" fmla="*/ 598 w 703"/>
                <a:gd name="T11" fmla="*/ 122 h 622"/>
                <a:gd name="T12" fmla="*/ 540 w 703"/>
                <a:gd name="T13" fmla="*/ 558 h 622"/>
              </a:gdLst>
              <a:ahLst/>
              <a:cxnLst>
                <a:cxn ang="0">
                  <a:pos x="T0" y="T1"/>
                </a:cxn>
                <a:cxn ang="0">
                  <a:pos x="T2" y="T3"/>
                </a:cxn>
                <a:cxn ang="0">
                  <a:pos x="T4" y="T5"/>
                </a:cxn>
                <a:cxn ang="0">
                  <a:pos x="T6" y="T7"/>
                </a:cxn>
                <a:cxn ang="0">
                  <a:pos x="T8" y="T9"/>
                </a:cxn>
                <a:cxn ang="0">
                  <a:pos x="T10" y="T11"/>
                </a:cxn>
                <a:cxn ang="0">
                  <a:pos x="T12" y="T13"/>
                </a:cxn>
              </a:cxnLst>
              <a:rect l="0" t="0" r="r" b="b"/>
              <a:pathLst>
                <a:path w="703" h="622">
                  <a:moveTo>
                    <a:pt x="540" y="558"/>
                  </a:moveTo>
                  <a:cubicBezTo>
                    <a:pt x="484" y="601"/>
                    <a:pt x="418" y="622"/>
                    <a:pt x="352" y="622"/>
                  </a:cubicBezTo>
                  <a:cubicBezTo>
                    <a:pt x="258" y="622"/>
                    <a:pt x="166" y="580"/>
                    <a:pt x="104" y="500"/>
                  </a:cubicBezTo>
                  <a:cubicBezTo>
                    <a:pt x="0" y="364"/>
                    <a:pt x="26" y="169"/>
                    <a:pt x="162" y="64"/>
                  </a:cubicBezTo>
                  <a:cubicBezTo>
                    <a:pt x="219" y="21"/>
                    <a:pt x="285" y="0"/>
                    <a:pt x="351" y="0"/>
                  </a:cubicBezTo>
                  <a:cubicBezTo>
                    <a:pt x="445" y="0"/>
                    <a:pt x="537" y="42"/>
                    <a:pt x="598" y="122"/>
                  </a:cubicBezTo>
                  <a:cubicBezTo>
                    <a:pt x="703" y="259"/>
                    <a:pt x="677" y="454"/>
                    <a:pt x="540" y="558"/>
                  </a:cubicBez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marL="0" marR="0" lvl="0" indent="0" algn="l" defTabSz="932325"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12" name="Freeform 12">
              <a:extLst>
                <a:ext uri="{FF2B5EF4-FFF2-40B4-BE49-F238E27FC236}">
                  <a16:creationId xmlns:a16="http://schemas.microsoft.com/office/drawing/2014/main" id="{FB3E352E-5077-4EC2-911A-216444AAA9A0}"/>
                </a:ext>
              </a:extLst>
            </p:cNvPr>
            <p:cNvSpPr>
              <a:spLocks/>
            </p:cNvSpPr>
            <p:nvPr/>
          </p:nvSpPr>
          <p:spPr bwMode="auto">
            <a:xfrm>
              <a:off x="857" y="1234"/>
              <a:ext cx="99" cy="262"/>
            </a:xfrm>
            <a:custGeom>
              <a:avLst/>
              <a:gdLst>
                <a:gd name="T0" fmla="*/ 54 w 85"/>
                <a:gd name="T1" fmla="*/ 224 h 224"/>
                <a:gd name="T2" fmla="*/ 85 w 85"/>
                <a:gd name="T3" fmla="*/ 172 h 224"/>
                <a:gd name="T4" fmla="*/ 44 w 85"/>
                <a:gd name="T5" fmla="*/ 0 h 224"/>
                <a:gd name="T6" fmla="*/ 10 w 85"/>
                <a:gd name="T7" fmla="*/ 41 h 224"/>
                <a:gd name="T8" fmla="*/ 54 w 85"/>
                <a:gd name="T9" fmla="*/ 224 h 224"/>
              </a:gdLst>
              <a:ahLst/>
              <a:cxnLst>
                <a:cxn ang="0">
                  <a:pos x="T0" y="T1"/>
                </a:cxn>
                <a:cxn ang="0">
                  <a:pos x="T2" y="T3"/>
                </a:cxn>
                <a:cxn ang="0">
                  <a:pos x="T4" y="T5"/>
                </a:cxn>
                <a:cxn ang="0">
                  <a:pos x="T6" y="T7"/>
                </a:cxn>
                <a:cxn ang="0">
                  <a:pos x="T8" y="T9"/>
                </a:cxn>
              </a:cxnLst>
              <a:rect l="0" t="0" r="r" b="b"/>
              <a:pathLst>
                <a:path w="85" h="224">
                  <a:moveTo>
                    <a:pt x="54" y="224"/>
                  </a:moveTo>
                  <a:cubicBezTo>
                    <a:pt x="63" y="207"/>
                    <a:pt x="73" y="189"/>
                    <a:pt x="85" y="172"/>
                  </a:cubicBezTo>
                  <a:cubicBezTo>
                    <a:pt x="36" y="94"/>
                    <a:pt x="38" y="30"/>
                    <a:pt x="44" y="0"/>
                  </a:cubicBezTo>
                  <a:cubicBezTo>
                    <a:pt x="31" y="13"/>
                    <a:pt x="20" y="27"/>
                    <a:pt x="10" y="41"/>
                  </a:cubicBezTo>
                  <a:cubicBezTo>
                    <a:pt x="0" y="81"/>
                    <a:pt x="0" y="146"/>
                    <a:pt x="54" y="22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marL="0" marR="0" lvl="0" indent="0" algn="l" defTabSz="932325"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13" name="Freeform 13">
              <a:extLst>
                <a:ext uri="{FF2B5EF4-FFF2-40B4-BE49-F238E27FC236}">
                  <a16:creationId xmlns:a16="http://schemas.microsoft.com/office/drawing/2014/main" id="{CAB2DE97-1F39-4B3E-BED5-A9D878113772}"/>
                </a:ext>
              </a:extLst>
            </p:cNvPr>
            <p:cNvSpPr>
              <a:spLocks/>
            </p:cNvSpPr>
            <p:nvPr/>
          </p:nvSpPr>
          <p:spPr bwMode="auto">
            <a:xfrm>
              <a:off x="980" y="1508"/>
              <a:ext cx="490" cy="243"/>
            </a:xfrm>
            <a:custGeom>
              <a:avLst/>
              <a:gdLst>
                <a:gd name="T0" fmla="*/ 88 w 419"/>
                <a:gd name="T1" fmla="*/ 54 h 208"/>
                <a:gd name="T2" fmla="*/ 29 w 419"/>
                <a:gd name="T3" fmla="*/ 0 h 208"/>
                <a:gd name="T4" fmla="*/ 0 w 419"/>
                <a:gd name="T5" fmla="*/ 49 h 208"/>
                <a:gd name="T6" fmla="*/ 54 w 419"/>
                <a:gd name="T7" fmla="*/ 97 h 208"/>
                <a:gd name="T8" fmla="*/ 379 w 419"/>
                <a:gd name="T9" fmla="*/ 208 h 208"/>
                <a:gd name="T10" fmla="*/ 419 w 419"/>
                <a:gd name="T11" fmla="*/ 159 h 208"/>
                <a:gd name="T12" fmla="*/ 88 w 419"/>
                <a:gd name="T13" fmla="*/ 54 h 208"/>
              </a:gdLst>
              <a:ahLst/>
              <a:cxnLst>
                <a:cxn ang="0">
                  <a:pos x="T0" y="T1"/>
                </a:cxn>
                <a:cxn ang="0">
                  <a:pos x="T2" y="T3"/>
                </a:cxn>
                <a:cxn ang="0">
                  <a:pos x="T4" y="T5"/>
                </a:cxn>
                <a:cxn ang="0">
                  <a:pos x="T6" y="T7"/>
                </a:cxn>
                <a:cxn ang="0">
                  <a:pos x="T8" y="T9"/>
                </a:cxn>
                <a:cxn ang="0">
                  <a:pos x="T10" y="T11"/>
                </a:cxn>
                <a:cxn ang="0">
                  <a:pos x="T12" y="T13"/>
                </a:cxn>
              </a:cxnLst>
              <a:rect l="0" t="0" r="r" b="b"/>
              <a:pathLst>
                <a:path w="419" h="208">
                  <a:moveTo>
                    <a:pt x="88" y="54"/>
                  </a:moveTo>
                  <a:cubicBezTo>
                    <a:pt x="65" y="36"/>
                    <a:pt x="46" y="17"/>
                    <a:pt x="29" y="0"/>
                  </a:cubicBezTo>
                  <a:cubicBezTo>
                    <a:pt x="18" y="16"/>
                    <a:pt x="8" y="33"/>
                    <a:pt x="0" y="49"/>
                  </a:cubicBezTo>
                  <a:cubicBezTo>
                    <a:pt x="15" y="65"/>
                    <a:pt x="33" y="81"/>
                    <a:pt x="54" y="97"/>
                  </a:cubicBezTo>
                  <a:cubicBezTo>
                    <a:pt x="181" y="198"/>
                    <a:pt x="308" y="208"/>
                    <a:pt x="379" y="208"/>
                  </a:cubicBezTo>
                  <a:cubicBezTo>
                    <a:pt x="384" y="208"/>
                    <a:pt x="406" y="177"/>
                    <a:pt x="419" y="159"/>
                  </a:cubicBezTo>
                  <a:cubicBezTo>
                    <a:pt x="387" y="165"/>
                    <a:pt x="251" y="183"/>
                    <a:pt x="88" y="5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marL="0" marR="0" lvl="0" indent="0" algn="l" defTabSz="932325"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14" name="Freeform 14">
              <a:extLst>
                <a:ext uri="{FF2B5EF4-FFF2-40B4-BE49-F238E27FC236}">
                  <a16:creationId xmlns:a16="http://schemas.microsoft.com/office/drawing/2014/main" id="{CB8D1F64-F056-4084-BF01-37D7FABD4E8D}"/>
                </a:ext>
              </a:extLst>
            </p:cNvPr>
            <p:cNvSpPr>
              <a:spLocks/>
            </p:cNvSpPr>
            <p:nvPr/>
          </p:nvSpPr>
          <p:spPr bwMode="auto">
            <a:xfrm>
              <a:off x="1175" y="1324"/>
              <a:ext cx="348" cy="292"/>
            </a:xfrm>
            <a:custGeom>
              <a:avLst/>
              <a:gdLst>
                <a:gd name="T0" fmla="*/ 0 w 297"/>
                <a:gd name="T1" fmla="*/ 26 h 249"/>
                <a:gd name="T2" fmla="*/ 289 w 297"/>
                <a:gd name="T3" fmla="*/ 249 h 249"/>
                <a:gd name="T4" fmla="*/ 297 w 297"/>
                <a:gd name="T5" fmla="*/ 223 h 249"/>
                <a:gd name="T6" fmla="*/ 43 w 297"/>
                <a:gd name="T7" fmla="*/ 0 h 249"/>
                <a:gd name="T8" fmla="*/ 0 w 297"/>
                <a:gd name="T9" fmla="*/ 26 h 249"/>
              </a:gdLst>
              <a:ahLst/>
              <a:cxnLst>
                <a:cxn ang="0">
                  <a:pos x="T0" y="T1"/>
                </a:cxn>
                <a:cxn ang="0">
                  <a:pos x="T2" y="T3"/>
                </a:cxn>
                <a:cxn ang="0">
                  <a:pos x="T4" y="T5"/>
                </a:cxn>
                <a:cxn ang="0">
                  <a:pos x="T6" y="T7"/>
                </a:cxn>
                <a:cxn ang="0">
                  <a:pos x="T8" y="T9"/>
                </a:cxn>
              </a:cxnLst>
              <a:rect l="0" t="0" r="r" b="b"/>
              <a:pathLst>
                <a:path w="297" h="249">
                  <a:moveTo>
                    <a:pt x="0" y="26"/>
                  </a:moveTo>
                  <a:cubicBezTo>
                    <a:pt x="116" y="134"/>
                    <a:pt x="254" y="225"/>
                    <a:pt x="289" y="249"/>
                  </a:cubicBezTo>
                  <a:cubicBezTo>
                    <a:pt x="293" y="240"/>
                    <a:pt x="295" y="232"/>
                    <a:pt x="297" y="223"/>
                  </a:cubicBezTo>
                  <a:cubicBezTo>
                    <a:pt x="260" y="195"/>
                    <a:pt x="161" y="118"/>
                    <a:pt x="43" y="0"/>
                  </a:cubicBezTo>
                  <a:cubicBezTo>
                    <a:pt x="29" y="8"/>
                    <a:pt x="15" y="16"/>
                    <a:pt x="0" y="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marL="0" marR="0" lvl="0" indent="0" algn="l" defTabSz="932325"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15" name="Freeform 15">
              <a:extLst>
                <a:ext uri="{FF2B5EF4-FFF2-40B4-BE49-F238E27FC236}">
                  <a16:creationId xmlns:a16="http://schemas.microsoft.com/office/drawing/2014/main" id="{12ACA929-9BBA-45B8-A501-724277546E76}"/>
                </a:ext>
              </a:extLst>
            </p:cNvPr>
            <p:cNvSpPr>
              <a:spLocks/>
            </p:cNvSpPr>
            <p:nvPr/>
          </p:nvSpPr>
          <p:spPr bwMode="auto">
            <a:xfrm>
              <a:off x="1008" y="1141"/>
              <a:ext cx="150" cy="145"/>
            </a:xfrm>
            <a:custGeom>
              <a:avLst/>
              <a:gdLst>
                <a:gd name="T0" fmla="*/ 128 w 128"/>
                <a:gd name="T1" fmla="*/ 96 h 124"/>
                <a:gd name="T2" fmla="*/ 41 w 128"/>
                <a:gd name="T3" fmla="*/ 0 h 124"/>
                <a:gd name="T4" fmla="*/ 0 w 128"/>
                <a:gd name="T5" fmla="*/ 17 h 124"/>
                <a:gd name="T6" fmla="*/ 84 w 128"/>
                <a:gd name="T7" fmla="*/ 124 h 124"/>
                <a:gd name="T8" fmla="*/ 128 w 128"/>
                <a:gd name="T9" fmla="*/ 96 h 124"/>
              </a:gdLst>
              <a:ahLst/>
              <a:cxnLst>
                <a:cxn ang="0">
                  <a:pos x="T0" y="T1"/>
                </a:cxn>
                <a:cxn ang="0">
                  <a:pos x="T2" y="T3"/>
                </a:cxn>
                <a:cxn ang="0">
                  <a:pos x="T4" y="T5"/>
                </a:cxn>
                <a:cxn ang="0">
                  <a:pos x="T6" y="T7"/>
                </a:cxn>
                <a:cxn ang="0">
                  <a:pos x="T8" y="T9"/>
                </a:cxn>
              </a:cxnLst>
              <a:rect l="0" t="0" r="r" b="b"/>
              <a:pathLst>
                <a:path w="128" h="124">
                  <a:moveTo>
                    <a:pt x="128" y="96"/>
                  </a:moveTo>
                  <a:cubicBezTo>
                    <a:pt x="100" y="67"/>
                    <a:pt x="71" y="35"/>
                    <a:pt x="41" y="0"/>
                  </a:cubicBezTo>
                  <a:cubicBezTo>
                    <a:pt x="27" y="5"/>
                    <a:pt x="13" y="11"/>
                    <a:pt x="0" y="17"/>
                  </a:cubicBezTo>
                  <a:cubicBezTo>
                    <a:pt x="22" y="53"/>
                    <a:pt x="51" y="89"/>
                    <a:pt x="84" y="124"/>
                  </a:cubicBezTo>
                  <a:cubicBezTo>
                    <a:pt x="99" y="113"/>
                    <a:pt x="113" y="104"/>
                    <a:pt x="128" y="9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marL="0" marR="0" lvl="0" indent="0" algn="l" defTabSz="932325"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16" name="Freeform 16">
              <a:extLst>
                <a:ext uri="{FF2B5EF4-FFF2-40B4-BE49-F238E27FC236}">
                  <a16:creationId xmlns:a16="http://schemas.microsoft.com/office/drawing/2014/main" id="{D8E12B4E-CCC5-4205-901C-5BCD62CF9DAF}"/>
                </a:ext>
              </a:extLst>
            </p:cNvPr>
            <p:cNvSpPr>
              <a:spLocks/>
            </p:cNvSpPr>
            <p:nvPr/>
          </p:nvSpPr>
          <p:spPr bwMode="auto">
            <a:xfrm>
              <a:off x="870" y="1496"/>
              <a:ext cx="110" cy="277"/>
            </a:xfrm>
            <a:custGeom>
              <a:avLst/>
              <a:gdLst>
                <a:gd name="T0" fmla="*/ 43 w 94"/>
                <a:gd name="T1" fmla="*/ 0 h 236"/>
                <a:gd name="T2" fmla="*/ 0 w 94"/>
                <a:gd name="T3" fmla="*/ 173 h 236"/>
                <a:gd name="T4" fmla="*/ 6 w 94"/>
                <a:gd name="T5" fmla="*/ 185 h 236"/>
                <a:gd name="T6" fmla="*/ 58 w 94"/>
                <a:gd name="T7" fmla="*/ 236 h 236"/>
                <a:gd name="T8" fmla="*/ 94 w 94"/>
                <a:gd name="T9" fmla="*/ 59 h 236"/>
                <a:gd name="T10" fmla="*/ 43 w 94"/>
                <a:gd name="T11" fmla="*/ 0 h 236"/>
              </a:gdLst>
              <a:ahLst/>
              <a:cxnLst>
                <a:cxn ang="0">
                  <a:pos x="T0" y="T1"/>
                </a:cxn>
                <a:cxn ang="0">
                  <a:pos x="T2" y="T3"/>
                </a:cxn>
                <a:cxn ang="0">
                  <a:pos x="T4" y="T5"/>
                </a:cxn>
                <a:cxn ang="0">
                  <a:pos x="T6" y="T7"/>
                </a:cxn>
                <a:cxn ang="0">
                  <a:pos x="T8" y="T9"/>
                </a:cxn>
                <a:cxn ang="0">
                  <a:pos x="T10" y="T11"/>
                </a:cxn>
              </a:cxnLst>
              <a:rect l="0" t="0" r="r" b="b"/>
              <a:pathLst>
                <a:path w="94" h="236">
                  <a:moveTo>
                    <a:pt x="43" y="0"/>
                  </a:moveTo>
                  <a:cubicBezTo>
                    <a:pt x="13" y="61"/>
                    <a:pt x="3" y="123"/>
                    <a:pt x="0" y="173"/>
                  </a:cubicBezTo>
                  <a:cubicBezTo>
                    <a:pt x="3" y="177"/>
                    <a:pt x="3" y="181"/>
                    <a:pt x="6" y="185"/>
                  </a:cubicBezTo>
                  <a:cubicBezTo>
                    <a:pt x="21" y="204"/>
                    <a:pt x="40" y="222"/>
                    <a:pt x="58" y="236"/>
                  </a:cubicBezTo>
                  <a:cubicBezTo>
                    <a:pt x="55" y="195"/>
                    <a:pt x="59" y="129"/>
                    <a:pt x="94" y="59"/>
                  </a:cubicBezTo>
                  <a:cubicBezTo>
                    <a:pt x="73" y="39"/>
                    <a:pt x="57" y="19"/>
                    <a:pt x="43"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marL="0" marR="0" lvl="0" indent="0" algn="l" defTabSz="932325"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17" name="Freeform 17">
              <a:extLst>
                <a:ext uri="{FF2B5EF4-FFF2-40B4-BE49-F238E27FC236}">
                  <a16:creationId xmlns:a16="http://schemas.microsoft.com/office/drawing/2014/main" id="{F6DC1EDE-D920-45D9-8B62-C2BD9AC25E3B}"/>
                </a:ext>
              </a:extLst>
            </p:cNvPr>
            <p:cNvSpPr>
              <a:spLocks/>
            </p:cNvSpPr>
            <p:nvPr/>
          </p:nvSpPr>
          <p:spPr bwMode="auto">
            <a:xfrm>
              <a:off x="920" y="1286"/>
              <a:ext cx="255" cy="279"/>
            </a:xfrm>
            <a:custGeom>
              <a:avLst/>
              <a:gdLst>
                <a:gd name="T0" fmla="*/ 159 w 218"/>
                <a:gd name="T1" fmla="*/ 0 h 238"/>
                <a:gd name="T2" fmla="*/ 73 w 218"/>
                <a:gd name="T3" fmla="*/ 75 h 238"/>
                <a:gd name="T4" fmla="*/ 31 w 218"/>
                <a:gd name="T5" fmla="*/ 127 h 238"/>
                <a:gd name="T6" fmla="*/ 31 w 218"/>
                <a:gd name="T7" fmla="*/ 127 h 238"/>
                <a:gd name="T8" fmla="*/ 0 w 218"/>
                <a:gd name="T9" fmla="*/ 179 h 238"/>
                <a:gd name="T10" fmla="*/ 51 w 218"/>
                <a:gd name="T11" fmla="*/ 238 h 238"/>
                <a:gd name="T12" fmla="*/ 80 w 218"/>
                <a:gd name="T13" fmla="*/ 189 h 238"/>
                <a:gd name="T14" fmla="*/ 80 w 218"/>
                <a:gd name="T15" fmla="*/ 189 h 238"/>
                <a:gd name="T16" fmla="*/ 137 w 218"/>
                <a:gd name="T17" fmla="*/ 124 h 238"/>
                <a:gd name="T18" fmla="*/ 218 w 218"/>
                <a:gd name="T19" fmla="*/ 58 h 238"/>
                <a:gd name="T20" fmla="*/ 159 w 218"/>
                <a:gd name="T21" fmla="*/ 0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238">
                  <a:moveTo>
                    <a:pt x="159" y="0"/>
                  </a:moveTo>
                  <a:cubicBezTo>
                    <a:pt x="131" y="19"/>
                    <a:pt x="102" y="44"/>
                    <a:pt x="73" y="75"/>
                  </a:cubicBezTo>
                  <a:cubicBezTo>
                    <a:pt x="57" y="92"/>
                    <a:pt x="43" y="109"/>
                    <a:pt x="31" y="127"/>
                  </a:cubicBezTo>
                  <a:cubicBezTo>
                    <a:pt x="31" y="127"/>
                    <a:pt x="31" y="127"/>
                    <a:pt x="31" y="127"/>
                  </a:cubicBezTo>
                  <a:cubicBezTo>
                    <a:pt x="19" y="144"/>
                    <a:pt x="9" y="162"/>
                    <a:pt x="0" y="179"/>
                  </a:cubicBezTo>
                  <a:cubicBezTo>
                    <a:pt x="14" y="198"/>
                    <a:pt x="30" y="218"/>
                    <a:pt x="51" y="238"/>
                  </a:cubicBezTo>
                  <a:cubicBezTo>
                    <a:pt x="59" y="222"/>
                    <a:pt x="69" y="205"/>
                    <a:pt x="80" y="189"/>
                  </a:cubicBezTo>
                  <a:cubicBezTo>
                    <a:pt x="80" y="189"/>
                    <a:pt x="80" y="189"/>
                    <a:pt x="80" y="189"/>
                  </a:cubicBezTo>
                  <a:cubicBezTo>
                    <a:pt x="96" y="167"/>
                    <a:pt x="114" y="145"/>
                    <a:pt x="137" y="124"/>
                  </a:cubicBezTo>
                  <a:cubicBezTo>
                    <a:pt x="166" y="97"/>
                    <a:pt x="193" y="76"/>
                    <a:pt x="218" y="58"/>
                  </a:cubicBezTo>
                  <a:cubicBezTo>
                    <a:pt x="198" y="39"/>
                    <a:pt x="178" y="20"/>
                    <a:pt x="159"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marL="0" marR="0" lvl="0" indent="0" algn="l" defTabSz="932325"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18" name="Freeform 18">
              <a:extLst>
                <a:ext uri="{FF2B5EF4-FFF2-40B4-BE49-F238E27FC236}">
                  <a16:creationId xmlns:a16="http://schemas.microsoft.com/office/drawing/2014/main" id="{9CB12129-2550-40D8-9BDB-8B5CF2EAE9DD}"/>
                </a:ext>
              </a:extLst>
            </p:cNvPr>
            <p:cNvSpPr>
              <a:spLocks/>
            </p:cNvSpPr>
            <p:nvPr/>
          </p:nvSpPr>
          <p:spPr bwMode="auto">
            <a:xfrm>
              <a:off x="1106" y="1200"/>
              <a:ext cx="348" cy="154"/>
            </a:xfrm>
            <a:custGeom>
              <a:avLst/>
              <a:gdLst>
                <a:gd name="T0" fmla="*/ 252 w 297"/>
                <a:gd name="T1" fmla="*/ 8 h 132"/>
                <a:gd name="T2" fmla="*/ 44 w 297"/>
                <a:gd name="T3" fmla="*/ 47 h 132"/>
                <a:gd name="T4" fmla="*/ 44 w 297"/>
                <a:gd name="T5" fmla="*/ 46 h 132"/>
                <a:gd name="T6" fmla="*/ 0 w 297"/>
                <a:gd name="T7" fmla="*/ 74 h 132"/>
                <a:gd name="T8" fmla="*/ 59 w 297"/>
                <a:gd name="T9" fmla="*/ 132 h 132"/>
                <a:gd name="T10" fmla="*/ 102 w 297"/>
                <a:gd name="T11" fmla="*/ 106 h 132"/>
                <a:gd name="T12" fmla="*/ 102 w 297"/>
                <a:gd name="T13" fmla="*/ 106 h 132"/>
                <a:gd name="T14" fmla="*/ 297 w 297"/>
                <a:gd name="T15" fmla="*/ 54 h 132"/>
                <a:gd name="T16" fmla="*/ 252 w 297"/>
                <a:gd name="T17" fmla="*/ 8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7" h="132">
                  <a:moveTo>
                    <a:pt x="252" y="8"/>
                  </a:moveTo>
                  <a:cubicBezTo>
                    <a:pt x="204" y="0"/>
                    <a:pt x="130" y="1"/>
                    <a:pt x="44" y="47"/>
                  </a:cubicBezTo>
                  <a:cubicBezTo>
                    <a:pt x="44" y="46"/>
                    <a:pt x="44" y="46"/>
                    <a:pt x="44" y="46"/>
                  </a:cubicBezTo>
                  <a:cubicBezTo>
                    <a:pt x="30" y="54"/>
                    <a:pt x="15" y="63"/>
                    <a:pt x="0" y="74"/>
                  </a:cubicBezTo>
                  <a:cubicBezTo>
                    <a:pt x="19" y="94"/>
                    <a:pt x="39" y="113"/>
                    <a:pt x="59" y="132"/>
                  </a:cubicBezTo>
                  <a:cubicBezTo>
                    <a:pt x="74" y="122"/>
                    <a:pt x="88" y="114"/>
                    <a:pt x="102" y="106"/>
                  </a:cubicBezTo>
                  <a:cubicBezTo>
                    <a:pt x="102" y="106"/>
                    <a:pt x="102" y="106"/>
                    <a:pt x="102" y="106"/>
                  </a:cubicBezTo>
                  <a:cubicBezTo>
                    <a:pt x="216" y="45"/>
                    <a:pt x="297" y="54"/>
                    <a:pt x="297" y="54"/>
                  </a:cubicBezTo>
                  <a:cubicBezTo>
                    <a:pt x="284" y="36"/>
                    <a:pt x="268" y="21"/>
                    <a:pt x="252"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marL="0" marR="0" lvl="0" indent="0" algn="l" defTabSz="932325"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19" name="Freeform 19">
              <a:extLst>
                <a:ext uri="{FF2B5EF4-FFF2-40B4-BE49-F238E27FC236}">
                  <a16:creationId xmlns:a16="http://schemas.microsoft.com/office/drawing/2014/main" id="{30C52970-3A3E-4BF8-8BCD-A94B39F2E64E}"/>
                </a:ext>
              </a:extLst>
            </p:cNvPr>
            <p:cNvSpPr>
              <a:spLocks/>
            </p:cNvSpPr>
            <p:nvPr/>
          </p:nvSpPr>
          <p:spPr bwMode="auto">
            <a:xfrm>
              <a:off x="1297" y="1418"/>
              <a:ext cx="177" cy="176"/>
            </a:xfrm>
            <a:custGeom>
              <a:avLst/>
              <a:gdLst>
                <a:gd name="T0" fmla="*/ 35 w 151"/>
                <a:gd name="T1" fmla="*/ 22 h 151"/>
                <a:gd name="T2" fmla="*/ 22 w 151"/>
                <a:gd name="T3" fmla="*/ 116 h 151"/>
                <a:gd name="T4" fmla="*/ 116 w 151"/>
                <a:gd name="T5" fmla="*/ 128 h 151"/>
                <a:gd name="T6" fmla="*/ 129 w 151"/>
                <a:gd name="T7" fmla="*/ 35 h 151"/>
                <a:gd name="T8" fmla="*/ 35 w 151"/>
                <a:gd name="T9" fmla="*/ 22 h 151"/>
              </a:gdLst>
              <a:ahLst/>
              <a:cxnLst>
                <a:cxn ang="0">
                  <a:pos x="T0" y="T1"/>
                </a:cxn>
                <a:cxn ang="0">
                  <a:pos x="T2" y="T3"/>
                </a:cxn>
                <a:cxn ang="0">
                  <a:pos x="T4" y="T5"/>
                </a:cxn>
                <a:cxn ang="0">
                  <a:pos x="T6" y="T7"/>
                </a:cxn>
                <a:cxn ang="0">
                  <a:pos x="T8" y="T9"/>
                </a:cxn>
              </a:cxnLst>
              <a:rect l="0" t="0" r="r" b="b"/>
              <a:pathLst>
                <a:path w="151" h="151">
                  <a:moveTo>
                    <a:pt x="35" y="22"/>
                  </a:moveTo>
                  <a:cubicBezTo>
                    <a:pt x="6" y="45"/>
                    <a:pt x="0" y="86"/>
                    <a:pt x="22" y="116"/>
                  </a:cubicBezTo>
                  <a:cubicBezTo>
                    <a:pt x="45" y="145"/>
                    <a:pt x="87" y="151"/>
                    <a:pt x="116" y="128"/>
                  </a:cubicBezTo>
                  <a:cubicBezTo>
                    <a:pt x="145" y="106"/>
                    <a:pt x="151" y="64"/>
                    <a:pt x="129" y="35"/>
                  </a:cubicBezTo>
                  <a:cubicBezTo>
                    <a:pt x="106" y="5"/>
                    <a:pt x="64" y="0"/>
                    <a:pt x="35" y="2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marL="0" marR="0" lvl="0" indent="0" algn="l" defTabSz="932325"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20" name="Freeform 20">
              <a:extLst>
                <a:ext uri="{FF2B5EF4-FFF2-40B4-BE49-F238E27FC236}">
                  <a16:creationId xmlns:a16="http://schemas.microsoft.com/office/drawing/2014/main" id="{93318A9A-F739-4C18-B566-986A832DEE97}"/>
                </a:ext>
              </a:extLst>
            </p:cNvPr>
            <p:cNvSpPr>
              <a:spLocks/>
            </p:cNvSpPr>
            <p:nvPr/>
          </p:nvSpPr>
          <p:spPr bwMode="auto">
            <a:xfrm>
              <a:off x="1139" y="1614"/>
              <a:ext cx="163" cy="164"/>
            </a:xfrm>
            <a:custGeom>
              <a:avLst/>
              <a:gdLst>
                <a:gd name="T0" fmla="*/ 32 w 139"/>
                <a:gd name="T1" fmla="*/ 21 h 140"/>
                <a:gd name="T2" fmla="*/ 20 w 139"/>
                <a:gd name="T3" fmla="*/ 108 h 140"/>
                <a:gd name="T4" fmla="*/ 107 w 139"/>
                <a:gd name="T5" fmla="*/ 119 h 140"/>
                <a:gd name="T6" fmla="*/ 119 w 139"/>
                <a:gd name="T7" fmla="*/ 33 h 140"/>
                <a:gd name="T8" fmla="*/ 32 w 139"/>
                <a:gd name="T9" fmla="*/ 21 h 140"/>
              </a:gdLst>
              <a:ahLst/>
              <a:cxnLst>
                <a:cxn ang="0">
                  <a:pos x="T0" y="T1"/>
                </a:cxn>
                <a:cxn ang="0">
                  <a:pos x="T2" y="T3"/>
                </a:cxn>
                <a:cxn ang="0">
                  <a:pos x="T4" y="T5"/>
                </a:cxn>
                <a:cxn ang="0">
                  <a:pos x="T6" y="T7"/>
                </a:cxn>
                <a:cxn ang="0">
                  <a:pos x="T8" y="T9"/>
                </a:cxn>
              </a:cxnLst>
              <a:rect l="0" t="0" r="r" b="b"/>
              <a:pathLst>
                <a:path w="139" h="140">
                  <a:moveTo>
                    <a:pt x="32" y="21"/>
                  </a:moveTo>
                  <a:cubicBezTo>
                    <a:pt x="5" y="42"/>
                    <a:pt x="0" y="81"/>
                    <a:pt x="20" y="108"/>
                  </a:cubicBezTo>
                  <a:cubicBezTo>
                    <a:pt x="41" y="135"/>
                    <a:pt x="80" y="140"/>
                    <a:pt x="107" y="119"/>
                  </a:cubicBezTo>
                  <a:cubicBezTo>
                    <a:pt x="134" y="98"/>
                    <a:pt x="139" y="60"/>
                    <a:pt x="119" y="33"/>
                  </a:cubicBezTo>
                  <a:cubicBezTo>
                    <a:pt x="98" y="5"/>
                    <a:pt x="59" y="0"/>
                    <a:pt x="32" y="2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marL="0" marR="0" lvl="0" indent="0" algn="l" defTabSz="932325"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21" name="Freeform 21">
              <a:extLst>
                <a:ext uri="{FF2B5EF4-FFF2-40B4-BE49-F238E27FC236}">
                  <a16:creationId xmlns:a16="http://schemas.microsoft.com/office/drawing/2014/main" id="{B9E19776-78F8-493F-9A69-65DCB9A49E28}"/>
                </a:ext>
              </a:extLst>
            </p:cNvPr>
            <p:cNvSpPr>
              <a:spLocks/>
            </p:cNvSpPr>
            <p:nvPr/>
          </p:nvSpPr>
          <p:spPr bwMode="auto">
            <a:xfrm>
              <a:off x="846" y="1371"/>
              <a:ext cx="249" cy="249"/>
            </a:xfrm>
            <a:custGeom>
              <a:avLst/>
              <a:gdLst>
                <a:gd name="T0" fmla="*/ 49 w 212"/>
                <a:gd name="T1" fmla="*/ 32 h 213"/>
                <a:gd name="T2" fmla="*/ 31 w 212"/>
                <a:gd name="T3" fmla="*/ 163 h 213"/>
                <a:gd name="T4" fmla="*/ 163 w 212"/>
                <a:gd name="T5" fmla="*/ 181 h 213"/>
                <a:gd name="T6" fmla="*/ 181 w 212"/>
                <a:gd name="T7" fmla="*/ 49 h 213"/>
                <a:gd name="T8" fmla="*/ 49 w 212"/>
                <a:gd name="T9" fmla="*/ 32 h 213"/>
              </a:gdLst>
              <a:ahLst/>
              <a:cxnLst>
                <a:cxn ang="0">
                  <a:pos x="T0" y="T1"/>
                </a:cxn>
                <a:cxn ang="0">
                  <a:pos x="T2" y="T3"/>
                </a:cxn>
                <a:cxn ang="0">
                  <a:pos x="T4" y="T5"/>
                </a:cxn>
                <a:cxn ang="0">
                  <a:pos x="T6" y="T7"/>
                </a:cxn>
                <a:cxn ang="0">
                  <a:pos x="T8" y="T9"/>
                </a:cxn>
              </a:cxnLst>
              <a:rect l="0" t="0" r="r" b="b"/>
              <a:pathLst>
                <a:path w="212" h="213">
                  <a:moveTo>
                    <a:pt x="49" y="32"/>
                  </a:moveTo>
                  <a:cubicBezTo>
                    <a:pt x="8" y="63"/>
                    <a:pt x="0" y="122"/>
                    <a:pt x="31" y="163"/>
                  </a:cubicBezTo>
                  <a:cubicBezTo>
                    <a:pt x="63" y="205"/>
                    <a:pt x="122" y="213"/>
                    <a:pt x="163" y="181"/>
                  </a:cubicBezTo>
                  <a:cubicBezTo>
                    <a:pt x="204" y="149"/>
                    <a:pt x="212" y="91"/>
                    <a:pt x="181" y="49"/>
                  </a:cubicBezTo>
                  <a:cubicBezTo>
                    <a:pt x="149" y="8"/>
                    <a:pt x="90" y="0"/>
                    <a:pt x="49" y="3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marL="0" marR="0" lvl="0" indent="0" algn="l" defTabSz="932325"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22" name="Freeform 22">
              <a:extLst>
                <a:ext uri="{FF2B5EF4-FFF2-40B4-BE49-F238E27FC236}">
                  <a16:creationId xmlns:a16="http://schemas.microsoft.com/office/drawing/2014/main" id="{A2D5A9BE-D06F-49C1-8179-717D287BE1A5}"/>
                </a:ext>
              </a:extLst>
            </p:cNvPr>
            <p:cNvSpPr>
              <a:spLocks/>
            </p:cNvSpPr>
            <p:nvPr/>
          </p:nvSpPr>
          <p:spPr bwMode="auto">
            <a:xfrm>
              <a:off x="2428" y="1228"/>
              <a:ext cx="272" cy="622"/>
            </a:xfrm>
            <a:custGeom>
              <a:avLst/>
              <a:gdLst>
                <a:gd name="T0" fmla="*/ 0 w 232"/>
                <a:gd name="T1" fmla="*/ 0 h 531"/>
                <a:gd name="T2" fmla="*/ 0 w 232"/>
                <a:gd name="T3" fmla="*/ 447 h 531"/>
                <a:gd name="T4" fmla="*/ 232 w 232"/>
                <a:gd name="T5" fmla="*/ 531 h 531"/>
                <a:gd name="T6" fmla="*/ 232 w 232"/>
                <a:gd name="T7" fmla="*/ 0 h 531"/>
                <a:gd name="T8" fmla="*/ 0 w 232"/>
                <a:gd name="T9" fmla="*/ 0 h 531"/>
              </a:gdLst>
              <a:ahLst/>
              <a:cxnLst>
                <a:cxn ang="0">
                  <a:pos x="T0" y="T1"/>
                </a:cxn>
                <a:cxn ang="0">
                  <a:pos x="T2" y="T3"/>
                </a:cxn>
                <a:cxn ang="0">
                  <a:pos x="T4" y="T5"/>
                </a:cxn>
                <a:cxn ang="0">
                  <a:pos x="T6" y="T7"/>
                </a:cxn>
                <a:cxn ang="0">
                  <a:pos x="T8" y="T9"/>
                </a:cxn>
              </a:cxnLst>
              <a:rect l="0" t="0" r="r" b="b"/>
              <a:pathLst>
                <a:path w="232" h="531">
                  <a:moveTo>
                    <a:pt x="0" y="0"/>
                  </a:moveTo>
                  <a:cubicBezTo>
                    <a:pt x="0" y="447"/>
                    <a:pt x="0" y="447"/>
                    <a:pt x="0" y="447"/>
                  </a:cubicBezTo>
                  <a:cubicBezTo>
                    <a:pt x="0" y="493"/>
                    <a:pt x="104" y="531"/>
                    <a:pt x="232" y="531"/>
                  </a:cubicBezTo>
                  <a:cubicBezTo>
                    <a:pt x="232" y="0"/>
                    <a:pt x="232" y="0"/>
                    <a:pt x="232" y="0"/>
                  </a:cubicBez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marL="0" marR="0" lvl="0" indent="0" algn="l" defTabSz="932325"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23" name="Freeform 23">
              <a:extLst>
                <a:ext uri="{FF2B5EF4-FFF2-40B4-BE49-F238E27FC236}">
                  <a16:creationId xmlns:a16="http://schemas.microsoft.com/office/drawing/2014/main" id="{83D16723-64C7-4FB7-8172-8B4421313FE7}"/>
                </a:ext>
              </a:extLst>
            </p:cNvPr>
            <p:cNvSpPr>
              <a:spLocks/>
            </p:cNvSpPr>
            <p:nvPr/>
          </p:nvSpPr>
          <p:spPr bwMode="auto">
            <a:xfrm>
              <a:off x="2697" y="1228"/>
              <a:ext cx="275" cy="622"/>
            </a:xfrm>
            <a:custGeom>
              <a:avLst/>
              <a:gdLst>
                <a:gd name="T0" fmla="*/ 0 w 235"/>
                <a:gd name="T1" fmla="*/ 531 h 531"/>
                <a:gd name="T2" fmla="*/ 3 w 235"/>
                <a:gd name="T3" fmla="*/ 531 h 531"/>
                <a:gd name="T4" fmla="*/ 235 w 235"/>
                <a:gd name="T5" fmla="*/ 447 h 531"/>
                <a:gd name="T6" fmla="*/ 235 w 235"/>
                <a:gd name="T7" fmla="*/ 0 h 531"/>
                <a:gd name="T8" fmla="*/ 0 w 235"/>
                <a:gd name="T9" fmla="*/ 0 h 531"/>
                <a:gd name="T10" fmla="*/ 0 w 235"/>
                <a:gd name="T11" fmla="*/ 531 h 531"/>
              </a:gdLst>
              <a:ahLst/>
              <a:cxnLst>
                <a:cxn ang="0">
                  <a:pos x="T0" y="T1"/>
                </a:cxn>
                <a:cxn ang="0">
                  <a:pos x="T2" y="T3"/>
                </a:cxn>
                <a:cxn ang="0">
                  <a:pos x="T4" y="T5"/>
                </a:cxn>
                <a:cxn ang="0">
                  <a:pos x="T6" y="T7"/>
                </a:cxn>
                <a:cxn ang="0">
                  <a:pos x="T8" y="T9"/>
                </a:cxn>
                <a:cxn ang="0">
                  <a:pos x="T10" y="T11"/>
                </a:cxn>
              </a:cxnLst>
              <a:rect l="0" t="0" r="r" b="b"/>
              <a:pathLst>
                <a:path w="235" h="531">
                  <a:moveTo>
                    <a:pt x="0" y="531"/>
                  </a:moveTo>
                  <a:cubicBezTo>
                    <a:pt x="3" y="531"/>
                    <a:pt x="3" y="531"/>
                    <a:pt x="3" y="531"/>
                  </a:cubicBezTo>
                  <a:cubicBezTo>
                    <a:pt x="131" y="531"/>
                    <a:pt x="235" y="493"/>
                    <a:pt x="235" y="447"/>
                  </a:cubicBezTo>
                  <a:cubicBezTo>
                    <a:pt x="235" y="0"/>
                    <a:pt x="235" y="0"/>
                    <a:pt x="235" y="0"/>
                  </a:cubicBezTo>
                  <a:cubicBezTo>
                    <a:pt x="0" y="0"/>
                    <a:pt x="0" y="0"/>
                    <a:pt x="0" y="0"/>
                  </a:cubicBezTo>
                  <a:lnTo>
                    <a:pt x="0" y="531"/>
                  </a:ln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marL="0" marR="0" lvl="0" indent="0" algn="l" defTabSz="932325"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24" name="Oval 24">
              <a:extLst>
                <a:ext uri="{FF2B5EF4-FFF2-40B4-BE49-F238E27FC236}">
                  <a16:creationId xmlns:a16="http://schemas.microsoft.com/office/drawing/2014/main" id="{466A9F09-D3A5-4E0A-B55E-CF3A87DA245E}"/>
                </a:ext>
              </a:extLst>
            </p:cNvPr>
            <p:cNvSpPr>
              <a:spLocks noChangeArrowheads="1"/>
            </p:cNvSpPr>
            <p:nvPr/>
          </p:nvSpPr>
          <p:spPr bwMode="auto">
            <a:xfrm>
              <a:off x="2428" y="1130"/>
              <a:ext cx="544" cy="196"/>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marL="0" marR="0" lvl="0" indent="0" algn="l" defTabSz="932325"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25" name="Oval 25">
              <a:extLst>
                <a:ext uri="{FF2B5EF4-FFF2-40B4-BE49-F238E27FC236}">
                  <a16:creationId xmlns:a16="http://schemas.microsoft.com/office/drawing/2014/main" id="{5FD8D39A-406A-4895-97ED-95970BE76521}"/>
                </a:ext>
              </a:extLst>
            </p:cNvPr>
            <p:cNvSpPr>
              <a:spLocks noChangeArrowheads="1"/>
            </p:cNvSpPr>
            <p:nvPr/>
          </p:nvSpPr>
          <p:spPr bwMode="auto">
            <a:xfrm>
              <a:off x="2483" y="1156"/>
              <a:ext cx="434" cy="130"/>
            </a:xfrm>
            <a:prstGeom prst="ellipse">
              <a:avLst/>
            </a:prstGeom>
            <a:solidFill>
              <a:srgbClr val="85B3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marL="0" marR="0" lvl="0" indent="0" algn="l" defTabSz="932325"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26" name="Freeform 26">
              <a:extLst>
                <a:ext uri="{FF2B5EF4-FFF2-40B4-BE49-F238E27FC236}">
                  <a16:creationId xmlns:a16="http://schemas.microsoft.com/office/drawing/2014/main" id="{61B9DA13-B087-457B-B607-DA9C1E050D90}"/>
                </a:ext>
              </a:extLst>
            </p:cNvPr>
            <p:cNvSpPr>
              <a:spLocks/>
            </p:cNvSpPr>
            <p:nvPr/>
          </p:nvSpPr>
          <p:spPr bwMode="auto">
            <a:xfrm>
              <a:off x="2483" y="1156"/>
              <a:ext cx="434" cy="106"/>
            </a:xfrm>
            <a:custGeom>
              <a:avLst/>
              <a:gdLst>
                <a:gd name="T0" fmla="*/ 331 w 370"/>
                <a:gd name="T1" fmla="*/ 90 h 90"/>
                <a:gd name="T2" fmla="*/ 370 w 370"/>
                <a:gd name="T3" fmla="*/ 56 h 90"/>
                <a:gd name="T4" fmla="*/ 185 w 370"/>
                <a:gd name="T5" fmla="*/ 0 h 90"/>
                <a:gd name="T6" fmla="*/ 0 w 370"/>
                <a:gd name="T7" fmla="*/ 56 h 90"/>
                <a:gd name="T8" fmla="*/ 39 w 370"/>
                <a:gd name="T9" fmla="*/ 90 h 90"/>
                <a:gd name="T10" fmla="*/ 185 w 370"/>
                <a:gd name="T11" fmla="*/ 68 h 90"/>
                <a:gd name="T12" fmla="*/ 331 w 370"/>
                <a:gd name="T13" fmla="*/ 90 h 90"/>
              </a:gdLst>
              <a:ahLst/>
              <a:cxnLst>
                <a:cxn ang="0">
                  <a:pos x="T0" y="T1"/>
                </a:cxn>
                <a:cxn ang="0">
                  <a:pos x="T2" y="T3"/>
                </a:cxn>
                <a:cxn ang="0">
                  <a:pos x="T4" y="T5"/>
                </a:cxn>
                <a:cxn ang="0">
                  <a:pos x="T6" y="T7"/>
                </a:cxn>
                <a:cxn ang="0">
                  <a:pos x="T8" y="T9"/>
                </a:cxn>
                <a:cxn ang="0">
                  <a:pos x="T10" y="T11"/>
                </a:cxn>
                <a:cxn ang="0">
                  <a:pos x="T12" y="T13"/>
                </a:cxn>
              </a:cxnLst>
              <a:rect l="0" t="0" r="r" b="b"/>
              <a:pathLst>
                <a:path w="370" h="90">
                  <a:moveTo>
                    <a:pt x="331" y="90"/>
                  </a:moveTo>
                  <a:cubicBezTo>
                    <a:pt x="355" y="80"/>
                    <a:pt x="370" y="69"/>
                    <a:pt x="370" y="56"/>
                  </a:cubicBezTo>
                  <a:cubicBezTo>
                    <a:pt x="370" y="25"/>
                    <a:pt x="287" y="0"/>
                    <a:pt x="185" y="0"/>
                  </a:cubicBezTo>
                  <a:cubicBezTo>
                    <a:pt x="83" y="0"/>
                    <a:pt x="0" y="25"/>
                    <a:pt x="0" y="56"/>
                  </a:cubicBezTo>
                  <a:cubicBezTo>
                    <a:pt x="0" y="69"/>
                    <a:pt x="15" y="80"/>
                    <a:pt x="39" y="90"/>
                  </a:cubicBezTo>
                  <a:cubicBezTo>
                    <a:pt x="73" y="77"/>
                    <a:pt x="125" y="68"/>
                    <a:pt x="185" y="68"/>
                  </a:cubicBezTo>
                  <a:cubicBezTo>
                    <a:pt x="244" y="68"/>
                    <a:pt x="297" y="77"/>
                    <a:pt x="331" y="90"/>
                  </a:cubicBezTo>
                  <a:close/>
                </a:path>
              </a:pathLst>
            </a:custGeom>
            <a:solidFill>
              <a:srgbClr val="BAC8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marL="0" marR="0" lvl="0" indent="0" algn="l" defTabSz="932325"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27" name="Freeform 27">
              <a:extLst>
                <a:ext uri="{FF2B5EF4-FFF2-40B4-BE49-F238E27FC236}">
                  <a16:creationId xmlns:a16="http://schemas.microsoft.com/office/drawing/2014/main" id="{1BA38728-6E2C-449B-92D9-3ADE37B5476C}"/>
                </a:ext>
              </a:extLst>
            </p:cNvPr>
            <p:cNvSpPr>
              <a:spLocks noEditPoints="1"/>
            </p:cNvSpPr>
            <p:nvPr/>
          </p:nvSpPr>
          <p:spPr bwMode="auto">
            <a:xfrm>
              <a:off x="2502" y="1448"/>
              <a:ext cx="396" cy="223"/>
            </a:xfrm>
            <a:custGeom>
              <a:avLst/>
              <a:gdLst>
                <a:gd name="T0" fmla="*/ 319 w 338"/>
                <a:gd name="T1" fmla="*/ 174 h 190"/>
                <a:gd name="T2" fmla="*/ 268 w 338"/>
                <a:gd name="T3" fmla="*/ 190 h 190"/>
                <a:gd name="T4" fmla="*/ 195 w 338"/>
                <a:gd name="T5" fmla="*/ 190 h 190"/>
                <a:gd name="T6" fmla="*/ 195 w 338"/>
                <a:gd name="T7" fmla="*/ 0 h 190"/>
                <a:gd name="T8" fmla="*/ 264 w 338"/>
                <a:gd name="T9" fmla="*/ 0 h 190"/>
                <a:gd name="T10" fmla="*/ 314 w 338"/>
                <a:gd name="T11" fmla="*/ 12 h 190"/>
                <a:gd name="T12" fmla="*/ 330 w 338"/>
                <a:gd name="T13" fmla="*/ 44 h 190"/>
                <a:gd name="T14" fmla="*/ 318 w 338"/>
                <a:gd name="T15" fmla="*/ 73 h 190"/>
                <a:gd name="T16" fmla="*/ 293 w 338"/>
                <a:gd name="T17" fmla="*/ 87 h 190"/>
                <a:gd name="T18" fmla="*/ 293 w 338"/>
                <a:gd name="T19" fmla="*/ 87 h 190"/>
                <a:gd name="T20" fmla="*/ 326 w 338"/>
                <a:gd name="T21" fmla="*/ 103 h 190"/>
                <a:gd name="T22" fmla="*/ 338 w 338"/>
                <a:gd name="T23" fmla="*/ 133 h 190"/>
                <a:gd name="T24" fmla="*/ 319 w 338"/>
                <a:gd name="T25" fmla="*/ 174 h 190"/>
                <a:gd name="T26" fmla="*/ 141 w 338"/>
                <a:gd name="T27" fmla="*/ 163 h 190"/>
                <a:gd name="T28" fmla="*/ 68 w 338"/>
                <a:gd name="T29" fmla="*/ 190 h 190"/>
                <a:gd name="T30" fmla="*/ 0 w 338"/>
                <a:gd name="T31" fmla="*/ 190 h 190"/>
                <a:gd name="T32" fmla="*/ 0 w 338"/>
                <a:gd name="T33" fmla="*/ 0 h 190"/>
                <a:gd name="T34" fmla="*/ 68 w 338"/>
                <a:gd name="T35" fmla="*/ 0 h 190"/>
                <a:gd name="T36" fmla="*/ 169 w 338"/>
                <a:gd name="T37" fmla="*/ 92 h 190"/>
                <a:gd name="T38" fmla="*/ 141 w 338"/>
                <a:gd name="T39" fmla="*/ 163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38" h="190">
                  <a:moveTo>
                    <a:pt x="319" y="174"/>
                  </a:moveTo>
                  <a:cubicBezTo>
                    <a:pt x="306" y="185"/>
                    <a:pt x="290" y="190"/>
                    <a:pt x="268" y="190"/>
                  </a:cubicBezTo>
                  <a:cubicBezTo>
                    <a:pt x="195" y="190"/>
                    <a:pt x="195" y="190"/>
                    <a:pt x="195" y="190"/>
                  </a:cubicBezTo>
                  <a:cubicBezTo>
                    <a:pt x="195" y="0"/>
                    <a:pt x="195" y="0"/>
                    <a:pt x="195" y="0"/>
                  </a:cubicBezTo>
                  <a:cubicBezTo>
                    <a:pt x="264" y="0"/>
                    <a:pt x="264" y="0"/>
                    <a:pt x="264" y="0"/>
                  </a:cubicBezTo>
                  <a:cubicBezTo>
                    <a:pt x="286" y="0"/>
                    <a:pt x="302" y="3"/>
                    <a:pt x="314" y="12"/>
                  </a:cubicBezTo>
                  <a:cubicBezTo>
                    <a:pt x="325" y="19"/>
                    <a:pt x="330" y="30"/>
                    <a:pt x="330" y="44"/>
                  </a:cubicBezTo>
                  <a:cubicBezTo>
                    <a:pt x="330" y="55"/>
                    <a:pt x="326" y="64"/>
                    <a:pt x="318" y="73"/>
                  </a:cubicBezTo>
                  <a:cubicBezTo>
                    <a:pt x="311" y="79"/>
                    <a:pt x="303" y="84"/>
                    <a:pt x="293" y="87"/>
                  </a:cubicBezTo>
                  <a:cubicBezTo>
                    <a:pt x="293" y="87"/>
                    <a:pt x="293" y="87"/>
                    <a:pt x="293" y="87"/>
                  </a:cubicBezTo>
                  <a:cubicBezTo>
                    <a:pt x="307" y="89"/>
                    <a:pt x="318" y="94"/>
                    <a:pt x="326" y="103"/>
                  </a:cubicBezTo>
                  <a:cubicBezTo>
                    <a:pt x="334" y="111"/>
                    <a:pt x="338" y="121"/>
                    <a:pt x="338" y="133"/>
                  </a:cubicBezTo>
                  <a:cubicBezTo>
                    <a:pt x="338" y="150"/>
                    <a:pt x="331" y="164"/>
                    <a:pt x="319" y="174"/>
                  </a:cubicBezTo>
                  <a:close/>
                  <a:moveTo>
                    <a:pt x="141" y="163"/>
                  </a:moveTo>
                  <a:cubicBezTo>
                    <a:pt x="123" y="181"/>
                    <a:pt x="98" y="190"/>
                    <a:pt x="68" y="190"/>
                  </a:cubicBezTo>
                  <a:cubicBezTo>
                    <a:pt x="0" y="190"/>
                    <a:pt x="0" y="190"/>
                    <a:pt x="0" y="190"/>
                  </a:cubicBezTo>
                  <a:cubicBezTo>
                    <a:pt x="0" y="0"/>
                    <a:pt x="0" y="0"/>
                    <a:pt x="0" y="0"/>
                  </a:cubicBezTo>
                  <a:cubicBezTo>
                    <a:pt x="68" y="0"/>
                    <a:pt x="68" y="0"/>
                    <a:pt x="68" y="0"/>
                  </a:cubicBezTo>
                  <a:cubicBezTo>
                    <a:pt x="135" y="0"/>
                    <a:pt x="169" y="30"/>
                    <a:pt x="169" y="92"/>
                  </a:cubicBezTo>
                  <a:cubicBezTo>
                    <a:pt x="169" y="122"/>
                    <a:pt x="160" y="145"/>
                    <a:pt x="141" y="16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marL="0" marR="0" lvl="0" indent="0" algn="l" defTabSz="932325"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28" name="Freeform 28">
              <a:extLst>
                <a:ext uri="{FF2B5EF4-FFF2-40B4-BE49-F238E27FC236}">
                  <a16:creationId xmlns:a16="http://schemas.microsoft.com/office/drawing/2014/main" id="{9CCD7AF4-CB5B-46F6-A561-00E73D013509}"/>
                </a:ext>
              </a:extLst>
            </p:cNvPr>
            <p:cNvSpPr>
              <a:spLocks/>
            </p:cNvSpPr>
            <p:nvPr/>
          </p:nvSpPr>
          <p:spPr bwMode="auto">
            <a:xfrm>
              <a:off x="2552" y="1488"/>
              <a:ext cx="95" cy="142"/>
            </a:xfrm>
            <a:custGeom>
              <a:avLst/>
              <a:gdLst>
                <a:gd name="T0" fmla="*/ 21 w 81"/>
                <a:gd name="T1" fmla="*/ 0 h 121"/>
                <a:gd name="T2" fmla="*/ 0 w 81"/>
                <a:gd name="T3" fmla="*/ 0 h 121"/>
                <a:gd name="T4" fmla="*/ 0 w 81"/>
                <a:gd name="T5" fmla="*/ 121 h 121"/>
                <a:gd name="T6" fmla="*/ 21 w 81"/>
                <a:gd name="T7" fmla="*/ 121 h 121"/>
                <a:gd name="T8" fmla="*/ 65 w 81"/>
                <a:gd name="T9" fmla="*/ 104 h 121"/>
                <a:gd name="T10" fmla="*/ 81 w 81"/>
                <a:gd name="T11" fmla="*/ 59 h 121"/>
                <a:gd name="T12" fmla="*/ 66 w 81"/>
                <a:gd name="T13" fmla="*/ 16 h 121"/>
                <a:gd name="T14" fmla="*/ 21 w 81"/>
                <a:gd name="T15" fmla="*/ 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1" h="121">
                  <a:moveTo>
                    <a:pt x="21" y="0"/>
                  </a:moveTo>
                  <a:cubicBezTo>
                    <a:pt x="0" y="0"/>
                    <a:pt x="0" y="0"/>
                    <a:pt x="0" y="0"/>
                  </a:cubicBezTo>
                  <a:cubicBezTo>
                    <a:pt x="0" y="121"/>
                    <a:pt x="0" y="121"/>
                    <a:pt x="0" y="121"/>
                  </a:cubicBezTo>
                  <a:cubicBezTo>
                    <a:pt x="21" y="121"/>
                    <a:pt x="21" y="121"/>
                    <a:pt x="21" y="121"/>
                  </a:cubicBezTo>
                  <a:cubicBezTo>
                    <a:pt x="40" y="121"/>
                    <a:pt x="55" y="115"/>
                    <a:pt x="65" y="104"/>
                  </a:cubicBezTo>
                  <a:cubicBezTo>
                    <a:pt x="76" y="93"/>
                    <a:pt x="81" y="78"/>
                    <a:pt x="81" y="59"/>
                  </a:cubicBezTo>
                  <a:cubicBezTo>
                    <a:pt x="81" y="41"/>
                    <a:pt x="76" y="27"/>
                    <a:pt x="66" y="16"/>
                  </a:cubicBezTo>
                  <a:cubicBezTo>
                    <a:pt x="55" y="6"/>
                    <a:pt x="40" y="0"/>
                    <a:pt x="21" y="0"/>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marL="0" marR="0" lvl="0" indent="0" algn="l" defTabSz="932325"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29" name="Freeform 29">
              <a:extLst>
                <a:ext uri="{FF2B5EF4-FFF2-40B4-BE49-F238E27FC236}">
                  <a16:creationId xmlns:a16="http://schemas.microsoft.com/office/drawing/2014/main" id="{B8A4C142-03C2-4CBB-8C8B-7E15B03F1F6E}"/>
                </a:ext>
              </a:extLst>
            </p:cNvPr>
            <p:cNvSpPr>
              <a:spLocks/>
            </p:cNvSpPr>
            <p:nvPr/>
          </p:nvSpPr>
          <p:spPr bwMode="auto">
            <a:xfrm>
              <a:off x="2781" y="1484"/>
              <a:ext cx="55" cy="53"/>
            </a:xfrm>
            <a:custGeom>
              <a:avLst/>
              <a:gdLst>
                <a:gd name="T0" fmla="*/ 39 w 47"/>
                <a:gd name="T1" fmla="*/ 39 h 45"/>
                <a:gd name="T2" fmla="*/ 47 w 47"/>
                <a:gd name="T3" fmla="*/ 21 h 45"/>
                <a:gd name="T4" fmla="*/ 16 w 47"/>
                <a:gd name="T5" fmla="*/ 0 h 45"/>
                <a:gd name="T6" fmla="*/ 0 w 47"/>
                <a:gd name="T7" fmla="*/ 0 h 45"/>
                <a:gd name="T8" fmla="*/ 0 w 47"/>
                <a:gd name="T9" fmla="*/ 45 h 45"/>
                <a:gd name="T10" fmla="*/ 19 w 47"/>
                <a:gd name="T11" fmla="*/ 45 h 45"/>
                <a:gd name="T12" fmla="*/ 39 w 47"/>
                <a:gd name="T13" fmla="*/ 39 h 45"/>
              </a:gdLst>
              <a:ahLst/>
              <a:cxnLst>
                <a:cxn ang="0">
                  <a:pos x="T0" y="T1"/>
                </a:cxn>
                <a:cxn ang="0">
                  <a:pos x="T2" y="T3"/>
                </a:cxn>
                <a:cxn ang="0">
                  <a:pos x="T4" y="T5"/>
                </a:cxn>
                <a:cxn ang="0">
                  <a:pos x="T6" y="T7"/>
                </a:cxn>
                <a:cxn ang="0">
                  <a:pos x="T8" y="T9"/>
                </a:cxn>
                <a:cxn ang="0">
                  <a:pos x="T10" y="T11"/>
                </a:cxn>
                <a:cxn ang="0">
                  <a:pos x="T12" y="T13"/>
                </a:cxn>
              </a:cxnLst>
              <a:rect l="0" t="0" r="r" b="b"/>
              <a:pathLst>
                <a:path w="47" h="45">
                  <a:moveTo>
                    <a:pt x="39" y="39"/>
                  </a:moveTo>
                  <a:cubicBezTo>
                    <a:pt x="44" y="34"/>
                    <a:pt x="47" y="28"/>
                    <a:pt x="47" y="21"/>
                  </a:cubicBezTo>
                  <a:cubicBezTo>
                    <a:pt x="47" y="7"/>
                    <a:pt x="37" y="0"/>
                    <a:pt x="16" y="0"/>
                  </a:cubicBezTo>
                  <a:cubicBezTo>
                    <a:pt x="0" y="0"/>
                    <a:pt x="0" y="0"/>
                    <a:pt x="0" y="0"/>
                  </a:cubicBezTo>
                  <a:cubicBezTo>
                    <a:pt x="0" y="45"/>
                    <a:pt x="0" y="45"/>
                    <a:pt x="0" y="45"/>
                  </a:cubicBezTo>
                  <a:cubicBezTo>
                    <a:pt x="19" y="45"/>
                    <a:pt x="19" y="45"/>
                    <a:pt x="19" y="45"/>
                  </a:cubicBezTo>
                  <a:cubicBezTo>
                    <a:pt x="27" y="45"/>
                    <a:pt x="34" y="43"/>
                    <a:pt x="39" y="39"/>
                  </a:cubicBez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marL="0" marR="0" lvl="0" indent="0" algn="l" defTabSz="932325"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30" name="Freeform 30">
              <a:extLst>
                <a:ext uri="{FF2B5EF4-FFF2-40B4-BE49-F238E27FC236}">
                  <a16:creationId xmlns:a16="http://schemas.microsoft.com/office/drawing/2014/main" id="{100EEDFF-B4B1-4194-A2BA-3482723F6989}"/>
                </a:ext>
              </a:extLst>
            </p:cNvPr>
            <p:cNvSpPr>
              <a:spLocks/>
            </p:cNvSpPr>
            <p:nvPr/>
          </p:nvSpPr>
          <p:spPr bwMode="auto">
            <a:xfrm>
              <a:off x="2780" y="1575"/>
              <a:ext cx="65" cy="58"/>
            </a:xfrm>
            <a:custGeom>
              <a:avLst/>
              <a:gdLst>
                <a:gd name="T0" fmla="*/ 47 w 56"/>
                <a:gd name="T1" fmla="*/ 6 h 50"/>
                <a:gd name="T2" fmla="*/ 24 w 56"/>
                <a:gd name="T3" fmla="*/ 0 h 50"/>
                <a:gd name="T4" fmla="*/ 0 w 56"/>
                <a:gd name="T5" fmla="*/ 0 h 50"/>
                <a:gd name="T6" fmla="*/ 0 w 56"/>
                <a:gd name="T7" fmla="*/ 50 h 50"/>
                <a:gd name="T8" fmla="*/ 24 w 56"/>
                <a:gd name="T9" fmla="*/ 50 h 50"/>
                <a:gd name="T10" fmla="*/ 47 w 56"/>
                <a:gd name="T11" fmla="*/ 43 h 50"/>
                <a:gd name="T12" fmla="*/ 56 w 56"/>
                <a:gd name="T13" fmla="*/ 24 h 50"/>
                <a:gd name="T14" fmla="*/ 47 w 56"/>
                <a:gd name="T15" fmla="*/ 6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6" h="50">
                  <a:moveTo>
                    <a:pt x="47" y="6"/>
                  </a:moveTo>
                  <a:cubicBezTo>
                    <a:pt x="42" y="2"/>
                    <a:pt x="34" y="0"/>
                    <a:pt x="24" y="0"/>
                  </a:cubicBezTo>
                  <a:cubicBezTo>
                    <a:pt x="0" y="0"/>
                    <a:pt x="0" y="0"/>
                    <a:pt x="0" y="0"/>
                  </a:cubicBezTo>
                  <a:cubicBezTo>
                    <a:pt x="0" y="50"/>
                    <a:pt x="0" y="50"/>
                    <a:pt x="0" y="50"/>
                  </a:cubicBezTo>
                  <a:cubicBezTo>
                    <a:pt x="24" y="50"/>
                    <a:pt x="24" y="50"/>
                    <a:pt x="24" y="50"/>
                  </a:cubicBezTo>
                  <a:cubicBezTo>
                    <a:pt x="34" y="50"/>
                    <a:pt x="42" y="48"/>
                    <a:pt x="47" y="43"/>
                  </a:cubicBezTo>
                  <a:cubicBezTo>
                    <a:pt x="53" y="38"/>
                    <a:pt x="56" y="32"/>
                    <a:pt x="56" y="24"/>
                  </a:cubicBezTo>
                  <a:cubicBezTo>
                    <a:pt x="56" y="17"/>
                    <a:pt x="53" y="11"/>
                    <a:pt x="47" y="6"/>
                  </a:cubicBez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marL="0" marR="0" lvl="0" indent="0" algn="l" defTabSz="932325"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31" name="Freeform 31">
              <a:extLst>
                <a:ext uri="{FF2B5EF4-FFF2-40B4-BE49-F238E27FC236}">
                  <a16:creationId xmlns:a16="http://schemas.microsoft.com/office/drawing/2014/main" id="{26F0074A-9CC2-4810-8110-E6B38F8B75B7}"/>
                </a:ext>
              </a:extLst>
            </p:cNvPr>
            <p:cNvSpPr>
              <a:spLocks/>
            </p:cNvSpPr>
            <p:nvPr/>
          </p:nvSpPr>
          <p:spPr bwMode="auto">
            <a:xfrm>
              <a:off x="2460" y="2814"/>
              <a:ext cx="479" cy="140"/>
            </a:xfrm>
            <a:custGeom>
              <a:avLst/>
              <a:gdLst>
                <a:gd name="T0" fmla="*/ 298 w 409"/>
                <a:gd name="T1" fmla="*/ 0 h 120"/>
                <a:gd name="T2" fmla="*/ 283 w 409"/>
                <a:gd name="T3" fmla="*/ 0 h 120"/>
                <a:gd name="T4" fmla="*/ 135 w 409"/>
                <a:gd name="T5" fmla="*/ 0 h 120"/>
                <a:gd name="T6" fmla="*/ 128 w 409"/>
                <a:gd name="T7" fmla="*/ 0 h 120"/>
                <a:gd name="T8" fmla="*/ 0 w 409"/>
                <a:gd name="T9" fmla="*/ 82 h 120"/>
                <a:gd name="T10" fmla="*/ 0 w 409"/>
                <a:gd name="T11" fmla="*/ 120 h 120"/>
                <a:gd name="T12" fmla="*/ 153 w 409"/>
                <a:gd name="T13" fmla="*/ 120 h 120"/>
                <a:gd name="T14" fmla="*/ 265 w 409"/>
                <a:gd name="T15" fmla="*/ 120 h 120"/>
                <a:gd name="T16" fmla="*/ 409 w 409"/>
                <a:gd name="T17" fmla="*/ 120 h 120"/>
                <a:gd name="T18" fmla="*/ 409 w 409"/>
                <a:gd name="T19" fmla="*/ 82 h 120"/>
                <a:gd name="T20" fmla="*/ 298 w 409"/>
                <a:gd name="T21"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9" h="120">
                  <a:moveTo>
                    <a:pt x="298" y="0"/>
                  </a:moveTo>
                  <a:cubicBezTo>
                    <a:pt x="283" y="0"/>
                    <a:pt x="283" y="0"/>
                    <a:pt x="283" y="0"/>
                  </a:cubicBezTo>
                  <a:cubicBezTo>
                    <a:pt x="135" y="0"/>
                    <a:pt x="135" y="0"/>
                    <a:pt x="135" y="0"/>
                  </a:cubicBezTo>
                  <a:cubicBezTo>
                    <a:pt x="128" y="0"/>
                    <a:pt x="128" y="0"/>
                    <a:pt x="128" y="0"/>
                  </a:cubicBezTo>
                  <a:cubicBezTo>
                    <a:pt x="148" y="72"/>
                    <a:pt x="121" y="82"/>
                    <a:pt x="0" y="82"/>
                  </a:cubicBezTo>
                  <a:cubicBezTo>
                    <a:pt x="0" y="120"/>
                    <a:pt x="0" y="120"/>
                    <a:pt x="0" y="120"/>
                  </a:cubicBezTo>
                  <a:cubicBezTo>
                    <a:pt x="153" y="120"/>
                    <a:pt x="153" y="120"/>
                    <a:pt x="153" y="120"/>
                  </a:cubicBezTo>
                  <a:cubicBezTo>
                    <a:pt x="265" y="120"/>
                    <a:pt x="265" y="120"/>
                    <a:pt x="265" y="120"/>
                  </a:cubicBezTo>
                  <a:cubicBezTo>
                    <a:pt x="409" y="120"/>
                    <a:pt x="409" y="120"/>
                    <a:pt x="409" y="120"/>
                  </a:cubicBezTo>
                  <a:cubicBezTo>
                    <a:pt x="409" y="82"/>
                    <a:pt x="409" y="82"/>
                    <a:pt x="409" y="82"/>
                  </a:cubicBezTo>
                  <a:cubicBezTo>
                    <a:pt x="289" y="82"/>
                    <a:pt x="277" y="72"/>
                    <a:pt x="298" y="0"/>
                  </a:cubicBez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marL="0" marR="0" lvl="0" indent="0" algn="l" defTabSz="932325"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32" name="Freeform 32">
              <a:extLst>
                <a:ext uri="{FF2B5EF4-FFF2-40B4-BE49-F238E27FC236}">
                  <a16:creationId xmlns:a16="http://schemas.microsoft.com/office/drawing/2014/main" id="{2F27ED4E-E50F-4EBF-B3AF-EE1ED6ACADE8}"/>
                </a:ext>
              </a:extLst>
            </p:cNvPr>
            <p:cNvSpPr>
              <a:spLocks noEditPoints="1"/>
            </p:cNvSpPr>
            <p:nvPr/>
          </p:nvSpPr>
          <p:spPr bwMode="auto">
            <a:xfrm>
              <a:off x="2334" y="2278"/>
              <a:ext cx="733" cy="536"/>
            </a:xfrm>
            <a:custGeom>
              <a:avLst/>
              <a:gdLst>
                <a:gd name="T0" fmla="*/ 588 w 626"/>
                <a:gd name="T1" fmla="*/ 0 h 457"/>
                <a:gd name="T2" fmla="*/ 34 w 626"/>
                <a:gd name="T3" fmla="*/ 0 h 457"/>
                <a:gd name="T4" fmla="*/ 0 w 626"/>
                <a:gd name="T5" fmla="*/ 35 h 457"/>
                <a:gd name="T6" fmla="*/ 0 w 626"/>
                <a:gd name="T7" fmla="*/ 422 h 457"/>
                <a:gd name="T8" fmla="*/ 34 w 626"/>
                <a:gd name="T9" fmla="*/ 457 h 457"/>
                <a:gd name="T10" fmla="*/ 588 w 626"/>
                <a:gd name="T11" fmla="*/ 457 h 457"/>
                <a:gd name="T12" fmla="*/ 626 w 626"/>
                <a:gd name="T13" fmla="*/ 422 h 457"/>
                <a:gd name="T14" fmla="*/ 626 w 626"/>
                <a:gd name="T15" fmla="*/ 35 h 457"/>
                <a:gd name="T16" fmla="*/ 588 w 626"/>
                <a:gd name="T17" fmla="*/ 0 h 457"/>
                <a:gd name="T18" fmla="*/ 578 w 626"/>
                <a:gd name="T19" fmla="*/ 48 h 457"/>
                <a:gd name="T20" fmla="*/ 578 w 626"/>
                <a:gd name="T21" fmla="*/ 409 h 457"/>
                <a:gd name="T22" fmla="*/ 48 w 626"/>
                <a:gd name="T23" fmla="*/ 409 h 457"/>
                <a:gd name="T24" fmla="*/ 48 w 626"/>
                <a:gd name="T25" fmla="*/ 48 h 457"/>
                <a:gd name="T26" fmla="*/ 579 w 626"/>
                <a:gd name="T27" fmla="*/ 47 h 457"/>
                <a:gd name="T28" fmla="*/ 578 w 626"/>
                <a:gd name="T29" fmla="*/ 48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6" h="457">
                  <a:moveTo>
                    <a:pt x="588" y="0"/>
                  </a:moveTo>
                  <a:cubicBezTo>
                    <a:pt x="34" y="0"/>
                    <a:pt x="34" y="0"/>
                    <a:pt x="34" y="0"/>
                  </a:cubicBezTo>
                  <a:cubicBezTo>
                    <a:pt x="15" y="0"/>
                    <a:pt x="0" y="16"/>
                    <a:pt x="0" y="35"/>
                  </a:cubicBezTo>
                  <a:cubicBezTo>
                    <a:pt x="0" y="422"/>
                    <a:pt x="0" y="422"/>
                    <a:pt x="0" y="422"/>
                  </a:cubicBezTo>
                  <a:cubicBezTo>
                    <a:pt x="0" y="440"/>
                    <a:pt x="15" y="457"/>
                    <a:pt x="34" y="457"/>
                  </a:cubicBezTo>
                  <a:cubicBezTo>
                    <a:pt x="588" y="457"/>
                    <a:pt x="588" y="457"/>
                    <a:pt x="588" y="457"/>
                  </a:cubicBezTo>
                  <a:cubicBezTo>
                    <a:pt x="607" y="457"/>
                    <a:pt x="626" y="440"/>
                    <a:pt x="626" y="422"/>
                  </a:cubicBezTo>
                  <a:cubicBezTo>
                    <a:pt x="626" y="35"/>
                    <a:pt x="626" y="35"/>
                    <a:pt x="626" y="35"/>
                  </a:cubicBezTo>
                  <a:cubicBezTo>
                    <a:pt x="626" y="16"/>
                    <a:pt x="607" y="0"/>
                    <a:pt x="588" y="0"/>
                  </a:cubicBezTo>
                  <a:close/>
                  <a:moveTo>
                    <a:pt x="578" y="48"/>
                  </a:moveTo>
                  <a:cubicBezTo>
                    <a:pt x="578" y="409"/>
                    <a:pt x="578" y="409"/>
                    <a:pt x="578" y="409"/>
                  </a:cubicBezTo>
                  <a:cubicBezTo>
                    <a:pt x="48" y="409"/>
                    <a:pt x="48" y="409"/>
                    <a:pt x="48" y="409"/>
                  </a:cubicBezTo>
                  <a:cubicBezTo>
                    <a:pt x="48" y="48"/>
                    <a:pt x="48" y="48"/>
                    <a:pt x="48" y="48"/>
                  </a:cubicBezTo>
                  <a:cubicBezTo>
                    <a:pt x="579" y="47"/>
                    <a:pt x="579" y="47"/>
                    <a:pt x="579" y="47"/>
                  </a:cubicBezTo>
                  <a:lnTo>
                    <a:pt x="578" y="48"/>
                  </a:lnTo>
                  <a:close/>
                </a:path>
              </a:pathLst>
            </a:custGeom>
            <a:solidFill>
              <a:srgbClr val="C5C5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marL="0" marR="0" lvl="0" indent="0" algn="l" defTabSz="932325"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33" name="Freeform 33">
              <a:extLst>
                <a:ext uri="{FF2B5EF4-FFF2-40B4-BE49-F238E27FC236}">
                  <a16:creationId xmlns:a16="http://schemas.microsoft.com/office/drawing/2014/main" id="{1653237D-5994-4CC2-BEBA-1095C51B2BEF}"/>
                </a:ext>
              </a:extLst>
            </p:cNvPr>
            <p:cNvSpPr>
              <a:spLocks/>
            </p:cNvSpPr>
            <p:nvPr/>
          </p:nvSpPr>
          <p:spPr bwMode="auto">
            <a:xfrm>
              <a:off x="2389" y="2334"/>
              <a:ext cx="621" cy="423"/>
            </a:xfrm>
            <a:custGeom>
              <a:avLst/>
              <a:gdLst>
                <a:gd name="T0" fmla="*/ 620 w 621"/>
                <a:gd name="T1" fmla="*/ 1 h 423"/>
                <a:gd name="T2" fmla="*/ 620 w 621"/>
                <a:gd name="T3" fmla="*/ 423 h 423"/>
                <a:gd name="T4" fmla="*/ 0 w 621"/>
                <a:gd name="T5" fmla="*/ 423 h 423"/>
                <a:gd name="T6" fmla="*/ 0 w 621"/>
                <a:gd name="T7" fmla="*/ 1 h 423"/>
                <a:gd name="T8" fmla="*/ 621 w 621"/>
                <a:gd name="T9" fmla="*/ 0 h 423"/>
                <a:gd name="T10" fmla="*/ 620 w 621"/>
                <a:gd name="T11" fmla="*/ 1 h 423"/>
              </a:gdLst>
              <a:ahLst/>
              <a:cxnLst>
                <a:cxn ang="0">
                  <a:pos x="T0" y="T1"/>
                </a:cxn>
                <a:cxn ang="0">
                  <a:pos x="T2" y="T3"/>
                </a:cxn>
                <a:cxn ang="0">
                  <a:pos x="T4" y="T5"/>
                </a:cxn>
                <a:cxn ang="0">
                  <a:pos x="T6" y="T7"/>
                </a:cxn>
                <a:cxn ang="0">
                  <a:pos x="T8" y="T9"/>
                </a:cxn>
                <a:cxn ang="0">
                  <a:pos x="T10" y="T11"/>
                </a:cxn>
              </a:cxnLst>
              <a:rect l="0" t="0" r="r" b="b"/>
              <a:pathLst>
                <a:path w="621" h="423">
                  <a:moveTo>
                    <a:pt x="620" y="1"/>
                  </a:moveTo>
                  <a:lnTo>
                    <a:pt x="620" y="423"/>
                  </a:lnTo>
                  <a:lnTo>
                    <a:pt x="0" y="423"/>
                  </a:lnTo>
                  <a:lnTo>
                    <a:pt x="0" y="1"/>
                  </a:lnTo>
                  <a:lnTo>
                    <a:pt x="621" y="0"/>
                  </a:lnTo>
                  <a:lnTo>
                    <a:pt x="620" y="1"/>
                  </a:lnTo>
                  <a:close/>
                </a:path>
              </a:pathLst>
            </a:custGeom>
            <a:solidFill>
              <a:srgbClr val="00B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marL="0" marR="0" lvl="0" indent="0" algn="l" defTabSz="932325"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34" name="Freeform 34">
              <a:extLst>
                <a:ext uri="{FF2B5EF4-FFF2-40B4-BE49-F238E27FC236}">
                  <a16:creationId xmlns:a16="http://schemas.microsoft.com/office/drawing/2014/main" id="{84944E82-754C-436B-84AB-FAF71D9B88BE}"/>
                </a:ext>
              </a:extLst>
            </p:cNvPr>
            <p:cNvSpPr>
              <a:spLocks/>
            </p:cNvSpPr>
            <p:nvPr/>
          </p:nvSpPr>
          <p:spPr bwMode="auto">
            <a:xfrm>
              <a:off x="2389" y="2334"/>
              <a:ext cx="621" cy="423"/>
            </a:xfrm>
            <a:custGeom>
              <a:avLst/>
              <a:gdLst>
                <a:gd name="T0" fmla="*/ 620 w 621"/>
                <a:gd name="T1" fmla="*/ 1 h 423"/>
                <a:gd name="T2" fmla="*/ 620 w 621"/>
                <a:gd name="T3" fmla="*/ 423 h 423"/>
                <a:gd name="T4" fmla="*/ 0 w 621"/>
                <a:gd name="T5" fmla="*/ 423 h 423"/>
                <a:gd name="T6" fmla="*/ 0 w 621"/>
                <a:gd name="T7" fmla="*/ 1 h 423"/>
                <a:gd name="T8" fmla="*/ 621 w 621"/>
                <a:gd name="T9" fmla="*/ 0 h 423"/>
                <a:gd name="T10" fmla="*/ 620 w 621"/>
                <a:gd name="T11" fmla="*/ 1 h 423"/>
              </a:gdLst>
              <a:ahLst/>
              <a:cxnLst>
                <a:cxn ang="0">
                  <a:pos x="T0" y="T1"/>
                </a:cxn>
                <a:cxn ang="0">
                  <a:pos x="T2" y="T3"/>
                </a:cxn>
                <a:cxn ang="0">
                  <a:pos x="T4" y="T5"/>
                </a:cxn>
                <a:cxn ang="0">
                  <a:pos x="T6" y="T7"/>
                </a:cxn>
                <a:cxn ang="0">
                  <a:pos x="T8" y="T9"/>
                </a:cxn>
                <a:cxn ang="0">
                  <a:pos x="T10" y="T11"/>
                </a:cxn>
              </a:cxnLst>
              <a:rect l="0" t="0" r="r" b="b"/>
              <a:pathLst>
                <a:path w="621" h="423">
                  <a:moveTo>
                    <a:pt x="620" y="1"/>
                  </a:moveTo>
                  <a:lnTo>
                    <a:pt x="620" y="423"/>
                  </a:lnTo>
                  <a:lnTo>
                    <a:pt x="0" y="423"/>
                  </a:lnTo>
                  <a:lnTo>
                    <a:pt x="0" y="1"/>
                  </a:lnTo>
                  <a:lnTo>
                    <a:pt x="621" y="0"/>
                  </a:lnTo>
                  <a:lnTo>
                    <a:pt x="620" y="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marL="0" marR="0" lvl="0" indent="0" algn="l" defTabSz="932325"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35" name="Freeform 35">
              <a:extLst>
                <a:ext uri="{FF2B5EF4-FFF2-40B4-BE49-F238E27FC236}">
                  <a16:creationId xmlns:a16="http://schemas.microsoft.com/office/drawing/2014/main" id="{96C7F12C-E7FF-4C1E-8AD2-E263B3CC571C}"/>
                </a:ext>
              </a:extLst>
            </p:cNvPr>
            <p:cNvSpPr>
              <a:spLocks/>
            </p:cNvSpPr>
            <p:nvPr/>
          </p:nvSpPr>
          <p:spPr bwMode="auto">
            <a:xfrm>
              <a:off x="2334" y="2278"/>
              <a:ext cx="688" cy="536"/>
            </a:xfrm>
            <a:custGeom>
              <a:avLst/>
              <a:gdLst>
                <a:gd name="T0" fmla="*/ 48 w 588"/>
                <a:gd name="T1" fmla="*/ 409 h 457"/>
                <a:gd name="T2" fmla="*/ 47 w 588"/>
                <a:gd name="T3" fmla="*/ 409 h 457"/>
                <a:gd name="T4" fmla="*/ 47 w 588"/>
                <a:gd name="T5" fmla="*/ 48 h 457"/>
                <a:gd name="T6" fmla="*/ 532 w 588"/>
                <a:gd name="T7" fmla="*/ 47 h 457"/>
                <a:gd name="T8" fmla="*/ 588 w 588"/>
                <a:gd name="T9" fmla="*/ 0 h 457"/>
                <a:gd name="T10" fmla="*/ 588 w 588"/>
                <a:gd name="T11" fmla="*/ 0 h 457"/>
                <a:gd name="T12" fmla="*/ 34 w 588"/>
                <a:gd name="T13" fmla="*/ 0 h 457"/>
                <a:gd name="T14" fmla="*/ 0 w 588"/>
                <a:gd name="T15" fmla="*/ 35 h 457"/>
                <a:gd name="T16" fmla="*/ 0 w 588"/>
                <a:gd name="T17" fmla="*/ 422 h 457"/>
                <a:gd name="T18" fmla="*/ 34 w 588"/>
                <a:gd name="T19" fmla="*/ 457 h 457"/>
                <a:gd name="T20" fmla="*/ 47 w 588"/>
                <a:gd name="T21" fmla="*/ 457 h 457"/>
                <a:gd name="T22" fmla="*/ 104 w 588"/>
                <a:gd name="T23" fmla="*/ 409 h 457"/>
                <a:gd name="T24" fmla="*/ 48 w 588"/>
                <a:gd name="T25" fmla="*/ 409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8" h="457">
                  <a:moveTo>
                    <a:pt x="48" y="409"/>
                  </a:moveTo>
                  <a:cubicBezTo>
                    <a:pt x="47" y="409"/>
                    <a:pt x="47" y="409"/>
                    <a:pt x="47" y="409"/>
                  </a:cubicBezTo>
                  <a:cubicBezTo>
                    <a:pt x="47" y="48"/>
                    <a:pt x="47" y="48"/>
                    <a:pt x="47" y="48"/>
                  </a:cubicBezTo>
                  <a:cubicBezTo>
                    <a:pt x="532" y="47"/>
                    <a:pt x="532" y="47"/>
                    <a:pt x="532" y="47"/>
                  </a:cubicBezTo>
                  <a:cubicBezTo>
                    <a:pt x="588" y="0"/>
                    <a:pt x="588" y="0"/>
                    <a:pt x="588" y="0"/>
                  </a:cubicBezTo>
                  <a:cubicBezTo>
                    <a:pt x="588" y="0"/>
                    <a:pt x="588" y="0"/>
                    <a:pt x="588" y="0"/>
                  </a:cubicBezTo>
                  <a:cubicBezTo>
                    <a:pt x="34" y="0"/>
                    <a:pt x="34" y="0"/>
                    <a:pt x="34" y="0"/>
                  </a:cubicBezTo>
                  <a:cubicBezTo>
                    <a:pt x="15" y="0"/>
                    <a:pt x="0" y="16"/>
                    <a:pt x="0" y="35"/>
                  </a:cubicBezTo>
                  <a:cubicBezTo>
                    <a:pt x="0" y="422"/>
                    <a:pt x="0" y="422"/>
                    <a:pt x="0" y="422"/>
                  </a:cubicBezTo>
                  <a:cubicBezTo>
                    <a:pt x="0" y="440"/>
                    <a:pt x="15" y="457"/>
                    <a:pt x="34" y="457"/>
                  </a:cubicBezTo>
                  <a:cubicBezTo>
                    <a:pt x="47" y="457"/>
                    <a:pt x="47" y="457"/>
                    <a:pt x="47" y="457"/>
                  </a:cubicBezTo>
                  <a:cubicBezTo>
                    <a:pt x="104" y="409"/>
                    <a:pt x="104" y="409"/>
                    <a:pt x="104" y="409"/>
                  </a:cubicBezTo>
                  <a:lnTo>
                    <a:pt x="48" y="409"/>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marL="0" marR="0" lvl="0" indent="0" algn="l" defTabSz="932325"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36" name="Freeform 36">
              <a:extLst>
                <a:ext uri="{FF2B5EF4-FFF2-40B4-BE49-F238E27FC236}">
                  <a16:creationId xmlns:a16="http://schemas.microsoft.com/office/drawing/2014/main" id="{CA711D2B-8D13-43DC-A804-332F3CAE34A7}"/>
                </a:ext>
              </a:extLst>
            </p:cNvPr>
            <p:cNvSpPr>
              <a:spLocks/>
            </p:cNvSpPr>
            <p:nvPr/>
          </p:nvSpPr>
          <p:spPr bwMode="auto">
            <a:xfrm>
              <a:off x="2389" y="2334"/>
              <a:ext cx="568" cy="423"/>
            </a:xfrm>
            <a:custGeom>
              <a:avLst/>
              <a:gdLst>
                <a:gd name="T0" fmla="*/ 0 w 568"/>
                <a:gd name="T1" fmla="*/ 423 h 423"/>
                <a:gd name="T2" fmla="*/ 1 w 568"/>
                <a:gd name="T3" fmla="*/ 423 h 423"/>
                <a:gd name="T4" fmla="*/ 1 w 568"/>
                <a:gd name="T5" fmla="*/ 1 h 423"/>
                <a:gd name="T6" fmla="*/ 568 w 568"/>
                <a:gd name="T7" fmla="*/ 0 h 423"/>
                <a:gd name="T8" fmla="*/ 568 w 568"/>
                <a:gd name="T9" fmla="*/ 0 h 423"/>
                <a:gd name="T10" fmla="*/ 0 w 568"/>
                <a:gd name="T11" fmla="*/ 1 h 423"/>
                <a:gd name="T12" fmla="*/ 0 w 568"/>
                <a:gd name="T13" fmla="*/ 423 h 423"/>
              </a:gdLst>
              <a:ahLst/>
              <a:cxnLst>
                <a:cxn ang="0">
                  <a:pos x="T0" y="T1"/>
                </a:cxn>
                <a:cxn ang="0">
                  <a:pos x="T2" y="T3"/>
                </a:cxn>
                <a:cxn ang="0">
                  <a:pos x="T4" y="T5"/>
                </a:cxn>
                <a:cxn ang="0">
                  <a:pos x="T6" y="T7"/>
                </a:cxn>
                <a:cxn ang="0">
                  <a:pos x="T8" y="T9"/>
                </a:cxn>
                <a:cxn ang="0">
                  <a:pos x="T10" y="T11"/>
                </a:cxn>
                <a:cxn ang="0">
                  <a:pos x="T12" y="T13"/>
                </a:cxn>
              </a:cxnLst>
              <a:rect l="0" t="0" r="r" b="b"/>
              <a:pathLst>
                <a:path w="568" h="423">
                  <a:moveTo>
                    <a:pt x="0" y="423"/>
                  </a:moveTo>
                  <a:lnTo>
                    <a:pt x="1" y="423"/>
                  </a:lnTo>
                  <a:lnTo>
                    <a:pt x="1" y="1"/>
                  </a:lnTo>
                  <a:lnTo>
                    <a:pt x="568" y="0"/>
                  </a:lnTo>
                  <a:lnTo>
                    <a:pt x="568" y="0"/>
                  </a:lnTo>
                  <a:lnTo>
                    <a:pt x="0" y="1"/>
                  </a:lnTo>
                  <a:lnTo>
                    <a:pt x="0" y="423"/>
                  </a:ln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marL="0" marR="0" lvl="0" indent="0" algn="l" defTabSz="932325"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37" name="Rectangle 37">
              <a:extLst>
                <a:ext uri="{FF2B5EF4-FFF2-40B4-BE49-F238E27FC236}">
                  <a16:creationId xmlns:a16="http://schemas.microsoft.com/office/drawing/2014/main" id="{FD030C88-7A79-4B1A-B3E3-0ADFBB117733}"/>
                </a:ext>
              </a:extLst>
            </p:cNvPr>
            <p:cNvSpPr>
              <a:spLocks noChangeArrowheads="1"/>
            </p:cNvSpPr>
            <p:nvPr/>
          </p:nvSpPr>
          <p:spPr bwMode="auto">
            <a:xfrm>
              <a:off x="2460" y="2910"/>
              <a:ext cx="479" cy="44"/>
            </a:xfrm>
            <a:prstGeom prst="rect">
              <a:avLst/>
            </a:prstGeom>
            <a:solidFill>
              <a:srgbClr val="B0B0B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35" tIns="46617" rIns="93235" bIns="46617" numCol="1" anchor="t" anchorCtr="0" compatLnSpc="1">
              <a:prstTxWarp prst="textNoShape">
                <a:avLst/>
              </a:prstTxWarp>
            </a:bodyPr>
            <a:lstStyle/>
            <a:p>
              <a:pPr marL="0" marR="0" lvl="0" indent="0" algn="l" defTabSz="932325"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38" name="Oval 38">
              <a:extLst>
                <a:ext uri="{FF2B5EF4-FFF2-40B4-BE49-F238E27FC236}">
                  <a16:creationId xmlns:a16="http://schemas.microsoft.com/office/drawing/2014/main" id="{95485543-2780-47AB-B6CB-DA1C87818BFA}"/>
                </a:ext>
              </a:extLst>
            </p:cNvPr>
            <p:cNvSpPr>
              <a:spLocks noChangeArrowheads="1"/>
            </p:cNvSpPr>
            <p:nvPr/>
          </p:nvSpPr>
          <p:spPr bwMode="auto">
            <a:xfrm>
              <a:off x="2687" y="2298"/>
              <a:ext cx="20" cy="21"/>
            </a:xfrm>
            <a:prstGeom prst="ellipse">
              <a:avLst/>
            </a:prstGeom>
            <a:solidFill>
              <a:srgbClr val="BAC8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marL="0" marR="0" lvl="0" indent="0" algn="l" defTabSz="932325"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39" name="Freeform 39">
              <a:extLst>
                <a:ext uri="{FF2B5EF4-FFF2-40B4-BE49-F238E27FC236}">
                  <a16:creationId xmlns:a16="http://schemas.microsoft.com/office/drawing/2014/main" id="{98E17289-6D36-4CD3-88BF-F3B51C37567E}"/>
                </a:ext>
              </a:extLst>
            </p:cNvPr>
            <p:cNvSpPr>
              <a:spLocks/>
            </p:cNvSpPr>
            <p:nvPr/>
          </p:nvSpPr>
          <p:spPr bwMode="auto">
            <a:xfrm>
              <a:off x="2567" y="2383"/>
              <a:ext cx="264" cy="155"/>
            </a:xfrm>
            <a:custGeom>
              <a:avLst/>
              <a:gdLst>
                <a:gd name="T0" fmla="*/ 113 w 226"/>
                <a:gd name="T1" fmla="*/ 0 h 133"/>
                <a:gd name="T2" fmla="*/ 111 w 226"/>
                <a:gd name="T3" fmla="*/ 0 h 133"/>
                <a:gd name="T4" fmla="*/ 2 w 226"/>
                <a:gd name="T5" fmla="*/ 63 h 133"/>
                <a:gd name="T6" fmla="*/ 0 w 226"/>
                <a:gd name="T7" fmla="*/ 66 h 133"/>
                <a:gd name="T8" fmla="*/ 2 w 226"/>
                <a:gd name="T9" fmla="*/ 69 h 133"/>
                <a:gd name="T10" fmla="*/ 112 w 226"/>
                <a:gd name="T11" fmla="*/ 133 h 133"/>
                <a:gd name="T12" fmla="*/ 114 w 226"/>
                <a:gd name="T13" fmla="*/ 133 h 133"/>
                <a:gd name="T14" fmla="*/ 115 w 226"/>
                <a:gd name="T15" fmla="*/ 133 h 133"/>
                <a:gd name="T16" fmla="*/ 225 w 226"/>
                <a:gd name="T17" fmla="*/ 69 h 133"/>
                <a:gd name="T18" fmla="*/ 226 w 226"/>
                <a:gd name="T19" fmla="*/ 67 h 133"/>
                <a:gd name="T20" fmla="*/ 225 w 226"/>
                <a:gd name="T21" fmla="*/ 64 h 133"/>
                <a:gd name="T22" fmla="*/ 115 w 226"/>
                <a:gd name="T23" fmla="*/ 0 h 133"/>
                <a:gd name="T24" fmla="*/ 113 w 226"/>
                <a:gd name="T25"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6" h="133">
                  <a:moveTo>
                    <a:pt x="113" y="0"/>
                  </a:moveTo>
                  <a:cubicBezTo>
                    <a:pt x="112" y="0"/>
                    <a:pt x="112" y="0"/>
                    <a:pt x="111" y="0"/>
                  </a:cubicBezTo>
                  <a:cubicBezTo>
                    <a:pt x="2" y="63"/>
                    <a:pt x="2" y="63"/>
                    <a:pt x="2" y="63"/>
                  </a:cubicBezTo>
                  <a:cubicBezTo>
                    <a:pt x="1" y="64"/>
                    <a:pt x="0" y="65"/>
                    <a:pt x="0" y="66"/>
                  </a:cubicBezTo>
                  <a:cubicBezTo>
                    <a:pt x="0" y="67"/>
                    <a:pt x="1" y="68"/>
                    <a:pt x="2" y="69"/>
                  </a:cubicBezTo>
                  <a:cubicBezTo>
                    <a:pt x="112" y="133"/>
                    <a:pt x="112" y="133"/>
                    <a:pt x="112" y="133"/>
                  </a:cubicBezTo>
                  <a:cubicBezTo>
                    <a:pt x="112" y="133"/>
                    <a:pt x="113" y="133"/>
                    <a:pt x="114" y="133"/>
                  </a:cubicBezTo>
                  <a:cubicBezTo>
                    <a:pt x="114" y="133"/>
                    <a:pt x="115" y="133"/>
                    <a:pt x="115" y="133"/>
                  </a:cubicBezTo>
                  <a:cubicBezTo>
                    <a:pt x="225" y="69"/>
                    <a:pt x="225" y="69"/>
                    <a:pt x="225" y="69"/>
                  </a:cubicBezTo>
                  <a:cubicBezTo>
                    <a:pt x="226" y="69"/>
                    <a:pt x="226" y="68"/>
                    <a:pt x="226" y="67"/>
                  </a:cubicBezTo>
                  <a:cubicBezTo>
                    <a:pt x="226" y="65"/>
                    <a:pt x="226" y="64"/>
                    <a:pt x="225" y="64"/>
                  </a:cubicBezTo>
                  <a:cubicBezTo>
                    <a:pt x="115" y="0"/>
                    <a:pt x="115" y="0"/>
                    <a:pt x="115" y="0"/>
                  </a:cubicBezTo>
                  <a:cubicBezTo>
                    <a:pt x="114" y="0"/>
                    <a:pt x="114" y="0"/>
                    <a:pt x="113" y="0"/>
                  </a:cubicBezTo>
                </a:path>
              </a:pathLst>
            </a:custGeom>
            <a:solidFill>
              <a:srgbClr val="E5F8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marL="0" marR="0" lvl="0" indent="0" algn="l" defTabSz="932325"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40" name="Freeform 40">
              <a:extLst>
                <a:ext uri="{FF2B5EF4-FFF2-40B4-BE49-F238E27FC236}">
                  <a16:creationId xmlns:a16="http://schemas.microsoft.com/office/drawing/2014/main" id="{4BAEBDE2-19C0-4C46-9D06-7DDDF20BA657}"/>
                </a:ext>
              </a:extLst>
            </p:cNvPr>
            <p:cNvSpPr>
              <a:spLocks/>
            </p:cNvSpPr>
            <p:nvPr/>
          </p:nvSpPr>
          <p:spPr bwMode="auto">
            <a:xfrm>
              <a:off x="2549" y="2488"/>
              <a:ext cx="136" cy="232"/>
            </a:xfrm>
            <a:custGeom>
              <a:avLst/>
              <a:gdLst>
                <a:gd name="T0" fmla="*/ 3 w 116"/>
                <a:gd name="T1" fmla="*/ 0 h 198"/>
                <a:gd name="T2" fmla="*/ 1 w 116"/>
                <a:gd name="T3" fmla="*/ 1 h 198"/>
                <a:gd name="T4" fmla="*/ 0 w 116"/>
                <a:gd name="T5" fmla="*/ 4 h 198"/>
                <a:gd name="T6" fmla="*/ 0 w 116"/>
                <a:gd name="T7" fmla="*/ 131 h 198"/>
                <a:gd name="T8" fmla="*/ 1 w 116"/>
                <a:gd name="T9" fmla="*/ 134 h 198"/>
                <a:gd name="T10" fmla="*/ 111 w 116"/>
                <a:gd name="T11" fmla="*/ 197 h 198"/>
                <a:gd name="T12" fmla="*/ 113 w 116"/>
                <a:gd name="T13" fmla="*/ 198 h 198"/>
                <a:gd name="T14" fmla="*/ 114 w 116"/>
                <a:gd name="T15" fmla="*/ 197 h 198"/>
                <a:gd name="T16" fmla="*/ 116 w 116"/>
                <a:gd name="T17" fmla="*/ 194 h 198"/>
                <a:gd name="T18" fmla="*/ 116 w 116"/>
                <a:gd name="T19" fmla="*/ 67 h 198"/>
                <a:gd name="T20" fmla="*/ 114 w 116"/>
                <a:gd name="T21" fmla="*/ 64 h 198"/>
                <a:gd name="T22" fmla="*/ 5 w 116"/>
                <a:gd name="T23" fmla="*/ 1 h 198"/>
                <a:gd name="T24" fmla="*/ 3 w 116"/>
                <a:gd name="T25" fmla="*/ 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98">
                  <a:moveTo>
                    <a:pt x="3" y="0"/>
                  </a:moveTo>
                  <a:cubicBezTo>
                    <a:pt x="2" y="0"/>
                    <a:pt x="2" y="0"/>
                    <a:pt x="1" y="1"/>
                  </a:cubicBezTo>
                  <a:cubicBezTo>
                    <a:pt x="0" y="1"/>
                    <a:pt x="0" y="2"/>
                    <a:pt x="0" y="4"/>
                  </a:cubicBezTo>
                  <a:cubicBezTo>
                    <a:pt x="0" y="131"/>
                    <a:pt x="0" y="131"/>
                    <a:pt x="0" y="131"/>
                  </a:cubicBezTo>
                  <a:cubicBezTo>
                    <a:pt x="0" y="132"/>
                    <a:pt x="0" y="133"/>
                    <a:pt x="1" y="134"/>
                  </a:cubicBezTo>
                  <a:cubicBezTo>
                    <a:pt x="111" y="197"/>
                    <a:pt x="111" y="197"/>
                    <a:pt x="111" y="197"/>
                  </a:cubicBezTo>
                  <a:cubicBezTo>
                    <a:pt x="112" y="197"/>
                    <a:pt x="112" y="198"/>
                    <a:pt x="113" y="198"/>
                  </a:cubicBezTo>
                  <a:cubicBezTo>
                    <a:pt x="113" y="198"/>
                    <a:pt x="114" y="197"/>
                    <a:pt x="114" y="197"/>
                  </a:cubicBezTo>
                  <a:cubicBezTo>
                    <a:pt x="115" y="197"/>
                    <a:pt x="116" y="196"/>
                    <a:pt x="116" y="194"/>
                  </a:cubicBezTo>
                  <a:cubicBezTo>
                    <a:pt x="116" y="67"/>
                    <a:pt x="116" y="67"/>
                    <a:pt x="116" y="67"/>
                  </a:cubicBezTo>
                  <a:cubicBezTo>
                    <a:pt x="116" y="66"/>
                    <a:pt x="115" y="65"/>
                    <a:pt x="114" y="64"/>
                  </a:cubicBezTo>
                  <a:cubicBezTo>
                    <a:pt x="5" y="1"/>
                    <a:pt x="5" y="1"/>
                    <a:pt x="5" y="1"/>
                  </a:cubicBezTo>
                  <a:cubicBezTo>
                    <a:pt x="4" y="0"/>
                    <a:pt x="3" y="0"/>
                    <a:pt x="3" y="0"/>
                  </a:cubicBezTo>
                </a:path>
              </a:pathLst>
            </a:custGeom>
            <a:solidFill>
              <a:srgbClr val="CCF1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marL="0" marR="0" lvl="0" indent="0" algn="l" defTabSz="932325"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41" name="Freeform 41">
              <a:extLst>
                <a:ext uri="{FF2B5EF4-FFF2-40B4-BE49-F238E27FC236}">
                  <a16:creationId xmlns:a16="http://schemas.microsoft.com/office/drawing/2014/main" id="{8C9F591B-3C58-4883-9410-299846EA4391}"/>
                </a:ext>
              </a:extLst>
            </p:cNvPr>
            <p:cNvSpPr>
              <a:spLocks/>
            </p:cNvSpPr>
            <p:nvPr/>
          </p:nvSpPr>
          <p:spPr bwMode="auto">
            <a:xfrm>
              <a:off x="2714" y="2489"/>
              <a:ext cx="136" cy="231"/>
            </a:xfrm>
            <a:custGeom>
              <a:avLst/>
              <a:gdLst>
                <a:gd name="T0" fmla="*/ 113 w 116"/>
                <a:gd name="T1" fmla="*/ 0 h 197"/>
                <a:gd name="T2" fmla="*/ 111 w 116"/>
                <a:gd name="T3" fmla="*/ 1 h 197"/>
                <a:gd name="T4" fmla="*/ 1 w 116"/>
                <a:gd name="T5" fmla="*/ 64 h 197"/>
                <a:gd name="T6" fmla="*/ 0 w 116"/>
                <a:gd name="T7" fmla="*/ 67 h 197"/>
                <a:gd name="T8" fmla="*/ 0 w 116"/>
                <a:gd name="T9" fmla="*/ 193 h 197"/>
                <a:gd name="T10" fmla="*/ 1 w 116"/>
                <a:gd name="T11" fmla="*/ 196 h 197"/>
                <a:gd name="T12" fmla="*/ 3 w 116"/>
                <a:gd name="T13" fmla="*/ 197 h 197"/>
                <a:gd name="T14" fmla="*/ 5 w 116"/>
                <a:gd name="T15" fmla="*/ 196 h 197"/>
                <a:gd name="T16" fmla="*/ 114 w 116"/>
                <a:gd name="T17" fmla="*/ 133 h 197"/>
                <a:gd name="T18" fmla="*/ 116 w 116"/>
                <a:gd name="T19" fmla="*/ 130 h 197"/>
                <a:gd name="T20" fmla="*/ 116 w 116"/>
                <a:gd name="T21" fmla="*/ 3 h 197"/>
                <a:gd name="T22" fmla="*/ 114 w 116"/>
                <a:gd name="T23" fmla="*/ 1 h 197"/>
                <a:gd name="T24" fmla="*/ 113 w 116"/>
                <a:gd name="T25" fmla="*/ 0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97">
                  <a:moveTo>
                    <a:pt x="113" y="0"/>
                  </a:moveTo>
                  <a:cubicBezTo>
                    <a:pt x="112" y="0"/>
                    <a:pt x="112" y="0"/>
                    <a:pt x="111" y="1"/>
                  </a:cubicBezTo>
                  <a:cubicBezTo>
                    <a:pt x="1" y="64"/>
                    <a:pt x="1" y="64"/>
                    <a:pt x="1" y="64"/>
                  </a:cubicBezTo>
                  <a:cubicBezTo>
                    <a:pt x="0" y="65"/>
                    <a:pt x="0" y="66"/>
                    <a:pt x="0" y="67"/>
                  </a:cubicBezTo>
                  <a:cubicBezTo>
                    <a:pt x="0" y="193"/>
                    <a:pt x="0" y="193"/>
                    <a:pt x="0" y="193"/>
                  </a:cubicBezTo>
                  <a:cubicBezTo>
                    <a:pt x="0" y="195"/>
                    <a:pt x="0" y="196"/>
                    <a:pt x="1" y="196"/>
                  </a:cubicBezTo>
                  <a:cubicBezTo>
                    <a:pt x="2" y="196"/>
                    <a:pt x="2" y="197"/>
                    <a:pt x="3" y="197"/>
                  </a:cubicBezTo>
                  <a:cubicBezTo>
                    <a:pt x="3" y="197"/>
                    <a:pt x="4" y="196"/>
                    <a:pt x="5" y="196"/>
                  </a:cubicBezTo>
                  <a:cubicBezTo>
                    <a:pt x="114" y="133"/>
                    <a:pt x="114" y="133"/>
                    <a:pt x="114" y="133"/>
                  </a:cubicBezTo>
                  <a:cubicBezTo>
                    <a:pt x="115" y="132"/>
                    <a:pt x="116" y="131"/>
                    <a:pt x="116" y="130"/>
                  </a:cubicBezTo>
                  <a:cubicBezTo>
                    <a:pt x="116" y="3"/>
                    <a:pt x="116" y="3"/>
                    <a:pt x="116" y="3"/>
                  </a:cubicBezTo>
                  <a:cubicBezTo>
                    <a:pt x="116" y="2"/>
                    <a:pt x="115" y="1"/>
                    <a:pt x="114" y="1"/>
                  </a:cubicBezTo>
                  <a:cubicBezTo>
                    <a:pt x="114" y="0"/>
                    <a:pt x="113" y="0"/>
                    <a:pt x="113" y="0"/>
                  </a:cubicBezTo>
                </a:path>
              </a:pathLst>
            </a:custGeom>
            <a:solidFill>
              <a:srgbClr val="80DD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marL="0" marR="0" lvl="0" indent="0" algn="l" defTabSz="932325"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42" name="Freeform 42">
              <a:extLst>
                <a:ext uri="{FF2B5EF4-FFF2-40B4-BE49-F238E27FC236}">
                  <a16:creationId xmlns:a16="http://schemas.microsoft.com/office/drawing/2014/main" id="{3681E120-34BE-4CB5-A359-EC4C1D630D54}"/>
                </a:ext>
              </a:extLst>
            </p:cNvPr>
            <p:cNvSpPr>
              <a:spLocks/>
            </p:cNvSpPr>
            <p:nvPr/>
          </p:nvSpPr>
          <p:spPr bwMode="auto">
            <a:xfrm>
              <a:off x="818" y="2424"/>
              <a:ext cx="702" cy="492"/>
            </a:xfrm>
            <a:custGeom>
              <a:avLst/>
              <a:gdLst>
                <a:gd name="T0" fmla="*/ 0 w 599"/>
                <a:gd name="T1" fmla="*/ 398 h 420"/>
                <a:gd name="T2" fmla="*/ 22 w 599"/>
                <a:gd name="T3" fmla="*/ 420 h 420"/>
                <a:gd name="T4" fmla="*/ 577 w 599"/>
                <a:gd name="T5" fmla="*/ 420 h 420"/>
                <a:gd name="T6" fmla="*/ 599 w 599"/>
                <a:gd name="T7" fmla="*/ 398 h 420"/>
                <a:gd name="T8" fmla="*/ 599 w 599"/>
                <a:gd name="T9" fmla="*/ 0 h 420"/>
                <a:gd name="T10" fmla="*/ 0 w 599"/>
                <a:gd name="T11" fmla="*/ 0 h 420"/>
                <a:gd name="T12" fmla="*/ 0 w 599"/>
                <a:gd name="T13" fmla="*/ 398 h 420"/>
              </a:gdLst>
              <a:ahLst/>
              <a:cxnLst>
                <a:cxn ang="0">
                  <a:pos x="T0" y="T1"/>
                </a:cxn>
                <a:cxn ang="0">
                  <a:pos x="T2" y="T3"/>
                </a:cxn>
                <a:cxn ang="0">
                  <a:pos x="T4" y="T5"/>
                </a:cxn>
                <a:cxn ang="0">
                  <a:pos x="T6" y="T7"/>
                </a:cxn>
                <a:cxn ang="0">
                  <a:pos x="T8" y="T9"/>
                </a:cxn>
                <a:cxn ang="0">
                  <a:pos x="T10" y="T11"/>
                </a:cxn>
                <a:cxn ang="0">
                  <a:pos x="T12" y="T13"/>
                </a:cxn>
              </a:cxnLst>
              <a:rect l="0" t="0" r="r" b="b"/>
              <a:pathLst>
                <a:path w="599" h="420">
                  <a:moveTo>
                    <a:pt x="0" y="398"/>
                  </a:moveTo>
                  <a:cubicBezTo>
                    <a:pt x="0" y="410"/>
                    <a:pt x="10" y="420"/>
                    <a:pt x="22" y="420"/>
                  </a:cubicBezTo>
                  <a:cubicBezTo>
                    <a:pt x="577" y="420"/>
                    <a:pt x="577" y="420"/>
                    <a:pt x="577" y="420"/>
                  </a:cubicBezTo>
                  <a:cubicBezTo>
                    <a:pt x="589" y="420"/>
                    <a:pt x="599" y="410"/>
                    <a:pt x="599" y="398"/>
                  </a:cubicBezTo>
                  <a:cubicBezTo>
                    <a:pt x="599" y="0"/>
                    <a:pt x="599" y="0"/>
                    <a:pt x="599" y="0"/>
                  </a:cubicBezTo>
                  <a:cubicBezTo>
                    <a:pt x="0" y="0"/>
                    <a:pt x="0" y="0"/>
                    <a:pt x="0" y="0"/>
                  </a:cubicBezTo>
                  <a:cubicBezTo>
                    <a:pt x="0" y="398"/>
                    <a:pt x="0" y="398"/>
                    <a:pt x="0" y="398"/>
                  </a:cubicBezTo>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marL="0" marR="0" lvl="0" indent="0" algn="l" defTabSz="932325"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43" name="Freeform 43">
              <a:extLst>
                <a:ext uri="{FF2B5EF4-FFF2-40B4-BE49-F238E27FC236}">
                  <a16:creationId xmlns:a16="http://schemas.microsoft.com/office/drawing/2014/main" id="{7738802E-3B9E-4EF4-BE80-6A1239877BE1}"/>
                </a:ext>
              </a:extLst>
            </p:cNvPr>
            <p:cNvSpPr>
              <a:spLocks/>
            </p:cNvSpPr>
            <p:nvPr/>
          </p:nvSpPr>
          <p:spPr bwMode="auto">
            <a:xfrm>
              <a:off x="818" y="2317"/>
              <a:ext cx="702" cy="107"/>
            </a:xfrm>
            <a:custGeom>
              <a:avLst/>
              <a:gdLst>
                <a:gd name="T0" fmla="*/ 577 w 599"/>
                <a:gd name="T1" fmla="*/ 0 h 91"/>
                <a:gd name="T2" fmla="*/ 22 w 599"/>
                <a:gd name="T3" fmla="*/ 0 h 91"/>
                <a:gd name="T4" fmla="*/ 0 w 599"/>
                <a:gd name="T5" fmla="*/ 22 h 91"/>
                <a:gd name="T6" fmla="*/ 0 w 599"/>
                <a:gd name="T7" fmla="*/ 91 h 91"/>
                <a:gd name="T8" fmla="*/ 599 w 599"/>
                <a:gd name="T9" fmla="*/ 91 h 91"/>
                <a:gd name="T10" fmla="*/ 599 w 599"/>
                <a:gd name="T11" fmla="*/ 22 h 91"/>
                <a:gd name="T12" fmla="*/ 577 w 599"/>
                <a:gd name="T13" fmla="*/ 0 h 91"/>
              </a:gdLst>
              <a:ahLst/>
              <a:cxnLst>
                <a:cxn ang="0">
                  <a:pos x="T0" y="T1"/>
                </a:cxn>
                <a:cxn ang="0">
                  <a:pos x="T2" y="T3"/>
                </a:cxn>
                <a:cxn ang="0">
                  <a:pos x="T4" y="T5"/>
                </a:cxn>
                <a:cxn ang="0">
                  <a:pos x="T6" y="T7"/>
                </a:cxn>
                <a:cxn ang="0">
                  <a:pos x="T8" y="T9"/>
                </a:cxn>
                <a:cxn ang="0">
                  <a:pos x="T10" y="T11"/>
                </a:cxn>
                <a:cxn ang="0">
                  <a:pos x="T12" y="T13"/>
                </a:cxn>
              </a:cxnLst>
              <a:rect l="0" t="0" r="r" b="b"/>
              <a:pathLst>
                <a:path w="599" h="91">
                  <a:moveTo>
                    <a:pt x="577" y="0"/>
                  </a:moveTo>
                  <a:cubicBezTo>
                    <a:pt x="22" y="0"/>
                    <a:pt x="22" y="0"/>
                    <a:pt x="22" y="0"/>
                  </a:cubicBezTo>
                  <a:cubicBezTo>
                    <a:pt x="10" y="0"/>
                    <a:pt x="0" y="10"/>
                    <a:pt x="0" y="22"/>
                  </a:cubicBezTo>
                  <a:cubicBezTo>
                    <a:pt x="0" y="91"/>
                    <a:pt x="0" y="91"/>
                    <a:pt x="0" y="91"/>
                  </a:cubicBezTo>
                  <a:cubicBezTo>
                    <a:pt x="599" y="91"/>
                    <a:pt x="599" y="91"/>
                    <a:pt x="599" y="91"/>
                  </a:cubicBezTo>
                  <a:cubicBezTo>
                    <a:pt x="599" y="22"/>
                    <a:pt x="599" y="22"/>
                    <a:pt x="599" y="22"/>
                  </a:cubicBezTo>
                  <a:cubicBezTo>
                    <a:pt x="599" y="10"/>
                    <a:pt x="589" y="0"/>
                    <a:pt x="577" y="0"/>
                  </a:cubicBezTo>
                </a:path>
              </a:pathLst>
            </a:custGeom>
            <a:solidFill>
              <a:srgbClr val="8DC6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marL="0" marR="0" lvl="0" indent="0" algn="l" defTabSz="932325"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44" name="Rectangle 44">
              <a:extLst>
                <a:ext uri="{FF2B5EF4-FFF2-40B4-BE49-F238E27FC236}">
                  <a16:creationId xmlns:a16="http://schemas.microsoft.com/office/drawing/2014/main" id="{91691B81-6F4E-4858-99AE-DE2278511DBC}"/>
                </a:ext>
              </a:extLst>
            </p:cNvPr>
            <p:cNvSpPr>
              <a:spLocks noChangeArrowheads="1"/>
            </p:cNvSpPr>
            <p:nvPr/>
          </p:nvSpPr>
          <p:spPr bwMode="auto">
            <a:xfrm>
              <a:off x="1025" y="2577"/>
              <a:ext cx="130" cy="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35" tIns="46617" rIns="93235" bIns="46617" numCol="1" anchor="t" anchorCtr="0" compatLnSpc="1">
              <a:prstTxWarp prst="textNoShape">
                <a:avLst/>
              </a:prstTxWarp>
            </a:bodyPr>
            <a:lstStyle/>
            <a:p>
              <a:pPr marL="0" marR="0" lvl="0" indent="0" algn="l" defTabSz="932325"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45" name="Rectangle 45">
              <a:extLst>
                <a:ext uri="{FF2B5EF4-FFF2-40B4-BE49-F238E27FC236}">
                  <a16:creationId xmlns:a16="http://schemas.microsoft.com/office/drawing/2014/main" id="{B999F8BA-198A-4B4E-987D-E22D5BA9A709}"/>
                </a:ext>
              </a:extLst>
            </p:cNvPr>
            <p:cNvSpPr>
              <a:spLocks noChangeArrowheads="1"/>
            </p:cNvSpPr>
            <p:nvPr/>
          </p:nvSpPr>
          <p:spPr bwMode="auto">
            <a:xfrm>
              <a:off x="1025" y="2577"/>
              <a:ext cx="130"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35" tIns="46617" rIns="93235" bIns="46617" numCol="1" anchor="t" anchorCtr="0" compatLnSpc="1">
              <a:prstTxWarp prst="textNoShape">
                <a:avLst/>
              </a:prstTxWarp>
            </a:bodyPr>
            <a:lstStyle/>
            <a:p>
              <a:pPr marL="0" marR="0" lvl="0" indent="0" algn="l" defTabSz="932325"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46" name="Rectangle 46">
              <a:extLst>
                <a:ext uri="{FF2B5EF4-FFF2-40B4-BE49-F238E27FC236}">
                  <a16:creationId xmlns:a16="http://schemas.microsoft.com/office/drawing/2014/main" id="{D8294D15-F4DC-4A97-AF94-2738B692834A}"/>
                </a:ext>
              </a:extLst>
            </p:cNvPr>
            <p:cNvSpPr>
              <a:spLocks noChangeArrowheads="1"/>
            </p:cNvSpPr>
            <p:nvPr/>
          </p:nvSpPr>
          <p:spPr bwMode="auto">
            <a:xfrm>
              <a:off x="1025" y="2473"/>
              <a:ext cx="130" cy="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35" tIns="46617" rIns="93235" bIns="46617" numCol="1" anchor="t" anchorCtr="0" compatLnSpc="1">
              <a:prstTxWarp prst="textNoShape">
                <a:avLst/>
              </a:prstTxWarp>
            </a:bodyPr>
            <a:lstStyle/>
            <a:p>
              <a:pPr marL="0" marR="0" lvl="0" indent="0" algn="l" defTabSz="932325"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47" name="Rectangle 47">
              <a:extLst>
                <a:ext uri="{FF2B5EF4-FFF2-40B4-BE49-F238E27FC236}">
                  <a16:creationId xmlns:a16="http://schemas.microsoft.com/office/drawing/2014/main" id="{CCA7CCE5-11F1-48D3-B122-2C9852298074}"/>
                </a:ext>
              </a:extLst>
            </p:cNvPr>
            <p:cNvSpPr>
              <a:spLocks noChangeArrowheads="1"/>
            </p:cNvSpPr>
            <p:nvPr/>
          </p:nvSpPr>
          <p:spPr bwMode="auto">
            <a:xfrm>
              <a:off x="1025" y="2473"/>
              <a:ext cx="130"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35" tIns="46617" rIns="93235" bIns="46617" numCol="1" anchor="t" anchorCtr="0" compatLnSpc="1">
              <a:prstTxWarp prst="textNoShape">
                <a:avLst/>
              </a:prstTxWarp>
            </a:bodyPr>
            <a:lstStyle/>
            <a:p>
              <a:pPr marL="0" marR="0" lvl="0" indent="0" algn="l" defTabSz="932325"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48" name="Rectangle 48">
              <a:extLst>
                <a:ext uri="{FF2B5EF4-FFF2-40B4-BE49-F238E27FC236}">
                  <a16:creationId xmlns:a16="http://schemas.microsoft.com/office/drawing/2014/main" id="{72976A54-9D74-4FFA-85A9-7864EF6614F1}"/>
                </a:ext>
              </a:extLst>
            </p:cNvPr>
            <p:cNvSpPr>
              <a:spLocks noChangeArrowheads="1"/>
            </p:cNvSpPr>
            <p:nvPr/>
          </p:nvSpPr>
          <p:spPr bwMode="auto">
            <a:xfrm>
              <a:off x="1025" y="2681"/>
              <a:ext cx="130" cy="79"/>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35" tIns="46617" rIns="93235" bIns="46617" numCol="1" anchor="t" anchorCtr="0" compatLnSpc="1">
              <a:prstTxWarp prst="textNoShape">
                <a:avLst/>
              </a:prstTxWarp>
            </a:bodyPr>
            <a:lstStyle/>
            <a:p>
              <a:pPr marL="0" marR="0" lvl="0" indent="0" algn="l" defTabSz="932325"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49" name="Rectangle 49">
              <a:extLst>
                <a:ext uri="{FF2B5EF4-FFF2-40B4-BE49-F238E27FC236}">
                  <a16:creationId xmlns:a16="http://schemas.microsoft.com/office/drawing/2014/main" id="{CEA6C97D-E25C-47AB-ACAC-5A7DC353F526}"/>
                </a:ext>
              </a:extLst>
            </p:cNvPr>
            <p:cNvSpPr>
              <a:spLocks noChangeArrowheads="1"/>
            </p:cNvSpPr>
            <p:nvPr/>
          </p:nvSpPr>
          <p:spPr bwMode="auto">
            <a:xfrm>
              <a:off x="1025" y="2681"/>
              <a:ext cx="130"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35" tIns="46617" rIns="93235" bIns="46617" numCol="1" anchor="t" anchorCtr="0" compatLnSpc="1">
              <a:prstTxWarp prst="textNoShape">
                <a:avLst/>
              </a:prstTxWarp>
            </a:bodyPr>
            <a:lstStyle/>
            <a:p>
              <a:pPr marL="0" marR="0" lvl="0" indent="0" algn="l" defTabSz="932325"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50" name="Rectangle 50">
              <a:extLst>
                <a:ext uri="{FF2B5EF4-FFF2-40B4-BE49-F238E27FC236}">
                  <a16:creationId xmlns:a16="http://schemas.microsoft.com/office/drawing/2014/main" id="{B70CF96D-AC56-4F6B-93DF-67173E2DCE11}"/>
                </a:ext>
              </a:extLst>
            </p:cNvPr>
            <p:cNvSpPr>
              <a:spLocks noChangeArrowheads="1"/>
            </p:cNvSpPr>
            <p:nvPr/>
          </p:nvSpPr>
          <p:spPr bwMode="auto">
            <a:xfrm>
              <a:off x="1181" y="2681"/>
              <a:ext cx="130" cy="79"/>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35" tIns="46617" rIns="93235" bIns="46617" numCol="1" anchor="t" anchorCtr="0" compatLnSpc="1">
              <a:prstTxWarp prst="textNoShape">
                <a:avLst/>
              </a:prstTxWarp>
            </a:bodyPr>
            <a:lstStyle/>
            <a:p>
              <a:pPr marL="0" marR="0" lvl="0" indent="0" algn="l" defTabSz="932325"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51" name="Rectangle 51">
              <a:extLst>
                <a:ext uri="{FF2B5EF4-FFF2-40B4-BE49-F238E27FC236}">
                  <a16:creationId xmlns:a16="http://schemas.microsoft.com/office/drawing/2014/main" id="{50BF0C17-73B3-4586-B968-324ECB7319A3}"/>
                </a:ext>
              </a:extLst>
            </p:cNvPr>
            <p:cNvSpPr>
              <a:spLocks noChangeArrowheads="1"/>
            </p:cNvSpPr>
            <p:nvPr/>
          </p:nvSpPr>
          <p:spPr bwMode="auto">
            <a:xfrm>
              <a:off x="1181" y="2577"/>
              <a:ext cx="130" cy="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35" tIns="46617" rIns="93235" bIns="46617" numCol="1" anchor="t" anchorCtr="0" compatLnSpc="1">
              <a:prstTxWarp prst="textNoShape">
                <a:avLst/>
              </a:prstTxWarp>
            </a:bodyPr>
            <a:lstStyle/>
            <a:p>
              <a:pPr marL="0" marR="0" lvl="0" indent="0" algn="l" defTabSz="932325"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52" name="Rectangle 52">
              <a:extLst>
                <a:ext uri="{FF2B5EF4-FFF2-40B4-BE49-F238E27FC236}">
                  <a16:creationId xmlns:a16="http://schemas.microsoft.com/office/drawing/2014/main" id="{2A9EDD47-DB57-4DD3-AD67-441F2E6EFE74}"/>
                </a:ext>
              </a:extLst>
            </p:cNvPr>
            <p:cNvSpPr>
              <a:spLocks noChangeArrowheads="1"/>
            </p:cNvSpPr>
            <p:nvPr/>
          </p:nvSpPr>
          <p:spPr bwMode="auto">
            <a:xfrm>
              <a:off x="1181" y="2577"/>
              <a:ext cx="130"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35" tIns="46617" rIns="93235" bIns="46617" numCol="1" anchor="t" anchorCtr="0" compatLnSpc="1">
              <a:prstTxWarp prst="textNoShape">
                <a:avLst/>
              </a:prstTxWarp>
            </a:bodyPr>
            <a:lstStyle/>
            <a:p>
              <a:pPr marL="0" marR="0" lvl="0" indent="0" algn="l" defTabSz="932325"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53" name="Rectangle 53">
              <a:extLst>
                <a:ext uri="{FF2B5EF4-FFF2-40B4-BE49-F238E27FC236}">
                  <a16:creationId xmlns:a16="http://schemas.microsoft.com/office/drawing/2014/main" id="{A9D98562-C142-44EA-BA83-06ECB1FFEBC7}"/>
                </a:ext>
              </a:extLst>
            </p:cNvPr>
            <p:cNvSpPr>
              <a:spLocks noChangeArrowheads="1"/>
            </p:cNvSpPr>
            <p:nvPr/>
          </p:nvSpPr>
          <p:spPr bwMode="auto">
            <a:xfrm>
              <a:off x="1181" y="2473"/>
              <a:ext cx="130" cy="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35" tIns="46617" rIns="93235" bIns="46617" numCol="1" anchor="t" anchorCtr="0" compatLnSpc="1">
              <a:prstTxWarp prst="textNoShape">
                <a:avLst/>
              </a:prstTxWarp>
            </a:bodyPr>
            <a:lstStyle/>
            <a:p>
              <a:pPr marL="0" marR="0" lvl="0" indent="0" algn="l" defTabSz="932325"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54" name="Rectangle 54">
              <a:extLst>
                <a:ext uri="{FF2B5EF4-FFF2-40B4-BE49-F238E27FC236}">
                  <a16:creationId xmlns:a16="http://schemas.microsoft.com/office/drawing/2014/main" id="{2DA1592D-F44C-4619-BA6D-195D9CF80436}"/>
                </a:ext>
              </a:extLst>
            </p:cNvPr>
            <p:cNvSpPr>
              <a:spLocks noChangeArrowheads="1"/>
            </p:cNvSpPr>
            <p:nvPr/>
          </p:nvSpPr>
          <p:spPr bwMode="auto">
            <a:xfrm>
              <a:off x="1181" y="2473"/>
              <a:ext cx="130"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35" tIns="46617" rIns="93235" bIns="46617" numCol="1" anchor="t" anchorCtr="0" compatLnSpc="1">
              <a:prstTxWarp prst="textNoShape">
                <a:avLst/>
              </a:prstTxWarp>
            </a:bodyPr>
            <a:lstStyle/>
            <a:p>
              <a:pPr marL="0" marR="0" lvl="0" indent="0" algn="l" defTabSz="932325"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55" name="Rectangle 55">
              <a:extLst>
                <a:ext uri="{FF2B5EF4-FFF2-40B4-BE49-F238E27FC236}">
                  <a16:creationId xmlns:a16="http://schemas.microsoft.com/office/drawing/2014/main" id="{718AD3E4-985C-484F-85B1-FC9F242BE423}"/>
                </a:ext>
              </a:extLst>
            </p:cNvPr>
            <p:cNvSpPr>
              <a:spLocks noChangeArrowheads="1"/>
            </p:cNvSpPr>
            <p:nvPr/>
          </p:nvSpPr>
          <p:spPr bwMode="auto">
            <a:xfrm>
              <a:off x="870" y="2473"/>
              <a:ext cx="130" cy="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35" tIns="46617" rIns="93235" bIns="46617" numCol="1" anchor="t" anchorCtr="0" compatLnSpc="1">
              <a:prstTxWarp prst="textNoShape">
                <a:avLst/>
              </a:prstTxWarp>
            </a:bodyPr>
            <a:lstStyle/>
            <a:p>
              <a:pPr marL="0" marR="0" lvl="0" indent="0" algn="l" defTabSz="932325"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56" name="Rectangle 56">
              <a:extLst>
                <a:ext uri="{FF2B5EF4-FFF2-40B4-BE49-F238E27FC236}">
                  <a16:creationId xmlns:a16="http://schemas.microsoft.com/office/drawing/2014/main" id="{2F57B376-9FDC-4934-99AD-90D7F4D7CE1A}"/>
                </a:ext>
              </a:extLst>
            </p:cNvPr>
            <p:cNvSpPr>
              <a:spLocks noChangeArrowheads="1"/>
            </p:cNvSpPr>
            <p:nvPr/>
          </p:nvSpPr>
          <p:spPr bwMode="auto">
            <a:xfrm>
              <a:off x="870" y="2473"/>
              <a:ext cx="130"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35" tIns="46617" rIns="93235" bIns="46617" numCol="1" anchor="t" anchorCtr="0" compatLnSpc="1">
              <a:prstTxWarp prst="textNoShape">
                <a:avLst/>
              </a:prstTxWarp>
            </a:bodyPr>
            <a:lstStyle/>
            <a:p>
              <a:pPr marL="0" marR="0" lvl="0" indent="0" algn="l" defTabSz="932325"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57" name="Rectangle 57">
              <a:extLst>
                <a:ext uri="{FF2B5EF4-FFF2-40B4-BE49-F238E27FC236}">
                  <a16:creationId xmlns:a16="http://schemas.microsoft.com/office/drawing/2014/main" id="{9089FF01-BCA3-4829-BEB8-5681FB291725}"/>
                </a:ext>
              </a:extLst>
            </p:cNvPr>
            <p:cNvSpPr>
              <a:spLocks noChangeArrowheads="1"/>
            </p:cNvSpPr>
            <p:nvPr/>
          </p:nvSpPr>
          <p:spPr bwMode="auto">
            <a:xfrm>
              <a:off x="870" y="2577"/>
              <a:ext cx="130" cy="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35" tIns="46617" rIns="93235" bIns="46617" numCol="1" anchor="t" anchorCtr="0" compatLnSpc="1">
              <a:prstTxWarp prst="textNoShape">
                <a:avLst/>
              </a:prstTxWarp>
            </a:bodyPr>
            <a:lstStyle/>
            <a:p>
              <a:pPr marL="0" marR="0" lvl="0" indent="0" algn="l" defTabSz="932325"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58" name="Rectangle 58">
              <a:extLst>
                <a:ext uri="{FF2B5EF4-FFF2-40B4-BE49-F238E27FC236}">
                  <a16:creationId xmlns:a16="http://schemas.microsoft.com/office/drawing/2014/main" id="{C853E27B-1840-4245-B97C-FF2978B20D46}"/>
                </a:ext>
              </a:extLst>
            </p:cNvPr>
            <p:cNvSpPr>
              <a:spLocks noChangeArrowheads="1"/>
            </p:cNvSpPr>
            <p:nvPr/>
          </p:nvSpPr>
          <p:spPr bwMode="auto">
            <a:xfrm>
              <a:off x="870" y="2577"/>
              <a:ext cx="130"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35" tIns="46617" rIns="93235" bIns="46617" numCol="1" anchor="t" anchorCtr="0" compatLnSpc="1">
              <a:prstTxWarp prst="textNoShape">
                <a:avLst/>
              </a:prstTxWarp>
            </a:bodyPr>
            <a:lstStyle/>
            <a:p>
              <a:pPr marL="0" marR="0" lvl="0" indent="0" algn="l" defTabSz="932325"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59" name="Rectangle 59">
              <a:extLst>
                <a:ext uri="{FF2B5EF4-FFF2-40B4-BE49-F238E27FC236}">
                  <a16:creationId xmlns:a16="http://schemas.microsoft.com/office/drawing/2014/main" id="{DEF1FE8B-42FA-4B33-847C-93FD986FCBC1}"/>
                </a:ext>
              </a:extLst>
            </p:cNvPr>
            <p:cNvSpPr>
              <a:spLocks noChangeArrowheads="1"/>
            </p:cNvSpPr>
            <p:nvPr/>
          </p:nvSpPr>
          <p:spPr bwMode="auto">
            <a:xfrm>
              <a:off x="870" y="2681"/>
              <a:ext cx="130" cy="79"/>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35" tIns="46617" rIns="93235" bIns="46617" numCol="1" anchor="t" anchorCtr="0" compatLnSpc="1">
              <a:prstTxWarp prst="textNoShape">
                <a:avLst/>
              </a:prstTxWarp>
            </a:bodyPr>
            <a:lstStyle/>
            <a:p>
              <a:pPr marL="0" marR="0" lvl="0" indent="0" algn="l" defTabSz="932325"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60" name="Rectangle 60">
              <a:extLst>
                <a:ext uri="{FF2B5EF4-FFF2-40B4-BE49-F238E27FC236}">
                  <a16:creationId xmlns:a16="http://schemas.microsoft.com/office/drawing/2014/main" id="{0E302570-AE7A-4DB4-9174-AA5C68E08D18}"/>
                </a:ext>
              </a:extLst>
            </p:cNvPr>
            <p:cNvSpPr>
              <a:spLocks noChangeArrowheads="1"/>
            </p:cNvSpPr>
            <p:nvPr/>
          </p:nvSpPr>
          <p:spPr bwMode="auto">
            <a:xfrm>
              <a:off x="870" y="2681"/>
              <a:ext cx="130"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35" tIns="46617" rIns="93235" bIns="46617" numCol="1" anchor="t" anchorCtr="0" compatLnSpc="1">
              <a:prstTxWarp prst="textNoShape">
                <a:avLst/>
              </a:prstTxWarp>
            </a:bodyPr>
            <a:lstStyle/>
            <a:p>
              <a:pPr marL="0" marR="0" lvl="0" indent="0" algn="l" defTabSz="932325"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61" name="Rectangle 61">
              <a:extLst>
                <a:ext uri="{FF2B5EF4-FFF2-40B4-BE49-F238E27FC236}">
                  <a16:creationId xmlns:a16="http://schemas.microsoft.com/office/drawing/2014/main" id="{BDC008C1-C98F-4F03-970E-CAE5CD2FE903}"/>
                </a:ext>
              </a:extLst>
            </p:cNvPr>
            <p:cNvSpPr>
              <a:spLocks noChangeArrowheads="1"/>
            </p:cNvSpPr>
            <p:nvPr/>
          </p:nvSpPr>
          <p:spPr bwMode="auto">
            <a:xfrm>
              <a:off x="870" y="2786"/>
              <a:ext cx="130" cy="77"/>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35" tIns="46617" rIns="93235" bIns="46617" numCol="1" anchor="t" anchorCtr="0" compatLnSpc="1">
              <a:prstTxWarp prst="textNoShape">
                <a:avLst/>
              </a:prstTxWarp>
            </a:bodyPr>
            <a:lstStyle/>
            <a:p>
              <a:pPr marL="0" marR="0" lvl="0" indent="0" algn="l" defTabSz="932325"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62" name="Rectangle 62">
              <a:extLst>
                <a:ext uri="{FF2B5EF4-FFF2-40B4-BE49-F238E27FC236}">
                  <a16:creationId xmlns:a16="http://schemas.microsoft.com/office/drawing/2014/main" id="{D17B1E69-9B62-4852-9B0C-DBCEC4A1A961}"/>
                </a:ext>
              </a:extLst>
            </p:cNvPr>
            <p:cNvSpPr>
              <a:spLocks noChangeArrowheads="1"/>
            </p:cNvSpPr>
            <p:nvPr/>
          </p:nvSpPr>
          <p:spPr bwMode="auto">
            <a:xfrm>
              <a:off x="870" y="2786"/>
              <a:ext cx="130"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35" tIns="46617" rIns="93235" bIns="46617" numCol="1" anchor="t" anchorCtr="0" compatLnSpc="1">
              <a:prstTxWarp prst="textNoShape">
                <a:avLst/>
              </a:prstTxWarp>
            </a:bodyPr>
            <a:lstStyle/>
            <a:p>
              <a:pPr marL="0" marR="0" lvl="0" indent="0" algn="l" defTabSz="932325"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63" name="Rectangle 63">
              <a:extLst>
                <a:ext uri="{FF2B5EF4-FFF2-40B4-BE49-F238E27FC236}">
                  <a16:creationId xmlns:a16="http://schemas.microsoft.com/office/drawing/2014/main" id="{2B8BE093-BB66-4DCD-8500-8EE6A2E19693}"/>
                </a:ext>
              </a:extLst>
            </p:cNvPr>
            <p:cNvSpPr>
              <a:spLocks noChangeArrowheads="1"/>
            </p:cNvSpPr>
            <p:nvPr/>
          </p:nvSpPr>
          <p:spPr bwMode="auto">
            <a:xfrm>
              <a:off x="1025" y="2786"/>
              <a:ext cx="130" cy="77"/>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35" tIns="46617" rIns="93235" bIns="46617" numCol="1" anchor="t" anchorCtr="0" compatLnSpc="1">
              <a:prstTxWarp prst="textNoShape">
                <a:avLst/>
              </a:prstTxWarp>
            </a:bodyPr>
            <a:lstStyle/>
            <a:p>
              <a:pPr marL="0" marR="0" lvl="0" indent="0" algn="l" defTabSz="932325"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64" name="Rectangle 64">
              <a:extLst>
                <a:ext uri="{FF2B5EF4-FFF2-40B4-BE49-F238E27FC236}">
                  <a16:creationId xmlns:a16="http://schemas.microsoft.com/office/drawing/2014/main" id="{8ACD467D-A725-454F-8FF7-AFCD46129AE7}"/>
                </a:ext>
              </a:extLst>
            </p:cNvPr>
            <p:cNvSpPr>
              <a:spLocks noChangeArrowheads="1"/>
            </p:cNvSpPr>
            <p:nvPr/>
          </p:nvSpPr>
          <p:spPr bwMode="auto">
            <a:xfrm>
              <a:off x="1181" y="2786"/>
              <a:ext cx="130" cy="77"/>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35" tIns="46617" rIns="93235" bIns="46617" numCol="1" anchor="t" anchorCtr="0" compatLnSpc="1">
              <a:prstTxWarp prst="textNoShape">
                <a:avLst/>
              </a:prstTxWarp>
            </a:bodyPr>
            <a:lstStyle/>
            <a:p>
              <a:pPr marL="0" marR="0" lvl="0" indent="0" algn="l" defTabSz="932325"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65" name="Rectangle 65">
              <a:extLst>
                <a:ext uri="{FF2B5EF4-FFF2-40B4-BE49-F238E27FC236}">
                  <a16:creationId xmlns:a16="http://schemas.microsoft.com/office/drawing/2014/main" id="{19DD6B61-FA42-4E58-91CE-C0E1BCC631FE}"/>
                </a:ext>
              </a:extLst>
            </p:cNvPr>
            <p:cNvSpPr>
              <a:spLocks noChangeArrowheads="1"/>
            </p:cNvSpPr>
            <p:nvPr/>
          </p:nvSpPr>
          <p:spPr bwMode="auto">
            <a:xfrm>
              <a:off x="1338" y="2681"/>
              <a:ext cx="130" cy="79"/>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35" tIns="46617" rIns="93235" bIns="46617" numCol="1" anchor="t" anchorCtr="0" compatLnSpc="1">
              <a:prstTxWarp prst="textNoShape">
                <a:avLst/>
              </a:prstTxWarp>
            </a:bodyPr>
            <a:lstStyle/>
            <a:p>
              <a:pPr marL="0" marR="0" lvl="0" indent="0" algn="l" defTabSz="932325"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66" name="Rectangle 66">
              <a:extLst>
                <a:ext uri="{FF2B5EF4-FFF2-40B4-BE49-F238E27FC236}">
                  <a16:creationId xmlns:a16="http://schemas.microsoft.com/office/drawing/2014/main" id="{15726306-AD95-4554-9E8B-B3222B9CDFD7}"/>
                </a:ext>
              </a:extLst>
            </p:cNvPr>
            <p:cNvSpPr>
              <a:spLocks noChangeArrowheads="1"/>
            </p:cNvSpPr>
            <p:nvPr/>
          </p:nvSpPr>
          <p:spPr bwMode="auto">
            <a:xfrm>
              <a:off x="1338" y="2577"/>
              <a:ext cx="130" cy="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35" tIns="46617" rIns="93235" bIns="46617" numCol="1" anchor="t" anchorCtr="0" compatLnSpc="1">
              <a:prstTxWarp prst="textNoShape">
                <a:avLst/>
              </a:prstTxWarp>
            </a:bodyPr>
            <a:lstStyle/>
            <a:p>
              <a:pPr marL="0" marR="0" lvl="0" indent="0" algn="l" defTabSz="932325"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67" name="Rectangle 67">
              <a:extLst>
                <a:ext uri="{FF2B5EF4-FFF2-40B4-BE49-F238E27FC236}">
                  <a16:creationId xmlns:a16="http://schemas.microsoft.com/office/drawing/2014/main" id="{7BC7BF10-DCCF-4C95-991A-7F9C6FDA6683}"/>
                </a:ext>
              </a:extLst>
            </p:cNvPr>
            <p:cNvSpPr>
              <a:spLocks noChangeArrowheads="1"/>
            </p:cNvSpPr>
            <p:nvPr/>
          </p:nvSpPr>
          <p:spPr bwMode="auto">
            <a:xfrm>
              <a:off x="1338" y="2473"/>
              <a:ext cx="130" cy="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35" tIns="46617" rIns="93235" bIns="46617" numCol="1" anchor="t" anchorCtr="0" compatLnSpc="1">
              <a:prstTxWarp prst="textNoShape">
                <a:avLst/>
              </a:prstTxWarp>
            </a:bodyPr>
            <a:lstStyle/>
            <a:p>
              <a:pPr marL="0" marR="0" lvl="0" indent="0" algn="l" defTabSz="932325"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68" name="Rectangle 68">
              <a:extLst>
                <a:ext uri="{FF2B5EF4-FFF2-40B4-BE49-F238E27FC236}">
                  <a16:creationId xmlns:a16="http://schemas.microsoft.com/office/drawing/2014/main" id="{A9F3EFA1-675D-454A-A1CF-2A91F19140A0}"/>
                </a:ext>
              </a:extLst>
            </p:cNvPr>
            <p:cNvSpPr>
              <a:spLocks noChangeArrowheads="1"/>
            </p:cNvSpPr>
            <p:nvPr/>
          </p:nvSpPr>
          <p:spPr bwMode="auto">
            <a:xfrm>
              <a:off x="1338" y="2786"/>
              <a:ext cx="130" cy="77"/>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35" tIns="46617" rIns="93235" bIns="46617" numCol="1" anchor="t" anchorCtr="0" compatLnSpc="1">
              <a:prstTxWarp prst="textNoShape">
                <a:avLst/>
              </a:prstTxWarp>
            </a:bodyPr>
            <a:lstStyle/>
            <a:p>
              <a:pPr marL="0" marR="0" lvl="0" indent="0" algn="l" defTabSz="932325"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69" name="Freeform 69">
              <a:extLst>
                <a:ext uri="{FF2B5EF4-FFF2-40B4-BE49-F238E27FC236}">
                  <a16:creationId xmlns:a16="http://schemas.microsoft.com/office/drawing/2014/main" id="{1B557993-653F-46F2-A5F9-859DDAA6CA04}"/>
                </a:ext>
              </a:extLst>
            </p:cNvPr>
            <p:cNvSpPr>
              <a:spLocks noEditPoints="1"/>
            </p:cNvSpPr>
            <p:nvPr/>
          </p:nvSpPr>
          <p:spPr bwMode="auto">
            <a:xfrm>
              <a:off x="840" y="2317"/>
              <a:ext cx="591" cy="0"/>
            </a:xfrm>
            <a:custGeom>
              <a:avLst/>
              <a:gdLst>
                <a:gd name="T0" fmla="*/ 140 w 504"/>
                <a:gd name="T1" fmla="*/ 5 w 504"/>
                <a:gd name="T2" fmla="*/ 0 w 504"/>
                <a:gd name="T3" fmla="*/ 3 w 504"/>
                <a:gd name="T4" fmla="*/ 140 w 504"/>
                <a:gd name="T5" fmla="*/ 140 w 504"/>
                <a:gd name="T6" fmla="*/ 504 w 504"/>
                <a:gd name="T7" fmla="*/ 159 w 504"/>
                <a:gd name="T8" fmla="*/ 159 w 504"/>
                <a:gd name="T9" fmla="*/ 503 w 504"/>
                <a:gd name="T10" fmla="*/ 504 w 504"/>
              </a:gdLst>
              <a:ahLst/>
              <a:cxnLst>
                <a:cxn ang="0">
                  <a:pos x="T0" y="0"/>
                </a:cxn>
                <a:cxn ang="0">
                  <a:pos x="T1" y="0"/>
                </a:cxn>
                <a:cxn ang="0">
                  <a:pos x="T2" y="0"/>
                </a:cxn>
                <a:cxn ang="0">
                  <a:pos x="T3" y="0"/>
                </a:cxn>
                <a:cxn ang="0">
                  <a:pos x="T4" y="0"/>
                </a:cxn>
                <a:cxn ang="0">
                  <a:pos x="T5" y="0"/>
                </a:cxn>
                <a:cxn ang="0">
                  <a:pos x="T6" y="0"/>
                </a:cxn>
                <a:cxn ang="0">
                  <a:pos x="T7" y="0"/>
                </a:cxn>
                <a:cxn ang="0">
                  <a:pos x="T8" y="0"/>
                </a:cxn>
                <a:cxn ang="0">
                  <a:pos x="T9" y="0"/>
                </a:cxn>
                <a:cxn ang="0">
                  <a:pos x="T10" y="0"/>
                </a:cxn>
              </a:cxnLst>
              <a:rect l="0" t="0" r="r" b="b"/>
              <a:pathLst>
                <a:path w="504">
                  <a:moveTo>
                    <a:pt x="140" y="0"/>
                  </a:moveTo>
                  <a:cubicBezTo>
                    <a:pt x="5" y="0"/>
                    <a:pt x="5" y="0"/>
                    <a:pt x="5" y="0"/>
                  </a:cubicBezTo>
                  <a:cubicBezTo>
                    <a:pt x="3" y="0"/>
                    <a:pt x="1" y="0"/>
                    <a:pt x="0" y="0"/>
                  </a:cubicBezTo>
                  <a:cubicBezTo>
                    <a:pt x="1" y="0"/>
                    <a:pt x="2" y="0"/>
                    <a:pt x="3" y="0"/>
                  </a:cubicBezTo>
                  <a:cubicBezTo>
                    <a:pt x="140" y="0"/>
                    <a:pt x="140" y="0"/>
                    <a:pt x="140" y="0"/>
                  </a:cubicBezTo>
                  <a:cubicBezTo>
                    <a:pt x="140" y="0"/>
                    <a:pt x="140" y="0"/>
                    <a:pt x="140" y="0"/>
                  </a:cubicBezTo>
                  <a:moveTo>
                    <a:pt x="504" y="0"/>
                  </a:moveTo>
                  <a:cubicBezTo>
                    <a:pt x="159" y="0"/>
                    <a:pt x="159" y="0"/>
                    <a:pt x="159" y="0"/>
                  </a:cubicBezTo>
                  <a:cubicBezTo>
                    <a:pt x="159" y="0"/>
                    <a:pt x="159" y="0"/>
                    <a:pt x="159" y="0"/>
                  </a:cubicBezTo>
                  <a:cubicBezTo>
                    <a:pt x="503" y="0"/>
                    <a:pt x="503" y="0"/>
                    <a:pt x="503" y="0"/>
                  </a:cubicBezTo>
                  <a:cubicBezTo>
                    <a:pt x="504" y="0"/>
                    <a:pt x="504" y="0"/>
                    <a:pt x="504" y="0"/>
                  </a:cubicBezTo>
                </a:path>
              </a:pathLst>
            </a:custGeom>
            <a:solidFill>
              <a:srgbClr val="1C42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marL="0" marR="0" lvl="0" indent="0" algn="l" defTabSz="932325"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70" name="Freeform 70">
              <a:extLst>
                <a:ext uri="{FF2B5EF4-FFF2-40B4-BE49-F238E27FC236}">
                  <a16:creationId xmlns:a16="http://schemas.microsoft.com/office/drawing/2014/main" id="{72FE8ABC-ACB8-4310-A723-35ABB83C9B75}"/>
                </a:ext>
              </a:extLst>
            </p:cNvPr>
            <p:cNvSpPr>
              <a:spLocks/>
            </p:cNvSpPr>
            <p:nvPr/>
          </p:nvSpPr>
          <p:spPr bwMode="auto">
            <a:xfrm>
              <a:off x="1004" y="2317"/>
              <a:ext cx="23" cy="0"/>
            </a:xfrm>
            <a:custGeom>
              <a:avLst/>
              <a:gdLst>
                <a:gd name="T0" fmla="*/ 19 w 19"/>
                <a:gd name="T1" fmla="*/ 0 w 19"/>
                <a:gd name="T2" fmla="*/ 0 w 19"/>
                <a:gd name="T3" fmla="*/ 19 w 19"/>
                <a:gd name="T4" fmla="*/ 19 w 19"/>
              </a:gdLst>
              <a:ahLst/>
              <a:cxnLst>
                <a:cxn ang="0">
                  <a:pos x="T0" y="0"/>
                </a:cxn>
                <a:cxn ang="0">
                  <a:pos x="T1" y="0"/>
                </a:cxn>
                <a:cxn ang="0">
                  <a:pos x="T2" y="0"/>
                </a:cxn>
                <a:cxn ang="0">
                  <a:pos x="T3" y="0"/>
                </a:cxn>
                <a:cxn ang="0">
                  <a:pos x="T4" y="0"/>
                </a:cxn>
              </a:cxnLst>
              <a:rect l="0" t="0" r="r" b="b"/>
              <a:pathLst>
                <a:path w="19">
                  <a:moveTo>
                    <a:pt x="19" y="0"/>
                  </a:moveTo>
                  <a:cubicBezTo>
                    <a:pt x="0" y="0"/>
                    <a:pt x="0" y="0"/>
                    <a:pt x="0" y="0"/>
                  </a:cubicBezTo>
                  <a:cubicBezTo>
                    <a:pt x="0" y="0"/>
                    <a:pt x="0" y="0"/>
                    <a:pt x="0" y="0"/>
                  </a:cubicBezTo>
                  <a:cubicBezTo>
                    <a:pt x="19" y="0"/>
                    <a:pt x="19" y="0"/>
                    <a:pt x="19" y="0"/>
                  </a:cubicBezTo>
                  <a:cubicBezTo>
                    <a:pt x="19" y="0"/>
                    <a:pt x="19" y="0"/>
                    <a:pt x="19" y="0"/>
                  </a:cubicBezTo>
                </a:path>
              </a:pathLst>
            </a:custGeom>
            <a:solidFill>
              <a:srgbClr val="89CF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marL="0" marR="0" lvl="0" indent="0" algn="l" defTabSz="932325"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71" name="Freeform 71">
              <a:extLst>
                <a:ext uri="{FF2B5EF4-FFF2-40B4-BE49-F238E27FC236}">
                  <a16:creationId xmlns:a16="http://schemas.microsoft.com/office/drawing/2014/main" id="{C8FDE46C-61B5-4D61-873D-E55CDCDBE69A}"/>
                </a:ext>
              </a:extLst>
            </p:cNvPr>
            <p:cNvSpPr>
              <a:spLocks/>
            </p:cNvSpPr>
            <p:nvPr/>
          </p:nvSpPr>
          <p:spPr bwMode="auto">
            <a:xfrm>
              <a:off x="842" y="2916"/>
              <a:ext cx="35" cy="0"/>
            </a:xfrm>
            <a:custGeom>
              <a:avLst/>
              <a:gdLst>
                <a:gd name="T0" fmla="*/ 0 w 30"/>
                <a:gd name="T1" fmla="*/ 4 w 30"/>
                <a:gd name="T2" fmla="*/ 30 w 30"/>
                <a:gd name="T3" fmla="*/ 30 w 30"/>
                <a:gd name="T4" fmla="*/ 2 w 30"/>
                <a:gd name="T5" fmla="*/ 0 w 30"/>
              </a:gdLst>
              <a:ahLst/>
              <a:cxnLst>
                <a:cxn ang="0">
                  <a:pos x="T0" y="0"/>
                </a:cxn>
                <a:cxn ang="0">
                  <a:pos x="T1" y="0"/>
                </a:cxn>
                <a:cxn ang="0">
                  <a:pos x="T2" y="0"/>
                </a:cxn>
                <a:cxn ang="0">
                  <a:pos x="T3" y="0"/>
                </a:cxn>
                <a:cxn ang="0">
                  <a:pos x="T4" y="0"/>
                </a:cxn>
                <a:cxn ang="0">
                  <a:pos x="T5" y="0"/>
                </a:cxn>
              </a:cxnLst>
              <a:rect l="0" t="0" r="r" b="b"/>
              <a:pathLst>
                <a:path w="30">
                  <a:moveTo>
                    <a:pt x="0" y="0"/>
                  </a:moveTo>
                  <a:cubicBezTo>
                    <a:pt x="1" y="0"/>
                    <a:pt x="2" y="0"/>
                    <a:pt x="4" y="0"/>
                  </a:cubicBezTo>
                  <a:cubicBezTo>
                    <a:pt x="30" y="0"/>
                    <a:pt x="30" y="0"/>
                    <a:pt x="30" y="0"/>
                  </a:cubicBezTo>
                  <a:cubicBezTo>
                    <a:pt x="30" y="0"/>
                    <a:pt x="30" y="0"/>
                    <a:pt x="30" y="0"/>
                  </a:cubicBezTo>
                  <a:cubicBezTo>
                    <a:pt x="2" y="0"/>
                    <a:pt x="2" y="0"/>
                    <a:pt x="2" y="0"/>
                  </a:cubicBezTo>
                  <a:cubicBezTo>
                    <a:pt x="1" y="0"/>
                    <a:pt x="0" y="0"/>
                    <a:pt x="0" y="0"/>
                  </a:cubicBezTo>
                </a:path>
              </a:pathLst>
            </a:custGeom>
            <a:solidFill>
              <a:srgbClr val="1C42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marL="0" marR="0" lvl="0" indent="0" algn="l" defTabSz="932325"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72" name="Freeform 72">
              <a:extLst>
                <a:ext uri="{FF2B5EF4-FFF2-40B4-BE49-F238E27FC236}">
                  <a16:creationId xmlns:a16="http://schemas.microsoft.com/office/drawing/2014/main" id="{10A93D1D-B48D-4A72-BC40-A6D13B92C640}"/>
                </a:ext>
              </a:extLst>
            </p:cNvPr>
            <p:cNvSpPr>
              <a:spLocks noEditPoints="1"/>
            </p:cNvSpPr>
            <p:nvPr/>
          </p:nvSpPr>
          <p:spPr bwMode="auto">
            <a:xfrm>
              <a:off x="818" y="2424"/>
              <a:ext cx="513" cy="492"/>
            </a:xfrm>
            <a:custGeom>
              <a:avLst/>
              <a:gdLst>
                <a:gd name="T0" fmla="*/ 44 w 438"/>
                <a:gd name="T1" fmla="*/ 287 h 420"/>
                <a:gd name="T2" fmla="*/ 44 w 438"/>
                <a:gd name="T3" fmla="*/ 220 h 420"/>
                <a:gd name="T4" fmla="*/ 155 w 438"/>
                <a:gd name="T5" fmla="*/ 220 h 420"/>
                <a:gd name="T6" fmla="*/ 155 w 438"/>
                <a:gd name="T7" fmla="*/ 287 h 420"/>
                <a:gd name="T8" fmla="*/ 44 w 438"/>
                <a:gd name="T9" fmla="*/ 287 h 420"/>
                <a:gd name="T10" fmla="*/ 44 w 438"/>
                <a:gd name="T11" fmla="*/ 198 h 420"/>
                <a:gd name="T12" fmla="*/ 44 w 438"/>
                <a:gd name="T13" fmla="*/ 131 h 420"/>
                <a:gd name="T14" fmla="*/ 155 w 438"/>
                <a:gd name="T15" fmla="*/ 131 h 420"/>
                <a:gd name="T16" fmla="*/ 155 w 438"/>
                <a:gd name="T17" fmla="*/ 198 h 420"/>
                <a:gd name="T18" fmla="*/ 44 w 438"/>
                <a:gd name="T19" fmla="*/ 198 h 420"/>
                <a:gd name="T20" fmla="*/ 44 w 438"/>
                <a:gd name="T21" fmla="*/ 109 h 420"/>
                <a:gd name="T22" fmla="*/ 44 w 438"/>
                <a:gd name="T23" fmla="*/ 42 h 420"/>
                <a:gd name="T24" fmla="*/ 155 w 438"/>
                <a:gd name="T25" fmla="*/ 42 h 420"/>
                <a:gd name="T26" fmla="*/ 155 w 438"/>
                <a:gd name="T27" fmla="*/ 109 h 420"/>
                <a:gd name="T28" fmla="*/ 44 w 438"/>
                <a:gd name="T29" fmla="*/ 109 h 420"/>
                <a:gd name="T30" fmla="*/ 177 w 438"/>
                <a:gd name="T31" fmla="*/ 109 h 420"/>
                <a:gd name="T32" fmla="*/ 177 w 438"/>
                <a:gd name="T33" fmla="*/ 42 h 420"/>
                <a:gd name="T34" fmla="*/ 288 w 438"/>
                <a:gd name="T35" fmla="*/ 42 h 420"/>
                <a:gd name="T36" fmla="*/ 288 w 438"/>
                <a:gd name="T37" fmla="*/ 109 h 420"/>
                <a:gd name="T38" fmla="*/ 177 w 438"/>
                <a:gd name="T39" fmla="*/ 109 h 420"/>
                <a:gd name="T40" fmla="*/ 438 w 438"/>
                <a:gd name="T41" fmla="*/ 0 h 420"/>
                <a:gd name="T42" fmla="*/ 0 w 438"/>
                <a:gd name="T43" fmla="*/ 0 h 420"/>
                <a:gd name="T44" fmla="*/ 0 w 438"/>
                <a:gd name="T45" fmla="*/ 20 h 420"/>
                <a:gd name="T46" fmla="*/ 0 w 438"/>
                <a:gd name="T47" fmla="*/ 60 h 420"/>
                <a:gd name="T48" fmla="*/ 0 w 438"/>
                <a:gd name="T49" fmla="*/ 396 h 420"/>
                <a:gd name="T50" fmla="*/ 20 w 438"/>
                <a:gd name="T51" fmla="*/ 420 h 420"/>
                <a:gd name="T52" fmla="*/ 22 w 438"/>
                <a:gd name="T53" fmla="*/ 420 h 420"/>
                <a:gd name="T54" fmla="*/ 50 w 438"/>
                <a:gd name="T55" fmla="*/ 420 h 420"/>
                <a:gd name="T56" fmla="*/ 91 w 438"/>
                <a:gd name="T57" fmla="*/ 375 h 420"/>
                <a:gd name="T58" fmla="*/ 44 w 438"/>
                <a:gd name="T59" fmla="*/ 375 h 420"/>
                <a:gd name="T60" fmla="*/ 44 w 438"/>
                <a:gd name="T61" fmla="*/ 309 h 420"/>
                <a:gd name="T62" fmla="*/ 153 w 438"/>
                <a:gd name="T63" fmla="*/ 309 h 420"/>
                <a:gd name="T64" fmla="*/ 177 w 438"/>
                <a:gd name="T65" fmla="*/ 282 h 420"/>
                <a:gd name="T66" fmla="*/ 177 w 438"/>
                <a:gd name="T67" fmla="*/ 220 h 420"/>
                <a:gd name="T68" fmla="*/ 235 w 438"/>
                <a:gd name="T69" fmla="*/ 220 h 420"/>
                <a:gd name="T70" fmla="*/ 255 w 438"/>
                <a:gd name="T71" fmla="*/ 198 h 420"/>
                <a:gd name="T72" fmla="*/ 177 w 438"/>
                <a:gd name="T73" fmla="*/ 198 h 420"/>
                <a:gd name="T74" fmla="*/ 177 w 438"/>
                <a:gd name="T75" fmla="*/ 131 h 420"/>
                <a:gd name="T76" fmla="*/ 288 w 438"/>
                <a:gd name="T77" fmla="*/ 131 h 420"/>
                <a:gd name="T78" fmla="*/ 288 w 438"/>
                <a:gd name="T79" fmla="*/ 162 h 420"/>
                <a:gd name="T80" fmla="*/ 310 w 438"/>
                <a:gd name="T81" fmla="*/ 138 h 420"/>
                <a:gd name="T82" fmla="*/ 310 w 438"/>
                <a:gd name="T83" fmla="*/ 131 h 420"/>
                <a:gd name="T84" fmla="*/ 317 w 438"/>
                <a:gd name="T85" fmla="*/ 131 h 420"/>
                <a:gd name="T86" fmla="*/ 338 w 438"/>
                <a:gd name="T87" fmla="*/ 109 h 420"/>
                <a:gd name="T88" fmla="*/ 310 w 438"/>
                <a:gd name="T89" fmla="*/ 109 h 420"/>
                <a:gd name="T90" fmla="*/ 310 w 438"/>
                <a:gd name="T91" fmla="*/ 42 h 420"/>
                <a:gd name="T92" fmla="*/ 399 w 438"/>
                <a:gd name="T93" fmla="*/ 42 h 420"/>
                <a:gd name="T94" fmla="*/ 438 w 438"/>
                <a:gd name="T95" fmla="*/ 0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8" h="420">
                  <a:moveTo>
                    <a:pt x="44" y="287"/>
                  </a:moveTo>
                  <a:cubicBezTo>
                    <a:pt x="44" y="220"/>
                    <a:pt x="44" y="220"/>
                    <a:pt x="44" y="220"/>
                  </a:cubicBezTo>
                  <a:cubicBezTo>
                    <a:pt x="155" y="220"/>
                    <a:pt x="155" y="220"/>
                    <a:pt x="155" y="220"/>
                  </a:cubicBezTo>
                  <a:cubicBezTo>
                    <a:pt x="155" y="287"/>
                    <a:pt x="155" y="287"/>
                    <a:pt x="155" y="287"/>
                  </a:cubicBezTo>
                  <a:cubicBezTo>
                    <a:pt x="44" y="287"/>
                    <a:pt x="44" y="287"/>
                    <a:pt x="44" y="287"/>
                  </a:cubicBezTo>
                  <a:moveTo>
                    <a:pt x="44" y="198"/>
                  </a:moveTo>
                  <a:cubicBezTo>
                    <a:pt x="44" y="131"/>
                    <a:pt x="44" y="131"/>
                    <a:pt x="44" y="131"/>
                  </a:cubicBezTo>
                  <a:cubicBezTo>
                    <a:pt x="155" y="131"/>
                    <a:pt x="155" y="131"/>
                    <a:pt x="155" y="131"/>
                  </a:cubicBezTo>
                  <a:cubicBezTo>
                    <a:pt x="155" y="198"/>
                    <a:pt x="155" y="198"/>
                    <a:pt x="155" y="198"/>
                  </a:cubicBezTo>
                  <a:cubicBezTo>
                    <a:pt x="44" y="198"/>
                    <a:pt x="44" y="198"/>
                    <a:pt x="44" y="198"/>
                  </a:cubicBezTo>
                  <a:moveTo>
                    <a:pt x="44" y="109"/>
                  </a:moveTo>
                  <a:cubicBezTo>
                    <a:pt x="44" y="42"/>
                    <a:pt x="44" y="42"/>
                    <a:pt x="44" y="42"/>
                  </a:cubicBezTo>
                  <a:cubicBezTo>
                    <a:pt x="155" y="42"/>
                    <a:pt x="155" y="42"/>
                    <a:pt x="155" y="42"/>
                  </a:cubicBezTo>
                  <a:cubicBezTo>
                    <a:pt x="155" y="109"/>
                    <a:pt x="155" y="109"/>
                    <a:pt x="155" y="109"/>
                  </a:cubicBezTo>
                  <a:cubicBezTo>
                    <a:pt x="44" y="109"/>
                    <a:pt x="44" y="109"/>
                    <a:pt x="44" y="109"/>
                  </a:cubicBezTo>
                  <a:moveTo>
                    <a:pt x="177" y="109"/>
                  </a:moveTo>
                  <a:cubicBezTo>
                    <a:pt x="177" y="42"/>
                    <a:pt x="177" y="42"/>
                    <a:pt x="177" y="42"/>
                  </a:cubicBezTo>
                  <a:cubicBezTo>
                    <a:pt x="288" y="42"/>
                    <a:pt x="288" y="42"/>
                    <a:pt x="288" y="42"/>
                  </a:cubicBezTo>
                  <a:cubicBezTo>
                    <a:pt x="288" y="109"/>
                    <a:pt x="288" y="109"/>
                    <a:pt x="288" y="109"/>
                  </a:cubicBezTo>
                  <a:cubicBezTo>
                    <a:pt x="177" y="109"/>
                    <a:pt x="177" y="109"/>
                    <a:pt x="177" y="109"/>
                  </a:cubicBezTo>
                  <a:moveTo>
                    <a:pt x="438" y="0"/>
                  </a:moveTo>
                  <a:cubicBezTo>
                    <a:pt x="0" y="0"/>
                    <a:pt x="0" y="0"/>
                    <a:pt x="0" y="0"/>
                  </a:cubicBezTo>
                  <a:cubicBezTo>
                    <a:pt x="0" y="20"/>
                    <a:pt x="0" y="20"/>
                    <a:pt x="0" y="20"/>
                  </a:cubicBezTo>
                  <a:cubicBezTo>
                    <a:pt x="0" y="60"/>
                    <a:pt x="0" y="60"/>
                    <a:pt x="0" y="60"/>
                  </a:cubicBezTo>
                  <a:cubicBezTo>
                    <a:pt x="0" y="396"/>
                    <a:pt x="0" y="396"/>
                    <a:pt x="0" y="396"/>
                  </a:cubicBezTo>
                  <a:cubicBezTo>
                    <a:pt x="0" y="408"/>
                    <a:pt x="8" y="418"/>
                    <a:pt x="20" y="420"/>
                  </a:cubicBezTo>
                  <a:cubicBezTo>
                    <a:pt x="20" y="420"/>
                    <a:pt x="21" y="420"/>
                    <a:pt x="22" y="420"/>
                  </a:cubicBezTo>
                  <a:cubicBezTo>
                    <a:pt x="50" y="420"/>
                    <a:pt x="50" y="420"/>
                    <a:pt x="50" y="420"/>
                  </a:cubicBezTo>
                  <a:cubicBezTo>
                    <a:pt x="91" y="375"/>
                    <a:pt x="91" y="375"/>
                    <a:pt x="91" y="375"/>
                  </a:cubicBezTo>
                  <a:cubicBezTo>
                    <a:pt x="44" y="375"/>
                    <a:pt x="44" y="375"/>
                    <a:pt x="44" y="375"/>
                  </a:cubicBezTo>
                  <a:cubicBezTo>
                    <a:pt x="44" y="309"/>
                    <a:pt x="44" y="309"/>
                    <a:pt x="44" y="309"/>
                  </a:cubicBezTo>
                  <a:cubicBezTo>
                    <a:pt x="153" y="309"/>
                    <a:pt x="153" y="309"/>
                    <a:pt x="153" y="309"/>
                  </a:cubicBezTo>
                  <a:cubicBezTo>
                    <a:pt x="177" y="282"/>
                    <a:pt x="177" y="282"/>
                    <a:pt x="177" y="282"/>
                  </a:cubicBezTo>
                  <a:cubicBezTo>
                    <a:pt x="177" y="220"/>
                    <a:pt x="177" y="220"/>
                    <a:pt x="177" y="220"/>
                  </a:cubicBezTo>
                  <a:cubicBezTo>
                    <a:pt x="235" y="220"/>
                    <a:pt x="235" y="220"/>
                    <a:pt x="235" y="220"/>
                  </a:cubicBezTo>
                  <a:cubicBezTo>
                    <a:pt x="255" y="198"/>
                    <a:pt x="255" y="198"/>
                    <a:pt x="255" y="198"/>
                  </a:cubicBezTo>
                  <a:cubicBezTo>
                    <a:pt x="177" y="198"/>
                    <a:pt x="177" y="198"/>
                    <a:pt x="177" y="198"/>
                  </a:cubicBezTo>
                  <a:cubicBezTo>
                    <a:pt x="177" y="131"/>
                    <a:pt x="177" y="131"/>
                    <a:pt x="177" y="131"/>
                  </a:cubicBezTo>
                  <a:cubicBezTo>
                    <a:pt x="288" y="131"/>
                    <a:pt x="288" y="131"/>
                    <a:pt x="288" y="131"/>
                  </a:cubicBezTo>
                  <a:cubicBezTo>
                    <a:pt x="288" y="162"/>
                    <a:pt x="288" y="162"/>
                    <a:pt x="288" y="162"/>
                  </a:cubicBezTo>
                  <a:cubicBezTo>
                    <a:pt x="310" y="138"/>
                    <a:pt x="310" y="138"/>
                    <a:pt x="310" y="138"/>
                  </a:cubicBezTo>
                  <a:cubicBezTo>
                    <a:pt x="310" y="131"/>
                    <a:pt x="310" y="131"/>
                    <a:pt x="310" y="131"/>
                  </a:cubicBezTo>
                  <a:cubicBezTo>
                    <a:pt x="317" y="131"/>
                    <a:pt x="317" y="131"/>
                    <a:pt x="317" y="131"/>
                  </a:cubicBezTo>
                  <a:cubicBezTo>
                    <a:pt x="338" y="109"/>
                    <a:pt x="338" y="109"/>
                    <a:pt x="338" y="109"/>
                  </a:cubicBezTo>
                  <a:cubicBezTo>
                    <a:pt x="310" y="109"/>
                    <a:pt x="310" y="109"/>
                    <a:pt x="310" y="109"/>
                  </a:cubicBezTo>
                  <a:cubicBezTo>
                    <a:pt x="310" y="42"/>
                    <a:pt x="310" y="42"/>
                    <a:pt x="310" y="42"/>
                  </a:cubicBezTo>
                  <a:cubicBezTo>
                    <a:pt x="399" y="42"/>
                    <a:pt x="399" y="42"/>
                    <a:pt x="399" y="42"/>
                  </a:cubicBezTo>
                  <a:cubicBezTo>
                    <a:pt x="438" y="0"/>
                    <a:pt x="438" y="0"/>
                    <a:pt x="438" y="0"/>
                  </a:cubicBezTo>
                </a:path>
              </a:pathLst>
            </a:custGeom>
            <a:solidFill>
              <a:srgbClr val="E3E3E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marL="0" marR="0" lvl="0" indent="0" algn="l" defTabSz="932325"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73" name="Freeform 73">
              <a:extLst>
                <a:ext uri="{FF2B5EF4-FFF2-40B4-BE49-F238E27FC236}">
                  <a16:creationId xmlns:a16="http://schemas.microsoft.com/office/drawing/2014/main" id="{EBE6B85C-78A3-4410-B3F0-EB3B5A80FE31}"/>
                </a:ext>
              </a:extLst>
            </p:cNvPr>
            <p:cNvSpPr>
              <a:spLocks/>
            </p:cNvSpPr>
            <p:nvPr/>
          </p:nvSpPr>
          <p:spPr bwMode="auto">
            <a:xfrm>
              <a:off x="818" y="2317"/>
              <a:ext cx="611" cy="107"/>
            </a:xfrm>
            <a:custGeom>
              <a:avLst/>
              <a:gdLst>
                <a:gd name="T0" fmla="*/ 522 w 522"/>
                <a:gd name="T1" fmla="*/ 0 h 91"/>
                <a:gd name="T2" fmla="*/ 178 w 522"/>
                <a:gd name="T3" fmla="*/ 0 h 91"/>
                <a:gd name="T4" fmla="*/ 159 w 522"/>
                <a:gd name="T5" fmla="*/ 0 h 91"/>
                <a:gd name="T6" fmla="*/ 22 w 522"/>
                <a:gd name="T7" fmla="*/ 0 h 91"/>
                <a:gd name="T8" fmla="*/ 19 w 522"/>
                <a:gd name="T9" fmla="*/ 0 h 91"/>
                <a:gd name="T10" fmla="*/ 0 w 522"/>
                <a:gd name="T11" fmla="*/ 24 h 91"/>
                <a:gd name="T12" fmla="*/ 0 w 522"/>
                <a:gd name="T13" fmla="*/ 91 h 91"/>
                <a:gd name="T14" fmla="*/ 438 w 522"/>
                <a:gd name="T15" fmla="*/ 91 h 91"/>
                <a:gd name="T16" fmla="*/ 522 w 522"/>
                <a:gd name="T17"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2" h="91">
                  <a:moveTo>
                    <a:pt x="522" y="0"/>
                  </a:moveTo>
                  <a:cubicBezTo>
                    <a:pt x="178" y="0"/>
                    <a:pt x="178" y="0"/>
                    <a:pt x="178" y="0"/>
                  </a:cubicBezTo>
                  <a:cubicBezTo>
                    <a:pt x="159" y="0"/>
                    <a:pt x="159" y="0"/>
                    <a:pt x="159" y="0"/>
                  </a:cubicBezTo>
                  <a:cubicBezTo>
                    <a:pt x="22" y="0"/>
                    <a:pt x="22" y="0"/>
                    <a:pt x="22" y="0"/>
                  </a:cubicBezTo>
                  <a:cubicBezTo>
                    <a:pt x="21" y="0"/>
                    <a:pt x="20" y="0"/>
                    <a:pt x="19" y="0"/>
                  </a:cubicBezTo>
                  <a:cubicBezTo>
                    <a:pt x="8" y="3"/>
                    <a:pt x="0" y="12"/>
                    <a:pt x="0" y="24"/>
                  </a:cubicBezTo>
                  <a:cubicBezTo>
                    <a:pt x="0" y="91"/>
                    <a:pt x="0" y="91"/>
                    <a:pt x="0" y="91"/>
                  </a:cubicBezTo>
                  <a:cubicBezTo>
                    <a:pt x="438" y="91"/>
                    <a:pt x="438" y="91"/>
                    <a:pt x="438" y="91"/>
                  </a:cubicBezTo>
                  <a:cubicBezTo>
                    <a:pt x="522" y="0"/>
                    <a:pt x="522" y="0"/>
                    <a:pt x="522" y="0"/>
                  </a:cubicBezTo>
                </a:path>
              </a:pathLst>
            </a:custGeom>
            <a:solidFill>
              <a:srgbClr val="99CC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marL="0" marR="0" lvl="0" indent="0" algn="l" defTabSz="932325"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74" name="Freeform 74">
              <a:extLst>
                <a:ext uri="{FF2B5EF4-FFF2-40B4-BE49-F238E27FC236}">
                  <a16:creationId xmlns:a16="http://schemas.microsoft.com/office/drawing/2014/main" id="{69CCE39D-69B2-4EF1-9DD1-7A37CB858C47}"/>
                </a:ext>
              </a:extLst>
            </p:cNvPr>
            <p:cNvSpPr>
              <a:spLocks/>
            </p:cNvSpPr>
            <p:nvPr/>
          </p:nvSpPr>
          <p:spPr bwMode="auto">
            <a:xfrm>
              <a:off x="1025" y="2577"/>
              <a:ext cx="130" cy="79"/>
            </a:xfrm>
            <a:custGeom>
              <a:avLst/>
              <a:gdLst>
                <a:gd name="T0" fmla="*/ 130 w 130"/>
                <a:gd name="T1" fmla="*/ 0 h 79"/>
                <a:gd name="T2" fmla="*/ 0 w 130"/>
                <a:gd name="T3" fmla="*/ 0 h 79"/>
                <a:gd name="T4" fmla="*/ 0 w 130"/>
                <a:gd name="T5" fmla="*/ 79 h 79"/>
                <a:gd name="T6" fmla="*/ 92 w 130"/>
                <a:gd name="T7" fmla="*/ 79 h 79"/>
                <a:gd name="T8" fmla="*/ 130 w 130"/>
                <a:gd name="T9" fmla="*/ 36 h 79"/>
                <a:gd name="T10" fmla="*/ 130 w 130"/>
                <a:gd name="T11" fmla="*/ 0 h 79"/>
              </a:gdLst>
              <a:ahLst/>
              <a:cxnLst>
                <a:cxn ang="0">
                  <a:pos x="T0" y="T1"/>
                </a:cxn>
                <a:cxn ang="0">
                  <a:pos x="T2" y="T3"/>
                </a:cxn>
                <a:cxn ang="0">
                  <a:pos x="T4" y="T5"/>
                </a:cxn>
                <a:cxn ang="0">
                  <a:pos x="T6" y="T7"/>
                </a:cxn>
                <a:cxn ang="0">
                  <a:pos x="T8" y="T9"/>
                </a:cxn>
                <a:cxn ang="0">
                  <a:pos x="T10" y="T11"/>
                </a:cxn>
              </a:cxnLst>
              <a:rect l="0" t="0" r="r" b="b"/>
              <a:pathLst>
                <a:path w="130" h="79">
                  <a:moveTo>
                    <a:pt x="130" y="0"/>
                  </a:moveTo>
                  <a:lnTo>
                    <a:pt x="0" y="0"/>
                  </a:lnTo>
                  <a:lnTo>
                    <a:pt x="0" y="79"/>
                  </a:lnTo>
                  <a:lnTo>
                    <a:pt x="92" y="79"/>
                  </a:lnTo>
                  <a:lnTo>
                    <a:pt x="130" y="36"/>
                  </a:lnTo>
                  <a:lnTo>
                    <a:pt x="13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marL="0" marR="0" lvl="0" indent="0" algn="l" defTabSz="932325"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75" name="Freeform 75">
              <a:extLst>
                <a:ext uri="{FF2B5EF4-FFF2-40B4-BE49-F238E27FC236}">
                  <a16:creationId xmlns:a16="http://schemas.microsoft.com/office/drawing/2014/main" id="{1C86805F-F70E-4EE3-9EA7-B70558C271CC}"/>
                </a:ext>
              </a:extLst>
            </p:cNvPr>
            <p:cNvSpPr>
              <a:spLocks/>
            </p:cNvSpPr>
            <p:nvPr/>
          </p:nvSpPr>
          <p:spPr bwMode="auto">
            <a:xfrm>
              <a:off x="1025" y="2577"/>
              <a:ext cx="130" cy="79"/>
            </a:xfrm>
            <a:custGeom>
              <a:avLst/>
              <a:gdLst>
                <a:gd name="T0" fmla="*/ 130 w 130"/>
                <a:gd name="T1" fmla="*/ 0 h 79"/>
                <a:gd name="T2" fmla="*/ 0 w 130"/>
                <a:gd name="T3" fmla="*/ 0 h 79"/>
                <a:gd name="T4" fmla="*/ 0 w 130"/>
                <a:gd name="T5" fmla="*/ 79 h 79"/>
                <a:gd name="T6" fmla="*/ 92 w 130"/>
                <a:gd name="T7" fmla="*/ 79 h 79"/>
                <a:gd name="T8" fmla="*/ 130 w 130"/>
                <a:gd name="T9" fmla="*/ 36 h 79"/>
                <a:gd name="T10" fmla="*/ 130 w 130"/>
                <a:gd name="T11" fmla="*/ 0 h 79"/>
              </a:gdLst>
              <a:ahLst/>
              <a:cxnLst>
                <a:cxn ang="0">
                  <a:pos x="T0" y="T1"/>
                </a:cxn>
                <a:cxn ang="0">
                  <a:pos x="T2" y="T3"/>
                </a:cxn>
                <a:cxn ang="0">
                  <a:pos x="T4" y="T5"/>
                </a:cxn>
                <a:cxn ang="0">
                  <a:pos x="T6" y="T7"/>
                </a:cxn>
                <a:cxn ang="0">
                  <a:pos x="T8" y="T9"/>
                </a:cxn>
                <a:cxn ang="0">
                  <a:pos x="T10" y="T11"/>
                </a:cxn>
              </a:cxnLst>
              <a:rect l="0" t="0" r="r" b="b"/>
              <a:pathLst>
                <a:path w="130" h="79">
                  <a:moveTo>
                    <a:pt x="130" y="0"/>
                  </a:moveTo>
                  <a:lnTo>
                    <a:pt x="0" y="0"/>
                  </a:lnTo>
                  <a:lnTo>
                    <a:pt x="0" y="79"/>
                  </a:lnTo>
                  <a:lnTo>
                    <a:pt x="92" y="79"/>
                  </a:lnTo>
                  <a:lnTo>
                    <a:pt x="130" y="36"/>
                  </a:lnTo>
                  <a:lnTo>
                    <a:pt x="1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marL="0" marR="0" lvl="0" indent="0" algn="l" defTabSz="932325"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76" name="Rectangle 76">
              <a:extLst>
                <a:ext uri="{FF2B5EF4-FFF2-40B4-BE49-F238E27FC236}">
                  <a16:creationId xmlns:a16="http://schemas.microsoft.com/office/drawing/2014/main" id="{AEA18D6C-953B-4BBF-8D26-70BB10B119EC}"/>
                </a:ext>
              </a:extLst>
            </p:cNvPr>
            <p:cNvSpPr>
              <a:spLocks noChangeArrowheads="1"/>
            </p:cNvSpPr>
            <p:nvPr/>
          </p:nvSpPr>
          <p:spPr bwMode="auto">
            <a:xfrm>
              <a:off x="1025" y="2473"/>
              <a:ext cx="130" cy="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35" tIns="46617" rIns="93235" bIns="46617" numCol="1" anchor="t" anchorCtr="0" compatLnSpc="1">
              <a:prstTxWarp prst="textNoShape">
                <a:avLst/>
              </a:prstTxWarp>
            </a:bodyPr>
            <a:lstStyle/>
            <a:p>
              <a:pPr marL="0" marR="0" lvl="0" indent="0" algn="l" defTabSz="932325"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77" name="Rectangle 77">
              <a:extLst>
                <a:ext uri="{FF2B5EF4-FFF2-40B4-BE49-F238E27FC236}">
                  <a16:creationId xmlns:a16="http://schemas.microsoft.com/office/drawing/2014/main" id="{DC5A4F18-6C04-4DD1-B196-D2E3DFD64E2B}"/>
                </a:ext>
              </a:extLst>
            </p:cNvPr>
            <p:cNvSpPr>
              <a:spLocks noChangeArrowheads="1"/>
            </p:cNvSpPr>
            <p:nvPr/>
          </p:nvSpPr>
          <p:spPr bwMode="auto">
            <a:xfrm>
              <a:off x="1025" y="2473"/>
              <a:ext cx="130"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35" tIns="46617" rIns="93235" bIns="46617" numCol="1" anchor="t" anchorCtr="0" compatLnSpc="1">
              <a:prstTxWarp prst="textNoShape">
                <a:avLst/>
              </a:prstTxWarp>
            </a:bodyPr>
            <a:lstStyle/>
            <a:p>
              <a:pPr marL="0" marR="0" lvl="0" indent="0" algn="l" defTabSz="932325"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78" name="Freeform 78">
              <a:extLst>
                <a:ext uri="{FF2B5EF4-FFF2-40B4-BE49-F238E27FC236}">
                  <a16:creationId xmlns:a16="http://schemas.microsoft.com/office/drawing/2014/main" id="{04D1C193-7D0E-4E23-AD43-D4DE653B3D0D}"/>
                </a:ext>
              </a:extLst>
            </p:cNvPr>
            <p:cNvSpPr>
              <a:spLocks/>
            </p:cNvSpPr>
            <p:nvPr/>
          </p:nvSpPr>
          <p:spPr bwMode="auto">
            <a:xfrm>
              <a:off x="1025" y="2681"/>
              <a:ext cx="68" cy="73"/>
            </a:xfrm>
            <a:custGeom>
              <a:avLst/>
              <a:gdLst>
                <a:gd name="T0" fmla="*/ 68 w 68"/>
                <a:gd name="T1" fmla="*/ 0 h 73"/>
                <a:gd name="T2" fmla="*/ 0 w 68"/>
                <a:gd name="T3" fmla="*/ 0 h 73"/>
                <a:gd name="T4" fmla="*/ 0 w 68"/>
                <a:gd name="T5" fmla="*/ 73 h 73"/>
                <a:gd name="T6" fmla="*/ 68 w 68"/>
                <a:gd name="T7" fmla="*/ 0 h 73"/>
              </a:gdLst>
              <a:ahLst/>
              <a:cxnLst>
                <a:cxn ang="0">
                  <a:pos x="T0" y="T1"/>
                </a:cxn>
                <a:cxn ang="0">
                  <a:pos x="T2" y="T3"/>
                </a:cxn>
                <a:cxn ang="0">
                  <a:pos x="T4" y="T5"/>
                </a:cxn>
                <a:cxn ang="0">
                  <a:pos x="T6" y="T7"/>
                </a:cxn>
              </a:cxnLst>
              <a:rect l="0" t="0" r="r" b="b"/>
              <a:pathLst>
                <a:path w="68" h="73">
                  <a:moveTo>
                    <a:pt x="68" y="0"/>
                  </a:moveTo>
                  <a:lnTo>
                    <a:pt x="0" y="0"/>
                  </a:lnTo>
                  <a:lnTo>
                    <a:pt x="0" y="73"/>
                  </a:lnTo>
                  <a:lnTo>
                    <a:pt x="68" y="0"/>
                  </a:lnTo>
                  <a:close/>
                </a:path>
              </a:pathLst>
            </a:custGeom>
            <a:solidFill>
              <a:srgbClr val="99CC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marL="0" marR="0" lvl="0" indent="0" algn="l" defTabSz="932325"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79" name="Freeform 79">
              <a:extLst>
                <a:ext uri="{FF2B5EF4-FFF2-40B4-BE49-F238E27FC236}">
                  <a16:creationId xmlns:a16="http://schemas.microsoft.com/office/drawing/2014/main" id="{F5CD6BC0-4D58-43D3-8610-249F23338FEE}"/>
                </a:ext>
              </a:extLst>
            </p:cNvPr>
            <p:cNvSpPr>
              <a:spLocks/>
            </p:cNvSpPr>
            <p:nvPr/>
          </p:nvSpPr>
          <p:spPr bwMode="auto">
            <a:xfrm>
              <a:off x="1025" y="2681"/>
              <a:ext cx="68" cy="73"/>
            </a:xfrm>
            <a:custGeom>
              <a:avLst/>
              <a:gdLst>
                <a:gd name="T0" fmla="*/ 68 w 68"/>
                <a:gd name="T1" fmla="*/ 0 h 73"/>
                <a:gd name="T2" fmla="*/ 0 w 68"/>
                <a:gd name="T3" fmla="*/ 0 h 73"/>
                <a:gd name="T4" fmla="*/ 0 w 68"/>
                <a:gd name="T5" fmla="*/ 73 h 73"/>
                <a:gd name="T6" fmla="*/ 68 w 68"/>
                <a:gd name="T7" fmla="*/ 0 h 73"/>
              </a:gdLst>
              <a:ahLst/>
              <a:cxnLst>
                <a:cxn ang="0">
                  <a:pos x="T0" y="T1"/>
                </a:cxn>
                <a:cxn ang="0">
                  <a:pos x="T2" y="T3"/>
                </a:cxn>
                <a:cxn ang="0">
                  <a:pos x="T4" y="T5"/>
                </a:cxn>
                <a:cxn ang="0">
                  <a:pos x="T6" y="T7"/>
                </a:cxn>
              </a:cxnLst>
              <a:rect l="0" t="0" r="r" b="b"/>
              <a:pathLst>
                <a:path w="68" h="73">
                  <a:moveTo>
                    <a:pt x="68" y="0"/>
                  </a:moveTo>
                  <a:lnTo>
                    <a:pt x="0" y="0"/>
                  </a:lnTo>
                  <a:lnTo>
                    <a:pt x="0" y="73"/>
                  </a:lnTo>
                  <a:lnTo>
                    <a:pt x="6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marL="0" marR="0" lvl="0" indent="0" algn="l" defTabSz="932325"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80" name="Freeform 80">
              <a:extLst>
                <a:ext uri="{FF2B5EF4-FFF2-40B4-BE49-F238E27FC236}">
                  <a16:creationId xmlns:a16="http://schemas.microsoft.com/office/drawing/2014/main" id="{28641FB1-0F90-4BC4-9010-7195E46D11B8}"/>
                </a:ext>
              </a:extLst>
            </p:cNvPr>
            <p:cNvSpPr>
              <a:spLocks/>
            </p:cNvSpPr>
            <p:nvPr/>
          </p:nvSpPr>
          <p:spPr bwMode="auto">
            <a:xfrm>
              <a:off x="1181" y="2577"/>
              <a:ext cx="8" cy="8"/>
            </a:xfrm>
            <a:custGeom>
              <a:avLst/>
              <a:gdLst>
                <a:gd name="T0" fmla="*/ 8 w 8"/>
                <a:gd name="T1" fmla="*/ 0 h 8"/>
                <a:gd name="T2" fmla="*/ 0 w 8"/>
                <a:gd name="T3" fmla="*/ 0 h 8"/>
                <a:gd name="T4" fmla="*/ 0 w 8"/>
                <a:gd name="T5" fmla="*/ 8 h 8"/>
                <a:gd name="T6" fmla="*/ 8 w 8"/>
                <a:gd name="T7" fmla="*/ 0 h 8"/>
              </a:gdLst>
              <a:ahLst/>
              <a:cxnLst>
                <a:cxn ang="0">
                  <a:pos x="T0" y="T1"/>
                </a:cxn>
                <a:cxn ang="0">
                  <a:pos x="T2" y="T3"/>
                </a:cxn>
                <a:cxn ang="0">
                  <a:pos x="T4" y="T5"/>
                </a:cxn>
                <a:cxn ang="0">
                  <a:pos x="T6" y="T7"/>
                </a:cxn>
              </a:cxnLst>
              <a:rect l="0" t="0" r="r" b="b"/>
              <a:pathLst>
                <a:path w="8" h="8">
                  <a:moveTo>
                    <a:pt x="8" y="0"/>
                  </a:moveTo>
                  <a:lnTo>
                    <a:pt x="0" y="0"/>
                  </a:lnTo>
                  <a:lnTo>
                    <a:pt x="0" y="8"/>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marL="0" marR="0" lvl="0" indent="0" algn="l" defTabSz="932325"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81" name="Freeform 81">
              <a:extLst>
                <a:ext uri="{FF2B5EF4-FFF2-40B4-BE49-F238E27FC236}">
                  <a16:creationId xmlns:a16="http://schemas.microsoft.com/office/drawing/2014/main" id="{28B7BE49-01F4-43A6-8FA5-03D11CBD8DD9}"/>
                </a:ext>
              </a:extLst>
            </p:cNvPr>
            <p:cNvSpPr>
              <a:spLocks/>
            </p:cNvSpPr>
            <p:nvPr/>
          </p:nvSpPr>
          <p:spPr bwMode="auto">
            <a:xfrm>
              <a:off x="1181" y="2577"/>
              <a:ext cx="8" cy="8"/>
            </a:xfrm>
            <a:custGeom>
              <a:avLst/>
              <a:gdLst>
                <a:gd name="T0" fmla="*/ 8 w 8"/>
                <a:gd name="T1" fmla="*/ 0 h 8"/>
                <a:gd name="T2" fmla="*/ 0 w 8"/>
                <a:gd name="T3" fmla="*/ 0 h 8"/>
                <a:gd name="T4" fmla="*/ 0 w 8"/>
                <a:gd name="T5" fmla="*/ 8 h 8"/>
                <a:gd name="T6" fmla="*/ 8 w 8"/>
                <a:gd name="T7" fmla="*/ 0 h 8"/>
              </a:gdLst>
              <a:ahLst/>
              <a:cxnLst>
                <a:cxn ang="0">
                  <a:pos x="T0" y="T1"/>
                </a:cxn>
                <a:cxn ang="0">
                  <a:pos x="T2" y="T3"/>
                </a:cxn>
                <a:cxn ang="0">
                  <a:pos x="T4" y="T5"/>
                </a:cxn>
                <a:cxn ang="0">
                  <a:pos x="T6" y="T7"/>
                </a:cxn>
              </a:cxnLst>
              <a:rect l="0" t="0" r="r" b="b"/>
              <a:pathLst>
                <a:path w="8" h="8">
                  <a:moveTo>
                    <a:pt x="8" y="0"/>
                  </a:moveTo>
                  <a:lnTo>
                    <a:pt x="0" y="0"/>
                  </a:lnTo>
                  <a:lnTo>
                    <a:pt x="0" y="8"/>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marL="0" marR="0" lvl="0" indent="0" algn="l" defTabSz="932325"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82" name="Freeform 82">
              <a:extLst>
                <a:ext uri="{FF2B5EF4-FFF2-40B4-BE49-F238E27FC236}">
                  <a16:creationId xmlns:a16="http://schemas.microsoft.com/office/drawing/2014/main" id="{0605223B-84DA-43AE-ABC5-05D9D67F859F}"/>
                </a:ext>
              </a:extLst>
            </p:cNvPr>
            <p:cNvSpPr>
              <a:spLocks/>
            </p:cNvSpPr>
            <p:nvPr/>
          </p:nvSpPr>
          <p:spPr bwMode="auto">
            <a:xfrm>
              <a:off x="1181" y="2473"/>
              <a:ext cx="104" cy="78"/>
            </a:xfrm>
            <a:custGeom>
              <a:avLst/>
              <a:gdLst>
                <a:gd name="T0" fmla="*/ 104 w 104"/>
                <a:gd name="T1" fmla="*/ 0 h 78"/>
                <a:gd name="T2" fmla="*/ 0 w 104"/>
                <a:gd name="T3" fmla="*/ 0 h 78"/>
                <a:gd name="T4" fmla="*/ 0 w 104"/>
                <a:gd name="T5" fmla="*/ 78 h 78"/>
                <a:gd name="T6" fmla="*/ 33 w 104"/>
                <a:gd name="T7" fmla="*/ 78 h 78"/>
                <a:gd name="T8" fmla="*/ 104 w 104"/>
                <a:gd name="T9" fmla="*/ 0 h 78"/>
              </a:gdLst>
              <a:ahLst/>
              <a:cxnLst>
                <a:cxn ang="0">
                  <a:pos x="T0" y="T1"/>
                </a:cxn>
                <a:cxn ang="0">
                  <a:pos x="T2" y="T3"/>
                </a:cxn>
                <a:cxn ang="0">
                  <a:pos x="T4" y="T5"/>
                </a:cxn>
                <a:cxn ang="0">
                  <a:pos x="T6" y="T7"/>
                </a:cxn>
                <a:cxn ang="0">
                  <a:pos x="T8" y="T9"/>
                </a:cxn>
              </a:cxnLst>
              <a:rect l="0" t="0" r="r" b="b"/>
              <a:pathLst>
                <a:path w="104" h="78">
                  <a:moveTo>
                    <a:pt x="104" y="0"/>
                  </a:moveTo>
                  <a:lnTo>
                    <a:pt x="0" y="0"/>
                  </a:lnTo>
                  <a:lnTo>
                    <a:pt x="0" y="78"/>
                  </a:lnTo>
                  <a:lnTo>
                    <a:pt x="33" y="78"/>
                  </a:lnTo>
                  <a:lnTo>
                    <a:pt x="10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marL="0" marR="0" lvl="0" indent="0" algn="l" defTabSz="932325"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83" name="Freeform 83">
              <a:extLst>
                <a:ext uri="{FF2B5EF4-FFF2-40B4-BE49-F238E27FC236}">
                  <a16:creationId xmlns:a16="http://schemas.microsoft.com/office/drawing/2014/main" id="{8544C6A3-7D86-4110-AAA7-15563430C98D}"/>
                </a:ext>
              </a:extLst>
            </p:cNvPr>
            <p:cNvSpPr>
              <a:spLocks/>
            </p:cNvSpPr>
            <p:nvPr/>
          </p:nvSpPr>
          <p:spPr bwMode="auto">
            <a:xfrm>
              <a:off x="1181" y="2473"/>
              <a:ext cx="104" cy="78"/>
            </a:xfrm>
            <a:custGeom>
              <a:avLst/>
              <a:gdLst>
                <a:gd name="T0" fmla="*/ 104 w 104"/>
                <a:gd name="T1" fmla="*/ 0 h 78"/>
                <a:gd name="T2" fmla="*/ 0 w 104"/>
                <a:gd name="T3" fmla="*/ 0 h 78"/>
                <a:gd name="T4" fmla="*/ 0 w 104"/>
                <a:gd name="T5" fmla="*/ 78 h 78"/>
                <a:gd name="T6" fmla="*/ 33 w 104"/>
                <a:gd name="T7" fmla="*/ 78 h 78"/>
                <a:gd name="T8" fmla="*/ 104 w 104"/>
                <a:gd name="T9" fmla="*/ 0 h 78"/>
              </a:gdLst>
              <a:ahLst/>
              <a:cxnLst>
                <a:cxn ang="0">
                  <a:pos x="T0" y="T1"/>
                </a:cxn>
                <a:cxn ang="0">
                  <a:pos x="T2" y="T3"/>
                </a:cxn>
                <a:cxn ang="0">
                  <a:pos x="T4" y="T5"/>
                </a:cxn>
                <a:cxn ang="0">
                  <a:pos x="T6" y="T7"/>
                </a:cxn>
                <a:cxn ang="0">
                  <a:pos x="T8" y="T9"/>
                </a:cxn>
              </a:cxnLst>
              <a:rect l="0" t="0" r="r" b="b"/>
              <a:pathLst>
                <a:path w="104" h="78">
                  <a:moveTo>
                    <a:pt x="104" y="0"/>
                  </a:moveTo>
                  <a:lnTo>
                    <a:pt x="0" y="0"/>
                  </a:lnTo>
                  <a:lnTo>
                    <a:pt x="0" y="78"/>
                  </a:lnTo>
                  <a:lnTo>
                    <a:pt x="33" y="78"/>
                  </a:lnTo>
                  <a:lnTo>
                    <a:pt x="10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marL="0" marR="0" lvl="0" indent="0" algn="l" defTabSz="932325"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84" name="Rectangle 84">
              <a:extLst>
                <a:ext uri="{FF2B5EF4-FFF2-40B4-BE49-F238E27FC236}">
                  <a16:creationId xmlns:a16="http://schemas.microsoft.com/office/drawing/2014/main" id="{95AADDEC-BE4E-4578-822B-328DFD9E5408}"/>
                </a:ext>
              </a:extLst>
            </p:cNvPr>
            <p:cNvSpPr>
              <a:spLocks noChangeArrowheads="1"/>
            </p:cNvSpPr>
            <p:nvPr/>
          </p:nvSpPr>
          <p:spPr bwMode="auto">
            <a:xfrm>
              <a:off x="870" y="2473"/>
              <a:ext cx="130" cy="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35" tIns="46617" rIns="93235" bIns="46617" numCol="1" anchor="t" anchorCtr="0" compatLnSpc="1">
              <a:prstTxWarp prst="textNoShape">
                <a:avLst/>
              </a:prstTxWarp>
            </a:bodyPr>
            <a:lstStyle/>
            <a:p>
              <a:pPr marL="0" marR="0" lvl="0" indent="0" algn="l" defTabSz="932325"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85" name="Rectangle 85">
              <a:extLst>
                <a:ext uri="{FF2B5EF4-FFF2-40B4-BE49-F238E27FC236}">
                  <a16:creationId xmlns:a16="http://schemas.microsoft.com/office/drawing/2014/main" id="{81F1D835-52C8-4476-B4A9-00F4899BF212}"/>
                </a:ext>
              </a:extLst>
            </p:cNvPr>
            <p:cNvSpPr>
              <a:spLocks noChangeArrowheads="1"/>
            </p:cNvSpPr>
            <p:nvPr/>
          </p:nvSpPr>
          <p:spPr bwMode="auto">
            <a:xfrm>
              <a:off x="870" y="2473"/>
              <a:ext cx="130"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35" tIns="46617" rIns="93235" bIns="46617" numCol="1" anchor="t" anchorCtr="0" compatLnSpc="1">
              <a:prstTxWarp prst="textNoShape">
                <a:avLst/>
              </a:prstTxWarp>
            </a:bodyPr>
            <a:lstStyle/>
            <a:p>
              <a:pPr marL="0" marR="0" lvl="0" indent="0" algn="l" defTabSz="932325"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86" name="Rectangle 86">
              <a:extLst>
                <a:ext uri="{FF2B5EF4-FFF2-40B4-BE49-F238E27FC236}">
                  <a16:creationId xmlns:a16="http://schemas.microsoft.com/office/drawing/2014/main" id="{06356981-85FA-4C94-AFE1-EAB1D762E9F8}"/>
                </a:ext>
              </a:extLst>
            </p:cNvPr>
            <p:cNvSpPr>
              <a:spLocks noChangeArrowheads="1"/>
            </p:cNvSpPr>
            <p:nvPr/>
          </p:nvSpPr>
          <p:spPr bwMode="auto">
            <a:xfrm>
              <a:off x="870" y="2577"/>
              <a:ext cx="130" cy="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35" tIns="46617" rIns="93235" bIns="46617" numCol="1" anchor="t" anchorCtr="0" compatLnSpc="1">
              <a:prstTxWarp prst="textNoShape">
                <a:avLst/>
              </a:prstTxWarp>
            </a:bodyPr>
            <a:lstStyle/>
            <a:p>
              <a:pPr marL="0" marR="0" lvl="0" indent="0" algn="l" defTabSz="932325"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87" name="Rectangle 87">
              <a:extLst>
                <a:ext uri="{FF2B5EF4-FFF2-40B4-BE49-F238E27FC236}">
                  <a16:creationId xmlns:a16="http://schemas.microsoft.com/office/drawing/2014/main" id="{ABAE590B-AFA3-41BD-B3B5-99AAF33B02EC}"/>
                </a:ext>
              </a:extLst>
            </p:cNvPr>
            <p:cNvSpPr>
              <a:spLocks noChangeArrowheads="1"/>
            </p:cNvSpPr>
            <p:nvPr/>
          </p:nvSpPr>
          <p:spPr bwMode="auto">
            <a:xfrm>
              <a:off x="870" y="2577"/>
              <a:ext cx="130"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35" tIns="46617" rIns="93235" bIns="46617" numCol="1" anchor="t" anchorCtr="0" compatLnSpc="1">
              <a:prstTxWarp prst="textNoShape">
                <a:avLst/>
              </a:prstTxWarp>
            </a:bodyPr>
            <a:lstStyle/>
            <a:p>
              <a:pPr marL="0" marR="0" lvl="0" indent="0" algn="l" defTabSz="932325"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88" name="Rectangle 88">
              <a:extLst>
                <a:ext uri="{FF2B5EF4-FFF2-40B4-BE49-F238E27FC236}">
                  <a16:creationId xmlns:a16="http://schemas.microsoft.com/office/drawing/2014/main" id="{21CAA957-BDAC-4C58-BF4A-31390D8757A0}"/>
                </a:ext>
              </a:extLst>
            </p:cNvPr>
            <p:cNvSpPr>
              <a:spLocks noChangeArrowheads="1"/>
            </p:cNvSpPr>
            <p:nvPr/>
          </p:nvSpPr>
          <p:spPr bwMode="auto">
            <a:xfrm>
              <a:off x="870" y="2681"/>
              <a:ext cx="130" cy="79"/>
            </a:xfrm>
            <a:prstGeom prst="rect">
              <a:avLst/>
            </a:prstGeom>
            <a:solidFill>
              <a:srgbClr val="99CC5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35" tIns="46617" rIns="93235" bIns="46617" numCol="1" anchor="t" anchorCtr="0" compatLnSpc="1">
              <a:prstTxWarp prst="textNoShape">
                <a:avLst/>
              </a:prstTxWarp>
            </a:bodyPr>
            <a:lstStyle/>
            <a:p>
              <a:pPr marL="0" marR="0" lvl="0" indent="0" algn="l" defTabSz="932325"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89" name="Rectangle 89">
              <a:extLst>
                <a:ext uri="{FF2B5EF4-FFF2-40B4-BE49-F238E27FC236}">
                  <a16:creationId xmlns:a16="http://schemas.microsoft.com/office/drawing/2014/main" id="{5B46A368-7D66-4215-9450-496A9CC0CE82}"/>
                </a:ext>
              </a:extLst>
            </p:cNvPr>
            <p:cNvSpPr>
              <a:spLocks noChangeArrowheads="1"/>
            </p:cNvSpPr>
            <p:nvPr/>
          </p:nvSpPr>
          <p:spPr bwMode="auto">
            <a:xfrm>
              <a:off x="870" y="2681"/>
              <a:ext cx="130"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35" tIns="46617" rIns="93235" bIns="46617" numCol="1" anchor="t" anchorCtr="0" compatLnSpc="1">
              <a:prstTxWarp prst="textNoShape">
                <a:avLst/>
              </a:prstTxWarp>
            </a:bodyPr>
            <a:lstStyle/>
            <a:p>
              <a:pPr marL="0" marR="0" lvl="0" indent="0" algn="l" defTabSz="932325"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90" name="Freeform 90">
              <a:extLst>
                <a:ext uri="{FF2B5EF4-FFF2-40B4-BE49-F238E27FC236}">
                  <a16:creationId xmlns:a16="http://schemas.microsoft.com/office/drawing/2014/main" id="{F9E7D73D-0901-4020-B468-334077BD35BA}"/>
                </a:ext>
              </a:extLst>
            </p:cNvPr>
            <p:cNvSpPr>
              <a:spLocks/>
            </p:cNvSpPr>
            <p:nvPr/>
          </p:nvSpPr>
          <p:spPr bwMode="auto">
            <a:xfrm>
              <a:off x="870" y="2786"/>
              <a:ext cx="127" cy="77"/>
            </a:xfrm>
            <a:custGeom>
              <a:avLst/>
              <a:gdLst>
                <a:gd name="T0" fmla="*/ 127 w 127"/>
                <a:gd name="T1" fmla="*/ 0 h 77"/>
                <a:gd name="T2" fmla="*/ 0 w 127"/>
                <a:gd name="T3" fmla="*/ 0 h 77"/>
                <a:gd name="T4" fmla="*/ 0 w 127"/>
                <a:gd name="T5" fmla="*/ 77 h 77"/>
                <a:gd name="T6" fmla="*/ 55 w 127"/>
                <a:gd name="T7" fmla="*/ 77 h 77"/>
                <a:gd name="T8" fmla="*/ 127 w 127"/>
                <a:gd name="T9" fmla="*/ 0 h 77"/>
              </a:gdLst>
              <a:ahLst/>
              <a:cxnLst>
                <a:cxn ang="0">
                  <a:pos x="T0" y="T1"/>
                </a:cxn>
                <a:cxn ang="0">
                  <a:pos x="T2" y="T3"/>
                </a:cxn>
                <a:cxn ang="0">
                  <a:pos x="T4" y="T5"/>
                </a:cxn>
                <a:cxn ang="0">
                  <a:pos x="T6" y="T7"/>
                </a:cxn>
                <a:cxn ang="0">
                  <a:pos x="T8" y="T9"/>
                </a:cxn>
              </a:cxnLst>
              <a:rect l="0" t="0" r="r" b="b"/>
              <a:pathLst>
                <a:path w="127" h="77">
                  <a:moveTo>
                    <a:pt x="127" y="0"/>
                  </a:moveTo>
                  <a:lnTo>
                    <a:pt x="0" y="0"/>
                  </a:lnTo>
                  <a:lnTo>
                    <a:pt x="0" y="77"/>
                  </a:lnTo>
                  <a:lnTo>
                    <a:pt x="55" y="77"/>
                  </a:lnTo>
                  <a:lnTo>
                    <a:pt x="127" y="0"/>
                  </a:lnTo>
                  <a:close/>
                </a:path>
              </a:pathLst>
            </a:custGeom>
            <a:solidFill>
              <a:srgbClr val="99CC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marL="0" marR="0" lvl="0" indent="0" algn="l" defTabSz="932325"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91" name="Freeform 91">
              <a:extLst>
                <a:ext uri="{FF2B5EF4-FFF2-40B4-BE49-F238E27FC236}">
                  <a16:creationId xmlns:a16="http://schemas.microsoft.com/office/drawing/2014/main" id="{8E5F593D-5EAE-49D4-9F17-43E8998D5930}"/>
                </a:ext>
              </a:extLst>
            </p:cNvPr>
            <p:cNvSpPr>
              <a:spLocks/>
            </p:cNvSpPr>
            <p:nvPr/>
          </p:nvSpPr>
          <p:spPr bwMode="auto">
            <a:xfrm>
              <a:off x="870" y="2786"/>
              <a:ext cx="127" cy="77"/>
            </a:xfrm>
            <a:custGeom>
              <a:avLst/>
              <a:gdLst>
                <a:gd name="T0" fmla="*/ 127 w 127"/>
                <a:gd name="T1" fmla="*/ 0 h 77"/>
                <a:gd name="T2" fmla="*/ 0 w 127"/>
                <a:gd name="T3" fmla="*/ 0 h 77"/>
                <a:gd name="T4" fmla="*/ 0 w 127"/>
                <a:gd name="T5" fmla="*/ 77 h 77"/>
                <a:gd name="T6" fmla="*/ 55 w 127"/>
                <a:gd name="T7" fmla="*/ 77 h 77"/>
                <a:gd name="T8" fmla="*/ 127 w 127"/>
                <a:gd name="T9" fmla="*/ 0 h 77"/>
              </a:gdLst>
              <a:ahLst/>
              <a:cxnLst>
                <a:cxn ang="0">
                  <a:pos x="T0" y="T1"/>
                </a:cxn>
                <a:cxn ang="0">
                  <a:pos x="T2" y="T3"/>
                </a:cxn>
                <a:cxn ang="0">
                  <a:pos x="T4" y="T5"/>
                </a:cxn>
                <a:cxn ang="0">
                  <a:pos x="T6" y="T7"/>
                </a:cxn>
                <a:cxn ang="0">
                  <a:pos x="T8" y="T9"/>
                </a:cxn>
              </a:cxnLst>
              <a:rect l="0" t="0" r="r" b="b"/>
              <a:pathLst>
                <a:path w="127" h="77">
                  <a:moveTo>
                    <a:pt x="127" y="0"/>
                  </a:moveTo>
                  <a:lnTo>
                    <a:pt x="0" y="0"/>
                  </a:lnTo>
                  <a:lnTo>
                    <a:pt x="0" y="77"/>
                  </a:lnTo>
                  <a:lnTo>
                    <a:pt x="55" y="77"/>
                  </a:lnTo>
                  <a:lnTo>
                    <a:pt x="12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marL="0" marR="0" lvl="0" indent="0" algn="l" defTabSz="932325"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92" name="Rectangle 92">
              <a:extLst>
                <a:ext uri="{FF2B5EF4-FFF2-40B4-BE49-F238E27FC236}">
                  <a16:creationId xmlns:a16="http://schemas.microsoft.com/office/drawing/2014/main" id="{59210F8D-1184-47C4-A786-93F907E3DC23}"/>
                </a:ext>
              </a:extLst>
            </p:cNvPr>
            <p:cNvSpPr>
              <a:spLocks noChangeArrowheads="1"/>
            </p:cNvSpPr>
            <p:nvPr/>
          </p:nvSpPr>
          <p:spPr bwMode="auto">
            <a:xfrm>
              <a:off x="1487" y="2092"/>
              <a:ext cx="361"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32325" rtl="0" eaLnBrk="0" fontAlgn="base" latinLnBrk="0" hangingPunct="0">
                <a:lnSpc>
                  <a:spcPct val="100000"/>
                </a:lnSpc>
                <a:spcBef>
                  <a:spcPct val="0"/>
                </a:spcBef>
                <a:spcAft>
                  <a:spcPct val="0"/>
                </a:spcAft>
                <a:buClrTx/>
                <a:buSzTx/>
                <a:buFontTx/>
                <a:buNone/>
                <a:tabLst/>
                <a:defRPr/>
              </a:pPr>
              <a:r>
                <a:rPr kumimoji="0" lang="en-US" altLang="en-US" sz="1428" b="1" i="0" u="none" strike="noStrike" kern="0" cap="none" spc="0" normalizeH="0" baseline="0" noProof="0">
                  <a:ln>
                    <a:noFill/>
                  </a:ln>
                  <a:solidFill>
                    <a:srgbClr val="FFFFFF"/>
                  </a:solidFill>
                  <a:effectLst/>
                  <a:uLnTx/>
                  <a:uFillTx/>
                  <a:latin typeface="Segoe UI Semibold" panose="020B0702040204020203" pitchFamily="34" charset="0"/>
                  <a:ea typeface="+mn-ea"/>
                  <a:cs typeface="+mn-cs"/>
                </a:rPr>
                <a:t>RESOU</a:t>
              </a:r>
              <a:endParaRPr kumimoji="0" lang="en-US" altLang="en-US" sz="1836" b="0" i="0" u="none" strike="noStrike" kern="0" cap="none" spc="0" normalizeH="0" baseline="0" noProof="0">
                <a:ln>
                  <a:noFill/>
                </a:ln>
                <a:solidFill>
                  <a:srgbClr val="00B0F0"/>
                </a:solidFill>
                <a:effectLst/>
                <a:uLnTx/>
                <a:uFillTx/>
                <a:latin typeface="Arial" panose="020B0604020202020204" pitchFamily="34" charset="0"/>
                <a:ea typeface="+mn-ea"/>
                <a:cs typeface="+mn-cs"/>
              </a:endParaRPr>
            </a:p>
          </p:txBody>
        </p:sp>
        <p:sp>
          <p:nvSpPr>
            <p:cNvPr id="93" name="Rectangle 93">
              <a:extLst>
                <a:ext uri="{FF2B5EF4-FFF2-40B4-BE49-F238E27FC236}">
                  <a16:creationId xmlns:a16="http://schemas.microsoft.com/office/drawing/2014/main" id="{505B26AF-D7AF-45A5-9453-F6F3FCAC27EB}"/>
                </a:ext>
              </a:extLst>
            </p:cNvPr>
            <p:cNvSpPr>
              <a:spLocks noChangeArrowheads="1"/>
            </p:cNvSpPr>
            <p:nvPr/>
          </p:nvSpPr>
          <p:spPr bwMode="auto">
            <a:xfrm>
              <a:off x="1838" y="2092"/>
              <a:ext cx="72"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32325" rtl="0" eaLnBrk="0" fontAlgn="base" latinLnBrk="0" hangingPunct="0">
                <a:lnSpc>
                  <a:spcPct val="100000"/>
                </a:lnSpc>
                <a:spcBef>
                  <a:spcPct val="0"/>
                </a:spcBef>
                <a:spcAft>
                  <a:spcPct val="0"/>
                </a:spcAft>
                <a:buClrTx/>
                <a:buSzTx/>
                <a:buFontTx/>
                <a:buNone/>
                <a:tabLst/>
                <a:defRPr/>
              </a:pPr>
              <a:r>
                <a:rPr kumimoji="0" lang="en-US" altLang="en-US" sz="1428" b="1" i="0" u="none" strike="noStrike" kern="0" cap="none" spc="0" normalizeH="0" baseline="0" noProof="0">
                  <a:ln>
                    <a:noFill/>
                  </a:ln>
                  <a:solidFill>
                    <a:srgbClr val="FFFFFF"/>
                  </a:solidFill>
                  <a:effectLst/>
                  <a:uLnTx/>
                  <a:uFillTx/>
                  <a:latin typeface="Segoe UI Semibold" panose="020B0702040204020203" pitchFamily="34" charset="0"/>
                  <a:ea typeface="+mn-ea"/>
                  <a:cs typeface="+mn-cs"/>
                </a:rPr>
                <a:t>R</a:t>
              </a:r>
              <a:endParaRPr kumimoji="0" lang="en-US" altLang="en-US" sz="1836" b="0" i="0" u="none" strike="noStrike" kern="0" cap="none" spc="0" normalizeH="0" baseline="0" noProof="0">
                <a:ln>
                  <a:noFill/>
                </a:ln>
                <a:solidFill>
                  <a:srgbClr val="00B0F0"/>
                </a:solidFill>
                <a:effectLst/>
                <a:uLnTx/>
                <a:uFillTx/>
                <a:latin typeface="Arial" panose="020B0604020202020204" pitchFamily="34" charset="0"/>
                <a:ea typeface="+mn-ea"/>
                <a:cs typeface="+mn-cs"/>
              </a:endParaRPr>
            </a:p>
          </p:txBody>
        </p:sp>
        <p:sp>
          <p:nvSpPr>
            <p:cNvPr id="94" name="Rectangle 94">
              <a:extLst>
                <a:ext uri="{FF2B5EF4-FFF2-40B4-BE49-F238E27FC236}">
                  <a16:creationId xmlns:a16="http://schemas.microsoft.com/office/drawing/2014/main" id="{81CCCC34-65E3-4DCB-B96E-6C4A85407C8F}"/>
                </a:ext>
              </a:extLst>
            </p:cNvPr>
            <p:cNvSpPr>
              <a:spLocks noChangeArrowheads="1"/>
            </p:cNvSpPr>
            <p:nvPr/>
          </p:nvSpPr>
          <p:spPr bwMode="auto">
            <a:xfrm>
              <a:off x="1906" y="2092"/>
              <a:ext cx="243"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32325" rtl="0" eaLnBrk="0" fontAlgn="base" latinLnBrk="0" hangingPunct="0">
                <a:lnSpc>
                  <a:spcPct val="100000"/>
                </a:lnSpc>
                <a:spcBef>
                  <a:spcPct val="0"/>
                </a:spcBef>
                <a:spcAft>
                  <a:spcPct val="0"/>
                </a:spcAft>
                <a:buClrTx/>
                <a:buSzTx/>
                <a:buFontTx/>
                <a:buNone/>
                <a:tabLst/>
                <a:defRPr/>
              </a:pPr>
              <a:r>
                <a:rPr kumimoji="0" lang="en-US" altLang="en-US" sz="1428" b="1" i="0" u="none" strike="noStrike" kern="0" cap="none" spc="0" normalizeH="0" baseline="0" noProof="0">
                  <a:ln>
                    <a:noFill/>
                  </a:ln>
                  <a:solidFill>
                    <a:srgbClr val="FFFFFF"/>
                  </a:solidFill>
                  <a:effectLst/>
                  <a:uLnTx/>
                  <a:uFillTx/>
                  <a:latin typeface="Segoe UI Semibold" panose="020B0702040204020203" pitchFamily="34" charset="0"/>
                  <a:ea typeface="+mn-ea"/>
                  <a:cs typeface="+mn-cs"/>
                </a:rPr>
                <a:t>CE G</a:t>
              </a:r>
              <a:endParaRPr kumimoji="0" lang="en-US" altLang="en-US" sz="1836" b="0" i="0" u="none" strike="noStrike" kern="0" cap="none" spc="0" normalizeH="0" baseline="0" noProof="0">
                <a:ln>
                  <a:noFill/>
                </a:ln>
                <a:solidFill>
                  <a:srgbClr val="00B0F0"/>
                </a:solidFill>
                <a:effectLst/>
                <a:uLnTx/>
                <a:uFillTx/>
                <a:latin typeface="Arial" panose="020B0604020202020204" pitchFamily="34" charset="0"/>
                <a:ea typeface="+mn-ea"/>
                <a:cs typeface="+mn-cs"/>
              </a:endParaRPr>
            </a:p>
          </p:txBody>
        </p:sp>
        <p:sp>
          <p:nvSpPr>
            <p:cNvPr id="95" name="Rectangle 95">
              <a:extLst>
                <a:ext uri="{FF2B5EF4-FFF2-40B4-BE49-F238E27FC236}">
                  <a16:creationId xmlns:a16="http://schemas.microsoft.com/office/drawing/2014/main" id="{D1E5FF77-22FC-4DF7-B3B7-E5FE3A8D1A58}"/>
                </a:ext>
              </a:extLst>
            </p:cNvPr>
            <p:cNvSpPr>
              <a:spLocks noChangeArrowheads="1"/>
            </p:cNvSpPr>
            <p:nvPr/>
          </p:nvSpPr>
          <p:spPr bwMode="auto">
            <a:xfrm>
              <a:off x="2142" y="2092"/>
              <a:ext cx="72"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32325" rtl="0" eaLnBrk="0" fontAlgn="base" latinLnBrk="0" hangingPunct="0">
                <a:lnSpc>
                  <a:spcPct val="100000"/>
                </a:lnSpc>
                <a:spcBef>
                  <a:spcPct val="0"/>
                </a:spcBef>
                <a:spcAft>
                  <a:spcPct val="0"/>
                </a:spcAft>
                <a:buClrTx/>
                <a:buSzTx/>
                <a:buFontTx/>
                <a:buNone/>
                <a:tabLst/>
                <a:defRPr/>
              </a:pPr>
              <a:r>
                <a:rPr kumimoji="0" lang="en-US" altLang="en-US" sz="1428" b="1" i="0" u="none" strike="noStrike" kern="0" cap="none" spc="0" normalizeH="0" baseline="0" noProof="0">
                  <a:ln>
                    <a:noFill/>
                  </a:ln>
                  <a:solidFill>
                    <a:srgbClr val="FFFFFF"/>
                  </a:solidFill>
                  <a:effectLst/>
                  <a:uLnTx/>
                  <a:uFillTx/>
                  <a:latin typeface="Segoe UI Semibold" panose="020B0702040204020203" pitchFamily="34" charset="0"/>
                  <a:ea typeface="+mn-ea"/>
                  <a:cs typeface="+mn-cs"/>
                </a:rPr>
                <a:t>R</a:t>
              </a:r>
              <a:endParaRPr kumimoji="0" lang="en-US" altLang="en-US" sz="1836" b="0" i="0" u="none" strike="noStrike" kern="0" cap="none" spc="0" normalizeH="0" baseline="0" noProof="0">
                <a:ln>
                  <a:noFill/>
                </a:ln>
                <a:solidFill>
                  <a:srgbClr val="00B0F0"/>
                </a:solidFill>
                <a:effectLst/>
                <a:uLnTx/>
                <a:uFillTx/>
                <a:latin typeface="Arial" panose="020B0604020202020204" pitchFamily="34" charset="0"/>
                <a:ea typeface="+mn-ea"/>
                <a:cs typeface="+mn-cs"/>
              </a:endParaRPr>
            </a:p>
          </p:txBody>
        </p:sp>
        <p:sp>
          <p:nvSpPr>
            <p:cNvPr id="96" name="Rectangle 96">
              <a:extLst>
                <a:ext uri="{FF2B5EF4-FFF2-40B4-BE49-F238E27FC236}">
                  <a16:creationId xmlns:a16="http://schemas.microsoft.com/office/drawing/2014/main" id="{747E0681-D53E-4813-B280-2B2C729E0804}"/>
                </a:ext>
              </a:extLst>
            </p:cNvPr>
            <p:cNvSpPr>
              <a:spLocks noChangeArrowheads="1"/>
            </p:cNvSpPr>
            <p:nvPr/>
          </p:nvSpPr>
          <p:spPr bwMode="auto">
            <a:xfrm>
              <a:off x="2210" y="2092"/>
              <a:ext cx="235"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32325" rtl="0" eaLnBrk="0" fontAlgn="base" latinLnBrk="0" hangingPunct="0">
                <a:lnSpc>
                  <a:spcPct val="100000"/>
                </a:lnSpc>
                <a:spcBef>
                  <a:spcPct val="0"/>
                </a:spcBef>
                <a:spcAft>
                  <a:spcPct val="0"/>
                </a:spcAft>
                <a:buClrTx/>
                <a:buSzTx/>
                <a:buFontTx/>
                <a:buNone/>
                <a:tabLst/>
                <a:defRPr/>
              </a:pPr>
              <a:r>
                <a:rPr kumimoji="0" lang="en-US" altLang="en-US" sz="1428" b="1" i="0" u="none" strike="noStrike" kern="0" cap="none" spc="0" normalizeH="0" baseline="0" noProof="0">
                  <a:ln>
                    <a:noFill/>
                  </a:ln>
                  <a:solidFill>
                    <a:srgbClr val="FFFFFF"/>
                  </a:solidFill>
                  <a:effectLst/>
                  <a:uLnTx/>
                  <a:uFillTx/>
                  <a:latin typeface="Segoe UI Semibold" panose="020B0702040204020203" pitchFamily="34" charset="0"/>
                  <a:ea typeface="+mn-ea"/>
                  <a:cs typeface="+mn-cs"/>
                </a:rPr>
                <a:t>OUP</a:t>
              </a:r>
              <a:endParaRPr kumimoji="0" lang="en-US" altLang="en-US" sz="1836" b="0" i="0" u="none" strike="noStrike" kern="0" cap="none" spc="0" normalizeH="0" baseline="0" noProof="0">
                <a:ln>
                  <a:noFill/>
                </a:ln>
                <a:solidFill>
                  <a:srgbClr val="00B0F0"/>
                </a:solidFill>
                <a:effectLst/>
                <a:uLnTx/>
                <a:uFillTx/>
                <a:latin typeface="Arial" panose="020B0604020202020204" pitchFamily="34" charset="0"/>
                <a:ea typeface="+mn-ea"/>
                <a:cs typeface="+mn-cs"/>
              </a:endParaRPr>
            </a:p>
          </p:txBody>
        </p:sp>
        <p:sp>
          <p:nvSpPr>
            <p:cNvPr id="97" name="Freeform 97">
              <a:extLst>
                <a:ext uri="{FF2B5EF4-FFF2-40B4-BE49-F238E27FC236}">
                  <a16:creationId xmlns:a16="http://schemas.microsoft.com/office/drawing/2014/main" id="{172C6F5F-F83B-4072-823C-11F488DE96EC}"/>
                </a:ext>
              </a:extLst>
            </p:cNvPr>
            <p:cNvSpPr>
              <a:spLocks/>
            </p:cNvSpPr>
            <p:nvPr/>
          </p:nvSpPr>
          <p:spPr bwMode="auto">
            <a:xfrm>
              <a:off x="1735" y="1276"/>
              <a:ext cx="90" cy="16"/>
            </a:xfrm>
            <a:custGeom>
              <a:avLst/>
              <a:gdLst>
                <a:gd name="T0" fmla="*/ 7 w 77"/>
                <a:gd name="T1" fmla="*/ 14 h 14"/>
                <a:gd name="T2" fmla="*/ 0 w 77"/>
                <a:gd name="T3" fmla="*/ 7 h 14"/>
                <a:gd name="T4" fmla="*/ 7 w 77"/>
                <a:gd name="T5" fmla="*/ 0 h 14"/>
                <a:gd name="T6" fmla="*/ 70 w 77"/>
                <a:gd name="T7" fmla="*/ 0 h 14"/>
                <a:gd name="T8" fmla="*/ 77 w 77"/>
                <a:gd name="T9" fmla="*/ 7 h 14"/>
                <a:gd name="T10" fmla="*/ 70 w 77"/>
                <a:gd name="T11" fmla="*/ 14 h 14"/>
                <a:gd name="T12" fmla="*/ 7 w 77"/>
                <a:gd name="T13" fmla="*/ 14 h 14"/>
              </a:gdLst>
              <a:ahLst/>
              <a:cxnLst>
                <a:cxn ang="0">
                  <a:pos x="T0" y="T1"/>
                </a:cxn>
                <a:cxn ang="0">
                  <a:pos x="T2" y="T3"/>
                </a:cxn>
                <a:cxn ang="0">
                  <a:pos x="T4" y="T5"/>
                </a:cxn>
                <a:cxn ang="0">
                  <a:pos x="T6" y="T7"/>
                </a:cxn>
                <a:cxn ang="0">
                  <a:pos x="T8" y="T9"/>
                </a:cxn>
                <a:cxn ang="0">
                  <a:pos x="T10" y="T11"/>
                </a:cxn>
                <a:cxn ang="0">
                  <a:pos x="T12" y="T13"/>
                </a:cxn>
              </a:cxnLst>
              <a:rect l="0" t="0" r="r" b="b"/>
              <a:pathLst>
                <a:path w="77" h="14">
                  <a:moveTo>
                    <a:pt x="7" y="14"/>
                  </a:moveTo>
                  <a:cubicBezTo>
                    <a:pt x="3" y="14"/>
                    <a:pt x="0" y="11"/>
                    <a:pt x="0" y="7"/>
                  </a:cubicBezTo>
                  <a:cubicBezTo>
                    <a:pt x="0" y="3"/>
                    <a:pt x="3" y="0"/>
                    <a:pt x="7" y="0"/>
                  </a:cubicBezTo>
                  <a:cubicBezTo>
                    <a:pt x="70" y="0"/>
                    <a:pt x="70" y="0"/>
                    <a:pt x="70" y="0"/>
                  </a:cubicBezTo>
                  <a:cubicBezTo>
                    <a:pt x="74" y="0"/>
                    <a:pt x="77" y="3"/>
                    <a:pt x="77" y="7"/>
                  </a:cubicBezTo>
                  <a:cubicBezTo>
                    <a:pt x="77" y="11"/>
                    <a:pt x="74" y="14"/>
                    <a:pt x="70" y="14"/>
                  </a:cubicBezTo>
                  <a:lnTo>
                    <a:pt x="7" y="14"/>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marL="0" marR="0" lvl="0" indent="0" algn="l" defTabSz="932325"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98" name="Freeform 98">
              <a:extLst>
                <a:ext uri="{FF2B5EF4-FFF2-40B4-BE49-F238E27FC236}">
                  <a16:creationId xmlns:a16="http://schemas.microsoft.com/office/drawing/2014/main" id="{A308F5BF-ECAF-4EFB-A39B-9317B989AD43}"/>
                </a:ext>
              </a:extLst>
            </p:cNvPr>
            <p:cNvSpPr>
              <a:spLocks/>
            </p:cNvSpPr>
            <p:nvPr/>
          </p:nvSpPr>
          <p:spPr bwMode="auto">
            <a:xfrm>
              <a:off x="1735" y="1276"/>
              <a:ext cx="28" cy="16"/>
            </a:xfrm>
            <a:custGeom>
              <a:avLst/>
              <a:gdLst>
                <a:gd name="T0" fmla="*/ 22 w 24"/>
                <a:gd name="T1" fmla="*/ 0 h 14"/>
                <a:gd name="T2" fmla="*/ 7 w 24"/>
                <a:gd name="T3" fmla="*/ 0 h 14"/>
                <a:gd name="T4" fmla="*/ 0 w 24"/>
                <a:gd name="T5" fmla="*/ 7 h 14"/>
                <a:gd name="T6" fmla="*/ 7 w 24"/>
                <a:gd name="T7" fmla="*/ 14 h 14"/>
                <a:gd name="T8" fmla="*/ 22 w 24"/>
                <a:gd name="T9" fmla="*/ 14 h 14"/>
                <a:gd name="T10" fmla="*/ 24 w 24"/>
                <a:gd name="T11" fmla="*/ 7 h 14"/>
                <a:gd name="T12" fmla="*/ 22 w 24"/>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24" h="14">
                  <a:moveTo>
                    <a:pt x="22" y="0"/>
                  </a:moveTo>
                  <a:cubicBezTo>
                    <a:pt x="7" y="0"/>
                    <a:pt x="7" y="0"/>
                    <a:pt x="7" y="0"/>
                  </a:cubicBezTo>
                  <a:cubicBezTo>
                    <a:pt x="3" y="0"/>
                    <a:pt x="0" y="3"/>
                    <a:pt x="0" y="7"/>
                  </a:cubicBezTo>
                  <a:cubicBezTo>
                    <a:pt x="0" y="11"/>
                    <a:pt x="3" y="14"/>
                    <a:pt x="7" y="14"/>
                  </a:cubicBezTo>
                  <a:cubicBezTo>
                    <a:pt x="22" y="14"/>
                    <a:pt x="22" y="14"/>
                    <a:pt x="22" y="14"/>
                  </a:cubicBezTo>
                  <a:cubicBezTo>
                    <a:pt x="23" y="12"/>
                    <a:pt x="24" y="10"/>
                    <a:pt x="24" y="7"/>
                  </a:cubicBezTo>
                  <a:cubicBezTo>
                    <a:pt x="24" y="5"/>
                    <a:pt x="23" y="2"/>
                    <a:pt x="22"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marL="0" marR="0" lvl="0" indent="0" algn="l" defTabSz="932325"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99" name="Freeform 99">
              <a:extLst>
                <a:ext uri="{FF2B5EF4-FFF2-40B4-BE49-F238E27FC236}">
                  <a16:creationId xmlns:a16="http://schemas.microsoft.com/office/drawing/2014/main" id="{6CC5DCE2-DFFD-4EDA-949F-3C864E499310}"/>
                </a:ext>
              </a:extLst>
            </p:cNvPr>
            <p:cNvSpPr>
              <a:spLocks/>
            </p:cNvSpPr>
            <p:nvPr/>
          </p:nvSpPr>
          <p:spPr bwMode="auto">
            <a:xfrm>
              <a:off x="1776" y="1276"/>
              <a:ext cx="8" cy="16"/>
            </a:xfrm>
            <a:custGeom>
              <a:avLst/>
              <a:gdLst>
                <a:gd name="T0" fmla="*/ 7 w 7"/>
                <a:gd name="T1" fmla="*/ 0 h 14"/>
                <a:gd name="T2" fmla="*/ 0 w 7"/>
                <a:gd name="T3" fmla="*/ 0 h 14"/>
                <a:gd name="T4" fmla="*/ 1 w 7"/>
                <a:gd name="T5" fmla="*/ 7 h 14"/>
                <a:gd name="T6" fmla="*/ 0 w 7"/>
                <a:gd name="T7" fmla="*/ 14 h 14"/>
                <a:gd name="T8" fmla="*/ 7 w 7"/>
                <a:gd name="T9" fmla="*/ 14 h 14"/>
                <a:gd name="T10" fmla="*/ 6 w 7"/>
                <a:gd name="T11" fmla="*/ 7 h 14"/>
                <a:gd name="T12" fmla="*/ 7 w 7"/>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7" h="14">
                  <a:moveTo>
                    <a:pt x="7" y="0"/>
                  </a:moveTo>
                  <a:cubicBezTo>
                    <a:pt x="0" y="0"/>
                    <a:pt x="0" y="0"/>
                    <a:pt x="0" y="0"/>
                  </a:cubicBezTo>
                  <a:cubicBezTo>
                    <a:pt x="1" y="2"/>
                    <a:pt x="1" y="5"/>
                    <a:pt x="1" y="7"/>
                  </a:cubicBezTo>
                  <a:cubicBezTo>
                    <a:pt x="1" y="10"/>
                    <a:pt x="1" y="12"/>
                    <a:pt x="0" y="14"/>
                  </a:cubicBezTo>
                  <a:cubicBezTo>
                    <a:pt x="7" y="14"/>
                    <a:pt x="7" y="14"/>
                    <a:pt x="7" y="14"/>
                  </a:cubicBezTo>
                  <a:cubicBezTo>
                    <a:pt x="6" y="12"/>
                    <a:pt x="6" y="10"/>
                    <a:pt x="6" y="7"/>
                  </a:cubicBezTo>
                  <a:cubicBezTo>
                    <a:pt x="6" y="5"/>
                    <a:pt x="6" y="2"/>
                    <a:pt x="7"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marL="0" marR="0" lvl="0" indent="0" algn="l" defTabSz="932325"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100" name="Freeform 100">
              <a:extLst>
                <a:ext uri="{FF2B5EF4-FFF2-40B4-BE49-F238E27FC236}">
                  <a16:creationId xmlns:a16="http://schemas.microsoft.com/office/drawing/2014/main" id="{00C8BE51-1084-4BBA-8A45-13DA521DFA0E}"/>
                </a:ext>
              </a:extLst>
            </p:cNvPr>
            <p:cNvSpPr>
              <a:spLocks/>
            </p:cNvSpPr>
            <p:nvPr/>
          </p:nvSpPr>
          <p:spPr bwMode="auto">
            <a:xfrm>
              <a:off x="1797" y="1276"/>
              <a:ext cx="28" cy="16"/>
            </a:xfrm>
            <a:custGeom>
              <a:avLst/>
              <a:gdLst>
                <a:gd name="T0" fmla="*/ 24 w 24"/>
                <a:gd name="T1" fmla="*/ 7 h 14"/>
                <a:gd name="T2" fmla="*/ 17 w 24"/>
                <a:gd name="T3" fmla="*/ 0 h 14"/>
                <a:gd name="T4" fmla="*/ 2 w 24"/>
                <a:gd name="T5" fmla="*/ 0 h 14"/>
                <a:gd name="T6" fmla="*/ 0 w 24"/>
                <a:gd name="T7" fmla="*/ 7 h 14"/>
                <a:gd name="T8" fmla="*/ 2 w 24"/>
                <a:gd name="T9" fmla="*/ 14 h 14"/>
                <a:gd name="T10" fmla="*/ 17 w 24"/>
                <a:gd name="T11" fmla="*/ 14 h 14"/>
                <a:gd name="T12" fmla="*/ 24 w 24"/>
                <a:gd name="T13" fmla="*/ 7 h 14"/>
              </a:gdLst>
              <a:ahLst/>
              <a:cxnLst>
                <a:cxn ang="0">
                  <a:pos x="T0" y="T1"/>
                </a:cxn>
                <a:cxn ang="0">
                  <a:pos x="T2" y="T3"/>
                </a:cxn>
                <a:cxn ang="0">
                  <a:pos x="T4" y="T5"/>
                </a:cxn>
                <a:cxn ang="0">
                  <a:pos x="T6" y="T7"/>
                </a:cxn>
                <a:cxn ang="0">
                  <a:pos x="T8" y="T9"/>
                </a:cxn>
                <a:cxn ang="0">
                  <a:pos x="T10" y="T11"/>
                </a:cxn>
                <a:cxn ang="0">
                  <a:pos x="T12" y="T13"/>
                </a:cxn>
              </a:cxnLst>
              <a:rect l="0" t="0" r="r" b="b"/>
              <a:pathLst>
                <a:path w="24" h="14">
                  <a:moveTo>
                    <a:pt x="24" y="7"/>
                  </a:moveTo>
                  <a:cubicBezTo>
                    <a:pt x="24" y="3"/>
                    <a:pt x="21" y="0"/>
                    <a:pt x="17" y="0"/>
                  </a:cubicBezTo>
                  <a:cubicBezTo>
                    <a:pt x="2" y="0"/>
                    <a:pt x="2" y="0"/>
                    <a:pt x="2" y="0"/>
                  </a:cubicBezTo>
                  <a:cubicBezTo>
                    <a:pt x="1" y="2"/>
                    <a:pt x="0" y="5"/>
                    <a:pt x="0" y="7"/>
                  </a:cubicBezTo>
                  <a:cubicBezTo>
                    <a:pt x="0" y="10"/>
                    <a:pt x="1" y="12"/>
                    <a:pt x="2" y="14"/>
                  </a:cubicBezTo>
                  <a:cubicBezTo>
                    <a:pt x="17" y="14"/>
                    <a:pt x="17" y="14"/>
                    <a:pt x="17" y="14"/>
                  </a:cubicBezTo>
                  <a:cubicBezTo>
                    <a:pt x="21" y="14"/>
                    <a:pt x="24" y="11"/>
                    <a:pt x="24" y="7"/>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marL="0" marR="0" lvl="0" indent="0" algn="l" defTabSz="932325"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101" name="Freeform 101">
              <a:extLst>
                <a:ext uri="{FF2B5EF4-FFF2-40B4-BE49-F238E27FC236}">
                  <a16:creationId xmlns:a16="http://schemas.microsoft.com/office/drawing/2014/main" id="{65F8BB0C-2978-43A7-9E9A-222A805EF9BC}"/>
                </a:ext>
              </a:extLst>
            </p:cNvPr>
            <p:cNvSpPr>
              <a:spLocks/>
            </p:cNvSpPr>
            <p:nvPr/>
          </p:nvSpPr>
          <p:spPr bwMode="auto">
            <a:xfrm>
              <a:off x="1761" y="1276"/>
              <a:ext cx="16" cy="16"/>
            </a:xfrm>
            <a:custGeom>
              <a:avLst/>
              <a:gdLst>
                <a:gd name="T0" fmla="*/ 13 w 14"/>
                <a:gd name="T1" fmla="*/ 0 h 14"/>
                <a:gd name="T2" fmla="*/ 0 w 14"/>
                <a:gd name="T3" fmla="*/ 0 h 14"/>
                <a:gd name="T4" fmla="*/ 2 w 14"/>
                <a:gd name="T5" fmla="*/ 7 h 14"/>
                <a:gd name="T6" fmla="*/ 0 w 14"/>
                <a:gd name="T7" fmla="*/ 14 h 14"/>
                <a:gd name="T8" fmla="*/ 13 w 14"/>
                <a:gd name="T9" fmla="*/ 14 h 14"/>
                <a:gd name="T10" fmla="*/ 14 w 14"/>
                <a:gd name="T11" fmla="*/ 7 h 14"/>
                <a:gd name="T12" fmla="*/ 13 w 14"/>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14" h="14">
                  <a:moveTo>
                    <a:pt x="13" y="0"/>
                  </a:moveTo>
                  <a:cubicBezTo>
                    <a:pt x="0" y="0"/>
                    <a:pt x="0" y="0"/>
                    <a:pt x="0" y="0"/>
                  </a:cubicBezTo>
                  <a:cubicBezTo>
                    <a:pt x="1" y="2"/>
                    <a:pt x="2" y="5"/>
                    <a:pt x="2" y="7"/>
                  </a:cubicBezTo>
                  <a:cubicBezTo>
                    <a:pt x="2" y="10"/>
                    <a:pt x="1" y="12"/>
                    <a:pt x="0" y="14"/>
                  </a:cubicBezTo>
                  <a:cubicBezTo>
                    <a:pt x="13" y="14"/>
                    <a:pt x="13" y="14"/>
                    <a:pt x="13" y="14"/>
                  </a:cubicBezTo>
                  <a:cubicBezTo>
                    <a:pt x="14" y="12"/>
                    <a:pt x="14" y="10"/>
                    <a:pt x="14" y="7"/>
                  </a:cubicBezTo>
                  <a:cubicBezTo>
                    <a:pt x="14" y="5"/>
                    <a:pt x="14" y="2"/>
                    <a:pt x="13"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marL="0" marR="0" lvl="0" indent="0" algn="l" defTabSz="932325"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102" name="Freeform 102">
              <a:extLst>
                <a:ext uri="{FF2B5EF4-FFF2-40B4-BE49-F238E27FC236}">
                  <a16:creationId xmlns:a16="http://schemas.microsoft.com/office/drawing/2014/main" id="{1BAFB0C0-A4E8-46B6-BF25-BA1FA461F971}"/>
                </a:ext>
              </a:extLst>
            </p:cNvPr>
            <p:cNvSpPr>
              <a:spLocks/>
            </p:cNvSpPr>
            <p:nvPr/>
          </p:nvSpPr>
          <p:spPr bwMode="auto">
            <a:xfrm>
              <a:off x="1698" y="1257"/>
              <a:ext cx="76" cy="55"/>
            </a:xfrm>
            <a:custGeom>
              <a:avLst/>
              <a:gdLst>
                <a:gd name="T0" fmla="*/ 45 w 65"/>
                <a:gd name="T1" fmla="*/ 35 h 47"/>
                <a:gd name="T2" fmla="*/ 23 w 65"/>
                <a:gd name="T3" fmla="*/ 35 h 47"/>
                <a:gd name="T4" fmla="*/ 12 w 65"/>
                <a:gd name="T5" fmla="*/ 23 h 47"/>
                <a:gd name="T6" fmla="*/ 23 w 65"/>
                <a:gd name="T7" fmla="*/ 12 h 47"/>
                <a:gd name="T8" fmla="*/ 45 w 65"/>
                <a:gd name="T9" fmla="*/ 12 h 47"/>
                <a:gd name="T10" fmla="*/ 46 w 65"/>
                <a:gd name="T11" fmla="*/ 12 h 47"/>
                <a:gd name="T12" fmla="*/ 65 w 65"/>
                <a:gd name="T13" fmla="*/ 12 h 47"/>
                <a:gd name="T14" fmla="*/ 45 w 65"/>
                <a:gd name="T15" fmla="*/ 0 h 47"/>
                <a:gd name="T16" fmla="*/ 23 w 65"/>
                <a:gd name="T17" fmla="*/ 0 h 47"/>
                <a:gd name="T18" fmla="*/ 0 w 65"/>
                <a:gd name="T19" fmla="*/ 23 h 47"/>
                <a:gd name="T20" fmla="*/ 23 w 65"/>
                <a:gd name="T21" fmla="*/ 47 h 47"/>
                <a:gd name="T22" fmla="*/ 45 w 65"/>
                <a:gd name="T23" fmla="*/ 47 h 47"/>
                <a:gd name="T24" fmla="*/ 65 w 65"/>
                <a:gd name="T25" fmla="*/ 35 h 47"/>
                <a:gd name="T26" fmla="*/ 46 w 65"/>
                <a:gd name="T27" fmla="*/ 35 h 47"/>
                <a:gd name="T28" fmla="*/ 45 w 65"/>
                <a:gd name="T29" fmla="*/ 3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5" h="47">
                  <a:moveTo>
                    <a:pt x="45" y="35"/>
                  </a:moveTo>
                  <a:cubicBezTo>
                    <a:pt x="23" y="35"/>
                    <a:pt x="23" y="35"/>
                    <a:pt x="23" y="35"/>
                  </a:cubicBezTo>
                  <a:cubicBezTo>
                    <a:pt x="17" y="35"/>
                    <a:pt x="12" y="30"/>
                    <a:pt x="12" y="23"/>
                  </a:cubicBezTo>
                  <a:cubicBezTo>
                    <a:pt x="12" y="17"/>
                    <a:pt x="17" y="12"/>
                    <a:pt x="23" y="12"/>
                  </a:cubicBezTo>
                  <a:cubicBezTo>
                    <a:pt x="45" y="12"/>
                    <a:pt x="45" y="12"/>
                    <a:pt x="45" y="12"/>
                  </a:cubicBezTo>
                  <a:cubicBezTo>
                    <a:pt x="45" y="12"/>
                    <a:pt x="46" y="12"/>
                    <a:pt x="46" y="12"/>
                  </a:cubicBezTo>
                  <a:cubicBezTo>
                    <a:pt x="65" y="12"/>
                    <a:pt x="65" y="12"/>
                    <a:pt x="65" y="12"/>
                  </a:cubicBezTo>
                  <a:cubicBezTo>
                    <a:pt x="61" y="5"/>
                    <a:pt x="54" y="0"/>
                    <a:pt x="45" y="0"/>
                  </a:cubicBezTo>
                  <a:cubicBezTo>
                    <a:pt x="23" y="0"/>
                    <a:pt x="23" y="0"/>
                    <a:pt x="23" y="0"/>
                  </a:cubicBezTo>
                  <a:cubicBezTo>
                    <a:pt x="10" y="0"/>
                    <a:pt x="0" y="10"/>
                    <a:pt x="0" y="23"/>
                  </a:cubicBezTo>
                  <a:cubicBezTo>
                    <a:pt x="0" y="36"/>
                    <a:pt x="10" y="47"/>
                    <a:pt x="23" y="47"/>
                  </a:cubicBezTo>
                  <a:cubicBezTo>
                    <a:pt x="45" y="47"/>
                    <a:pt x="45" y="47"/>
                    <a:pt x="45" y="47"/>
                  </a:cubicBezTo>
                  <a:cubicBezTo>
                    <a:pt x="54" y="47"/>
                    <a:pt x="61" y="42"/>
                    <a:pt x="65" y="35"/>
                  </a:cubicBezTo>
                  <a:cubicBezTo>
                    <a:pt x="46" y="35"/>
                    <a:pt x="46" y="35"/>
                    <a:pt x="46" y="35"/>
                  </a:cubicBezTo>
                  <a:cubicBezTo>
                    <a:pt x="46" y="35"/>
                    <a:pt x="45" y="35"/>
                    <a:pt x="45" y="35"/>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marL="0" marR="0" lvl="0" indent="0" algn="l" defTabSz="932325"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103" name="Freeform 103">
              <a:extLst>
                <a:ext uri="{FF2B5EF4-FFF2-40B4-BE49-F238E27FC236}">
                  <a16:creationId xmlns:a16="http://schemas.microsoft.com/office/drawing/2014/main" id="{A0A15406-3966-4472-92EB-A0859D6AA376}"/>
                </a:ext>
              </a:extLst>
            </p:cNvPr>
            <p:cNvSpPr>
              <a:spLocks/>
            </p:cNvSpPr>
            <p:nvPr/>
          </p:nvSpPr>
          <p:spPr bwMode="auto">
            <a:xfrm>
              <a:off x="1783" y="1276"/>
              <a:ext cx="17" cy="16"/>
            </a:xfrm>
            <a:custGeom>
              <a:avLst/>
              <a:gdLst>
                <a:gd name="T0" fmla="*/ 14 w 14"/>
                <a:gd name="T1" fmla="*/ 0 h 14"/>
                <a:gd name="T2" fmla="*/ 1 w 14"/>
                <a:gd name="T3" fmla="*/ 0 h 14"/>
                <a:gd name="T4" fmla="*/ 0 w 14"/>
                <a:gd name="T5" fmla="*/ 7 h 14"/>
                <a:gd name="T6" fmla="*/ 1 w 14"/>
                <a:gd name="T7" fmla="*/ 14 h 14"/>
                <a:gd name="T8" fmla="*/ 14 w 14"/>
                <a:gd name="T9" fmla="*/ 14 h 14"/>
                <a:gd name="T10" fmla="*/ 12 w 14"/>
                <a:gd name="T11" fmla="*/ 7 h 14"/>
                <a:gd name="T12" fmla="*/ 14 w 14"/>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14" h="14">
                  <a:moveTo>
                    <a:pt x="14" y="0"/>
                  </a:moveTo>
                  <a:cubicBezTo>
                    <a:pt x="1" y="0"/>
                    <a:pt x="1" y="0"/>
                    <a:pt x="1" y="0"/>
                  </a:cubicBezTo>
                  <a:cubicBezTo>
                    <a:pt x="0" y="2"/>
                    <a:pt x="0" y="5"/>
                    <a:pt x="0" y="7"/>
                  </a:cubicBezTo>
                  <a:cubicBezTo>
                    <a:pt x="0" y="10"/>
                    <a:pt x="0" y="12"/>
                    <a:pt x="1" y="14"/>
                  </a:cubicBezTo>
                  <a:cubicBezTo>
                    <a:pt x="14" y="14"/>
                    <a:pt x="14" y="14"/>
                    <a:pt x="14" y="14"/>
                  </a:cubicBezTo>
                  <a:cubicBezTo>
                    <a:pt x="13" y="12"/>
                    <a:pt x="12" y="10"/>
                    <a:pt x="12" y="7"/>
                  </a:cubicBezTo>
                  <a:cubicBezTo>
                    <a:pt x="12" y="5"/>
                    <a:pt x="13" y="2"/>
                    <a:pt x="14"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marL="0" marR="0" lvl="0" indent="0" algn="l" defTabSz="932325"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104" name="Freeform 104">
              <a:extLst>
                <a:ext uri="{FF2B5EF4-FFF2-40B4-BE49-F238E27FC236}">
                  <a16:creationId xmlns:a16="http://schemas.microsoft.com/office/drawing/2014/main" id="{E4B277D5-F06C-4AE2-94A6-40BDCFDF3755}"/>
                </a:ext>
              </a:extLst>
            </p:cNvPr>
            <p:cNvSpPr>
              <a:spLocks/>
            </p:cNvSpPr>
            <p:nvPr/>
          </p:nvSpPr>
          <p:spPr bwMode="auto">
            <a:xfrm>
              <a:off x="1787" y="1257"/>
              <a:ext cx="77" cy="55"/>
            </a:xfrm>
            <a:custGeom>
              <a:avLst/>
              <a:gdLst>
                <a:gd name="T0" fmla="*/ 42 w 66"/>
                <a:gd name="T1" fmla="*/ 0 h 47"/>
                <a:gd name="T2" fmla="*/ 20 w 66"/>
                <a:gd name="T3" fmla="*/ 0 h 47"/>
                <a:gd name="T4" fmla="*/ 0 w 66"/>
                <a:gd name="T5" fmla="*/ 12 h 47"/>
                <a:gd name="T6" fmla="*/ 19 w 66"/>
                <a:gd name="T7" fmla="*/ 12 h 47"/>
                <a:gd name="T8" fmla="*/ 20 w 66"/>
                <a:gd name="T9" fmla="*/ 12 h 47"/>
                <a:gd name="T10" fmla="*/ 42 w 66"/>
                <a:gd name="T11" fmla="*/ 12 h 47"/>
                <a:gd name="T12" fmla="*/ 54 w 66"/>
                <a:gd name="T13" fmla="*/ 23 h 47"/>
                <a:gd name="T14" fmla="*/ 42 w 66"/>
                <a:gd name="T15" fmla="*/ 35 h 47"/>
                <a:gd name="T16" fmla="*/ 20 w 66"/>
                <a:gd name="T17" fmla="*/ 35 h 47"/>
                <a:gd name="T18" fmla="*/ 19 w 66"/>
                <a:gd name="T19" fmla="*/ 35 h 47"/>
                <a:gd name="T20" fmla="*/ 0 w 66"/>
                <a:gd name="T21" fmla="*/ 35 h 47"/>
                <a:gd name="T22" fmla="*/ 20 w 66"/>
                <a:gd name="T23" fmla="*/ 47 h 47"/>
                <a:gd name="T24" fmla="*/ 42 w 66"/>
                <a:gd name="T25" fmla="*/ 47 h 47"/>
                <a:gd name="T26" fmla="*/ 66 w 66"/>
                <a:gd name="T27" fmla="*/ 23 h 47"/>
                <a:gd name="T28" fmla="*/ 42 w 66"/>
                <a:gd name="T29"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6" h="47">
                  <a:moveTo>
                    <a:pt x="42" y="0"/>
                  </a:moveTo>
                  <a:cubicBezTo>
                    <a:pt x="20" y="0"/>
                    <a:pt x="20" y="0"/>
                    <a:pt x="20" y="0"/>
                  </a:cubicBezTo>
                  <a:cubicBezTo>
                    <a:pt x="11" y="0"/>
                    <a:pt x="4" y="5"/>
                    <a:pt x="0" y="12"/>
                  </a:cubicBezTo>
                  <a:cubicBezTo>
                    <a:pt x="19" y="12"/>
                    <a:pt x="19" y="12"/>
                    <a:pt x="19" y="12"/>
                  </a:cubicBezTo>
                  <a:cubicBezTo>
                    <a:pt x="19" y="12"/>
                    <a:pt x="20" y="12"/>
                    <a:pt x="20" y="12"/>
                  </a:cubicBezTo>
                  <a:cubicBezTo>
                    <a:pt x="42" y="12"/>
                    <a:pt x="42" y="12"/>
                    <a:pt x="42" y="12"/>
                  </a:cubicBezTo>
                  <a:cubicBezTo>
                    <a:pt x="48" y="12"/>
                    <a:pt x="54" y="17"/>
                    <a:pt x="54" y="23"/>
                  </a:cubicBezTo>
                  <a:cubicBezTo>
                    <a:pt x="54" y="30"/>
                    <a:pt x="48" y="35"/>
                    <a:pt x="42" y="35"/>
                  </a:cubicBezTo>
                  <a:cubicBezTo>
                    <a:pt x="20" y="35"/>
                    <a:pt x="20" y="35"/>
                    <a:pt x="20" y="35"/>
                  </a:cubicBezTo>
                  <a:cubicBezTo>
                    <a:pt x="20" y="35"/>
                    <a:pt x="19" y="35"/>
                    <a:pt x="19" y="35"/>
                  </a:cubicBezTo>
                  <a:cubicBezTo>
                    <a:pt x="0" y="35"/>
                    <a:pt x="0" y="35"/>
                    <a:pt x="0" y="35"/>
                  </a:cubicBezTo>
                  <a:cubicBezTo>
                    <a:pt x="4" y="42"/>
                    <a:pt x="11" y="47"/>
                    <a:pt x="20" y="47"/>
                  </a:cubicBezTo>
                  <a:cubicBezTo>
                    <a:pt x="42" y="47"/>
                    <a:pt x="42" y="47"/>
                    <a:pt x="42" y="47"/>
                  </a:cubicBezTo>
                  <a:cubicBezTo>
                    <a:pt x="55" y="47"/>
                    <a:pt x="66" y="36"/>
                    <a:pt x="66" y="23"/>
                  </a:cubicBezTo>
                  <a:cubicBezTo>
                    <a:pt x="66" y="10"/>
                    <a:pt x="55" y="0"/>
                    <a:pt x="42"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marL="0" marR="0" lvl="0" indent="0" algn="l" defTabSz="932325"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105" name="Freeform 105">
              <a:extLst>
                <a:ext uri="{FF2B5EF4-FFF2-40B4-BE49-F238E27FC236}">
                  <a16:creationId xmlns:a16="http://schemas.microsoft.com/office/drawing/2014/main" id="{CC635D9B-E304-494D-BB63-6C993C6CE2A2}"/>
                </a:ext>
              </a:extLst>
            </p:cNvPr>
            <p:cNvSpPr>
              <a:spLocks noEditPoints="1"/>
            </p:cNvSpPr>
            <p:nvPr/>
          </p:nvSpPr>
          <p:spPr bwMode="auto">
            <a:xfrm>
              <a:off x="1668" y="1172"/>
              <a:ext cx="225" cy="225"/>
            </a:xfrm>
            <a:custGeom>
              <a:avLst/>
              <a:gdLst>
                <a:gd name="T0" fmla="*/ 96 w 192"/>
                <a:gd name="T1" fmla="*/ 12 h 192"/>
                <a:gd name="T2" fmla="*/ 180 w 192"/>
                <a:gd name="T3" fmla="*/ 96 h 192"/>
                <a:gd name="T4" fmla="*/ 96 w 192"/>
                <a:gd name="T5" fmla="*/ 180 h 192"/>
                <a:gd name="T6" fmla="*/ 12 w 192"/>
                <a:gd name="T7" fmla="*/ 96 h 192"/>
                <a:gd name="T8" fmla="*/ 96 w 192"/>
                <a:gd name="T9" fmla="*/ 12 h 192"/>
                <a:gd name="T10" fmla="*/ 96 w 192"/>
                <a:gd name="T11" fmla="*/ 0 h 192"/>
                <a:gd name="T12" fmla="*/ 0 w 192"/>
                <a:gd name="T13" fmla="*/ 96 h 192"/>
                <a:gd name="T14" fmla="*/ 96 w 192"/>
                <a:gd name="T15" fmla="*/ 192 h 192"/>
                <a:gd name="T16" fmla="*/ 192 w 192"/>
                <a:gd name="T17" fmla="*/ 96 h 192"/>
                <a:gd name="T18" fmla="*/ 96 w 192"/>
                <a:gd name="T19"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2" h="192">
                  <a:moveTo>
                    <a:pt x="96" y="12"/>
                  </a:moveTo>
                  <a:cubicBezTo>
                    <a:pt x="142" y="12"/>
                    <a:pt x="180" y="50"/>
                    <a:pt x="180" y="96"/>
                  </a:cubicBezTo>
                  <a:cubicBezTo>
                    <a:pt x="180" y="143"/>
                    <a:pt x="142" y="180"/>
                    <a:pt x="96" y="180"/>
                  </a:cubicBezTo>
                  <a:cubicBezTo>
                    <a:pt x="49" y="180"/>
                    <a:pt x="12" y="143"/>
                    <a:pt x="12" y="96"/>
                  </a:cubicBezTo>
                  <a:cubicBezTo>
                    <a:pt x="12" y="50"/>
                    <a:pt x="49" y="12"/>
                    <a:pt x="96" y="12"/>
                  </a:cubicBezTo>
                  <a:moveTo>
                    <a:pt x="96" y="0"/>
                  </a:moveTo>
                  <a:cubicBezTo>
                    <a:pt x="43" y="0"/>
                    <a:pt x="0" y="43"/>
                    <a:pt x="0" y="96"/>
                  </a:cubicBezTo>
                  <a:cubicBezTo>
                    <a:pt x="0" y="149"/>
                    <a:pt x="43" y="192"/>
                    <a:pt x="96" y="192"/>
                  </a:cubicBezTo>
                  <a:cubicBezTo>
                    <a:pt x="149" y="192"/>
                    <a:pt x="192" y="149"/>
                    <a:pt x="192" y="96"/>
                  </a:cubicBezTo>
                  <a:cubicBezTo>
                    <a:pt x="192" y="43"/>
                    <a:pt x="149" y="0"/>
                    <a:pt x="96"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marL="0" marR="0" lvl="0" indent="0" algn="l" defTabSz="932325"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grpSp>
      <p:sp>
        <p:nvSpPr>
          <p:cNvPr id="106" name="Title 1">
            <a:extLst>
              <a:ext uri="{FF2B5EF4-FFF2-40B4-BE49-F238E27FC236}">
                <a16:creationId xmlns:a16="http://schemas.microsoft.com/office/drawing/2014/main" id="{D893FD08-52B9-4652-834C-406995FF236B}"/>
              </a:ext>
            </a:extLst>
          </p:cNvPr>
          <p:cNvSpPr txBox="1">
            <a:spLocks/>
          </p:cNvSpPr>
          <p:nvPr/>
        </p:nvSpPr>
        <p:spPr>
          <a:xfrm>
            <a:off x="366169" y="295278"/>
            <a:ext cx="11702551" cy="917575"/>
          </a:xfrm>
          <a:prstGeom prst="rect">
            <a:avLst/>
          </a:prstGeom>
        </p:spPr>
        <p:txBody>
          <a:bodyPr vert="horz" wrap="square" lIns="146304" tIns="91440" rIns="146304" bIns="91440" rtlCol="0" anchor="t">
            <a:noAutofit/>
          </a:bodyPr>
          <a:lstStyle>
            <a:lvl1pPr algn="l" defTabSz="932594" rtl="0" eaLnBrk="1" latinLnBrk="0" hangingPunct="1">
              <a:lnSpc>
                <a:spcPct val="90000"/>
              </a:lnSpc>
              <a:spcBef>
                <a:spcPct val="0"/>
              </a:spcBef>
              <a:buNone/>
              <a:defRPr lang="en-US" sz="5867" b="0" kern="1200" cap="none" spc="-10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594" rtl="0" eaLnBrk="1" fontAlgn="auto" latinLnBrk="0" hangingPunct="1">
              <a:lnSpc>
                <a:spcPct val="90000"/>
              </a:lnSpc>
              <a:spcBef>
                <a:spcPct val="0"/>
              </a:spcBef>
              <a:spcAft>
                <a:spcPts val="0"/>
              </a:spcAft>
              <a:buClrTx/>
              <a:buSzTx/>
              <a:buFontTx/>
              <a:buNone/>
              <a:tabLst/>
              <a:defRPr/>
            </a:pPr>
            <a:r>
              <a:rPr kumimoji="0" lang="en-US" sz="5867" b="0" i="0" u="none" strike="noStrike" kern="1200" cap="none" spc="-101" normalizeH="0" baseline="0" noProof="0">
                <a:ln w="3175">
                  <a:noFill/>
                </a:ln>
                <a:gradFill>
                  <a:gsLst>
                    <a:gs pos="1250">
                      <a:srgbClr val="505050"/>
                    </a:gs>
                    <a:gs pos="100000">
                      <a:srgbClr val="505050"/>
                    </a:gs>
                  </a:gsLst>
                  <a:lin ang="5400000" scaled="0"/>
                </a:gradFill>
                <a:effectLst/>
                <a:uLnTx/>
                <a:uFillTx/>
                <a:latin typeface="Segoe UI Light"/>
                <a:ea typeface="+mn-ea"/>
                <a:cs typeface="Segoe UI" pitchFamily="34" charset="0"/>
              </a:rPr>
              <a:t>Resource Groups</a:t>
            </a:r>
            <a:endParaRPr kumimoji="0" lang="en-US" sz="5867" b="0" i="0" u="none" strike="noStrike" kern="1200" cap="none" spc="-101" normalizeH="0" baseline="0" noProof="0" dirty="0">
              <a:ln w="3175">
                <a:noFill/>
              </a:ln>
              <a:gradFill>
                <a:gsLst>
                  <a:gs pos="1250">
                    <a:srgbClr val="505050"/>
                  </a:gs>
                  <a:gs pos="100000">
                    <a:srgbClr val="505050"/>
                  </a:gs>
                </a:gsLst>
                <a:lin ang="5400000" scaled="0"/>
              </a:gradFill>
              <a:effectLst/>
              <a:uLnTx/>
              <a:uFillTx/>
              <a:latin typeface="Segoe UI Light"/>
              <a:ea typeface="+mn-ea"/>
              <a:cs typeface="Segoe UI" pitchFamily="34" charset="0"/>
            </a:endParaRPr>
          </a:p>
        </p:txBody>
      </p:sp>
    </p:spTree>
    <p:extLst>
      <p:ext uri="{BB962C8B-B14F-4D97-AF65-F5344CB8AC3E}">
        <p14:creationId xmlns:p14="http://schemas.microsoft.com/office/powerpoint/2010/main" val="351190592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64F2DDF9-535A-4C62-B417-AFB6EB0E716C}"/>
              </a:ext>
            </a:extLst>
          </p:cNvPr>
          <p:cNvGrpSpPr/>
          <p:nvPr/>
        </p:nvGrpSpPr>
        <p:grpSpPr>
          <a:xfrm>
            <a:off x="5073080" y="4326326"/>
            <a:ext cx="1151492" cy="1255279"/>
            <a:chOff x="9722025" y="1404658"/>
            <a:chExt cx="1056275" cy="1056275"/>
          </a:xfrm>
        </p:grpSpPr>
        <p:sp>
          <p:nvSpPr>
            <p:cNvPr id="3" name="Rectangle 2">
              <a:extLst>
                <a:ext uri="{FF2B5EF4-FFF2-40B4-BE49-F238E27FC236}">
                  <a16:creationId xmlns:a16="http://schemas.microsoft.com/office/drawing/2014/main" id="{4B6B4CA8-E428-4489-8824-4885F0C045CA}"/>
                </a:ext>
              </a:extLst>
            </p:cNvPr>
            <p:cNvSpPr/>
            <p:nvPr/>
          </p:nvSpPr>
          <p:spPr bwMode="auto">
            <a:xfrm>
              <a:off x="9722025" y="1404658"/>
              <a:ext cx="1056275" cy="1056275"/>
            </a:xfrm>
            <a:prstGeom prst="rect">
              <a:avLst/>
            </a:prstGeom>
            <a:solidFill>
              <a:srgbClr val="008272"/>
            </a:solidFill>
            <a:ln w="10795" cap="flat" cmpd="sng" algn="ctr">
              <a:noFill/>
              <a:prstDash val="solid"/>
              <a:headEnd type="none" w="med" len="med"/>
              <a:tailEnd type="none" w="med" len="med"/>
            </a:ln>
            <a:effectLst/>
          </p:spPr>
          <p:txBody>
            <a:bodyPr vert="horz" wrap="square" lIns="93235" tIns="93235" rIns="93235" bIns="93235" numCol="1" rtlCol="0" anchor="t" anchorCtr="0" compatLnSpc="1">
              <a:prstTxWarp prst="textNoShape">
                <a:avLst/>
              </a:prstTxWarp>
            </a:bodyPr>
            <a:lstStyle/>
            <a:p>
              <a:pPr marL="0" marR="0" lvl="0" indent="0" algn="l" defTabSz="932325" rtl="0" eaLnBrk="1" fontAlgn="auto" latinLnBrk="0" hangingPunct="1">
                <a:lnSpc>
                  <a:spcPct val="90000"/>
                </a:lnSpc>
                <a:spcBef>
                  <a:spcPts val="0"/>
                </a:spcBef>
                <a:spcAft>
                  <a:spcPts val="0"/>
                </a:spcAft>
                <a:buClrTx/>
                <a:buSzTx/>
                <a:buFontTx/>
                <a:buNone/>
                <a:tabLst/>
                <a:defRPr/>
              </a:pPr>
              <a:r>
                <a:rPr kumimoji="0" lang="en-US" sz="1428" b="0" i="0" u="none" strike="noStrike" kern="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Storage</a:t>
              </a:r>
            </a:p>
          </p:txBody>
        </p:sp>
        <p:sp>
          <p:nvSpPr>
            <p:cNvPr id="4" name="Freeform 35">
              <a:extLst>
                <a:ext uri="{FF2B5EF4-FFF2-40B4-BE49-F238E27FC236}">
                  <a16:creationId xmlns:a16="http://schemas.microsoft.com/office/drawing/2014/main" id="{E32A8C61-511D-4441-8A7C-1F540506F9F2}"/>
                </a:ext>
              </a:extLst>
            </p:cNvPr>
            <p:cNvSpPr>
              <a:spLocks noChangeAspect="1" noEditPoints="1"/>
            </p:cNvSpPr>
            <p:nvPr/>
          </p:nvSpPr>
          <p:spPr bwMode="auto">
            <a:xfrm>
              <a:off x="10376769" y="2011870"/>
              <a:ext cx="300117" cy="344509"/>
            </a:xfrm>
            <a:custGeom>
              <a:avLst/>
              <a:gdLst>
                <a:gd name="T0" fmla="*/ 730 w 1460"/>
                <a:gd name="T1" fmla="*/ 0 h 1675"/>
                <a:gd name="T2" fmla="*/ 0 w 1460"/>
                <a:gd name="T3" fmla="*/ 256 h 1675"/>
                <a:gd name="T4" fmla="*/ 0 w 1460"/>
                <a:gd name="T5" fmla="*/ 454 h 1675"/>
                <a:gd name="T6" fmla="*/ 0 w 1460"/>
                <a:gd name="T7" fmla="*/ 1231 h 1675"/>
                <a:gd name="T8" fmla="*/ 0 w 1460"/>
                <a:gd name="T9" fmla="*/ 1389 h 1675"/>
                <a:gd name="T10" fmla="*/ 0 w 1460"/>
                <a:gd name="T11" fmla="*/ 1399 h 1675"/>
                <a:gd name="T12" fmla="*/ 0 w 1460"/>
                <a:gd name="T13" fmla="*/ 1419 h 1675"/>
                <a:gd name="T14" fmla="*/ 730 w 1460"/>
                <a:gd name="T15" fmla="*/ 1675 h 1675"/>
                <a:gd name="T16" fmla="*/ 1460 w 1460"/>
                <a:gd name="T17" fmla="*/ 1419 h 1675"/>
                <a:gd name="T18" fmla="*/ 1460 w 1460"/>
                <a:gd name="T19" fmla="*/ 1221 h 1675"/>
                <a:gd name="T20" fmla="*/ 1460 w 1460"/>
                <a:gd name="T21" fmla="*/ 444 h 1675"/>
                <a:gd name="T22" fmla="*/ 1460 w 1460"/>
                <a:gd name="T23" fmla="*/ 285 h 1675"/>
                <a:gd name="T24" fmla="*/ 1460 w 1460"/>
                <a:gd name="T25" fmla="*/ 276 h 1675"/>
                <a:gd name="T26" fmla="*/ 1460 w 1460"/>
                <a:gd name="T27" fmla="*/ 256 h 1675"/>
                <a:gd name="T28" fmla="*/ 730 w 1460"/>
                <a:gd name="T29" fmla="*/ 0 h 1675"/>
                <a:gd name="T30" fmla="*/ 730 w 1460"/>
                <a:gd name="T31" fmla="*/ 451 h 1675"/>
                <a:gd name="T32" fmla="*/ 144 w 1460"/>
                <a:gd name="T33" fmla="*/ 285 h 1675"/>
                <a:gd name="T34" fmla="*/ 730 w 1460"/>
                <a:gd name="T35" fmla="*/ 113 h 1675"/>
                <a:gd name="T36" fmla="*/ 1317 w 1460"/>
                <a:gd name="T37" fmla="*/ 285 h 1675"/>
                <a:gd name="T38" fmla="*/ 730 w 1460"/>
                <a:gd name="T39" fmla="*/ 451 h 16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60" h="1675">
                  <a:moveTo>
                    <a:pt x="730" y="0"/>
                  </a:moveTo>
                  <a:cubicBezTo>
                    <a:pt x="346" y="0"/>
                    <a:pt x="30" y="108"/>
                    <a:pt x="0" y="256"/>
                  </a:cubicBezTo>
                  <a:cubicBezTo>
                    <a:pt x="0" y="256"/>
                    <a:pt x="0" y="256"/>
                    <a:pt x="0" y="454"/>
                  </a:cubicBezTo>
                  <a:cubicBezTo>
                    <a:pt x="0" y="454"/>
                    <a:pt x="0" y="454"/>
                    <a:pt x="0" y="1231"/>
                  </a:cubicBezTo>
                  <a:cubicBezTo>
                    <a:pt x="0" y="1281"/>
                    <a:pt x="0" y="1333"/>
                    <a:pt x="0" y="1389"/>
                  </a:cubicBezTo>
                  <a:cubicBezTo>
                    <a:pt x="0" y="1399"/>
                    <a:pt x="0" y="1399"/>
                    <a:pt x="0" y="1399"/>
                  </a:cubicBezTo>
                  <a:cubicBezTo>
                    <a:pt x="0" y="1409"/>
                    <a:pt x="0" y="1409"/>
                    <a:pt x="0" y="1419"/>
                  </a:cubicBezTo>
                  <a:cubicBezTo>
                    <a:pt x="30" y="1567"/>
                    <a:pt x="346" y="1675"/>
                    <a:pt x="730" y="1675"/>
                  </a:cubicBezTo>
                  <a:cubicBezTo>
                    <a:pt x="1115" y="1675"/>
                    <a:pt x="1431" y="1567"/>
                    <a:pt x="1460" y="1419"/>
                  </a:cubicBezTo>
                  <a:cubicBezTo>
                    <a:pt x="1460" y="1419"/>
                    <a:pt x="1460" y="1419"/>
                    <a:pt x="1460" y="1221"/>
                  </a:cubicBezTo>
                  <a:cubicBezTo>
                    <a:pt x="1460" y="1082"/>
                    <a:pt x="1460" y="846"/>
                    <a:pt x="1460" y="444"/>
                  </a:cubicBezTo>
                  <a:cubicBezTo>
                    <a:pt x="1460" y="394"/>
                    <a:pt x="1460" y="341"/>
                    <a:pt x="1460" y="285"/>
                  </a:cubicBezTo>
                  <a:cubicBezTo>
                    <a:pt x="1460" y="276"/>
                    <a:pt x="1460" y="276"/>
                    <a:pt x="1460" y="276"/>
                  </a:cubicBezTo>
                  <a:cubicBezTo>
                    <a:pt x="1460" y="266"/>
                    <a:pt x="1460" y="266"/>
                    <a:pt x="1460" y="256"/>
                  </a:cubicBezTo>
                  <a:cubicBezTo>
                    <a:pt x="1431" y="108"/>
                    <a:pt x="1115" y="0"/>
                    <a:pt x="730" y="0"/>
                  </a:cubicBezTo>
                  <a:close/>
                  <a:moveTo>
                    <a:pt x="730" y="451"/>
                  </a:moveTo>
                  <a:cubicBezTo>
                    <a:pt x="405" y="451"/>
                    <a:pt x="144" y="377"/>
                    <a:pt x="144" y="285"/>
                  </a:cubicBezTo>
                  <a:cubicBezTo>
                    <a:pt x="144" y="193"/>
                    <a:pt x="405" y="113"/>
                    <a:pt x="730" y="113"/>
                  </a:cubicBezTo>
                  <a:cubicBezTo>
                    <a:pt x="1055" y="113"/>
                    <a:pt x="1317" y="193"/>
                    <a:pt x="1317" y="285"/>
                  </a:cubicBezTo>
                  <a:cubicBezTo>
                    <a:pt x="1317" y="377"/>
                    <a:pt x="1055" y="451"/>
                    <a:pt x="730" y="451"/>
                  </a:cubicBezTo>
                  <a:close/>
                </a:path>
              </a:pathLst>
            </a:custGeom>
            <a:solidFill>
              <a:srgbClr val="FFFFFF"/>
            </a:solidFill>
            <a:ln>
              <a:noFill/>
            </a:ln>
          </p:spPr>
          <p:txBody>
            <a:bodyPr vert="horz" wrap="square" lIns="93222" tIns="0" rIns="93222" bIns="0" numCol="1" anchor="ctr" anchorCtr="0" compatLnSpc="1">
              <a:prstTxWarp prst="textNoShape">
                <a:avLst/>
              </a:prstTxWarp>
            </a:bodyPr>
            <a:lstStyle/>
            <a:p>
              <a:pPr marL="0" marR="0" lvl="0" indent="0" algn="l" defTabSz="932291" rtl="0" eaLnBrk="1" fontAlgn="auto" latinLnBrk="0" hangingPunct="1">
                <a:lnSpc>
                  <a:spcPct val="90000"/>
                </a:lnSpc>
                <a:spcBef>
                  <a:spcPts val="0"/>
                </a:spcBef>
                <a:spcAft>
                  <a:spcPts val="0"/>
                </a:spcAft>
                <a:buClrTx/>
                <a:buSzTx/>
                <a:buFontTx/>
                <a:buNone/>
                <a:tabLst/>
                <a:defRPr/>
              </a:pPr>
              <a:endParaRPr kumimoji="0" lang="en-US" sz="2040" b="0" i="0" u="none" strike="noStrike" kern="0" cap="none" spc="0" normalizeH="0" baseline="0" noProof="0" dirty="0">
                <a:ln>
                  <a:noFill/>
                </a:ln>
                <a:solidFill>
                  <a:srgbClr val="FFFFFF"/>
                </a:solidFill>
                <a:effectLst/>
                <a:uLnTx/>
                <a:uFillTx/>
                <a:latin typeface="Segoe UI"/>
                <a:ea typeface="+mn-ea"/>
                <a:cs typeface="+mn-cs"/>
              </a:endParaRPr>
            </a:p>
          </p:txBody>
        </p:sp>
      </p:grpSp>
      <p:grpSp>
        <p:nvGrpSpPr>
          <p:cNvPr id="5" name="Group 4">
            <a:extLst>
              <a:ext uri="{FF2B5EF4-FFF2-40B4-BE49-F238E27FC236}">
                <a16:creationId xmlns:a16="http://schemas.microsoft.com/office/drawing/2014/main" id="{712F5386-375B-40FD-9FAD-EC3650921491}"/>
              </a:ext>
            </a:extLst>
          </p:cNvPr>
          <p:cNvGrpSpPr/>
          <p:nvPr/>
        </p:nvGrpSpPr>
        <p:grpSpPr>
          <a:xfrm>
            <a:off x="3839469" y="4316532"/>
            <a:ext cx="1151492" cy="1255279"/>
            <a:chOff x="8618125" y="1404658"/>
            <a:chExt cx="1056275" cy="1056275"/>
          </a:xfrm>
        </p:grpSpPr>
        <p:sp>
          <p:nvSpPr>
            <p:cNvPr id="6" name="Rectangle 5">
              <a:extLst>
                <a:ext uri="{FF2B5EF4-FFF2-40B4-BE49-F238E27FC236}">
                  <a16:creationId xmlns:a16="http://schemas.microsoft.com/office/drawing/2014/main" id="{361A58F1-6766-48E2-A399-43E4653EFEC9}"/>
                </a:ext>
              </a:extLst>
            </p:cNvPr>
            <p:cNvSpPr/>
            <p:nvPr/>
          </p:nvSpPr>
          <p:spPr bwMode="auto">
            <a:xfrm>
              <a:off x="8618125" y="1404658"/>
              <a:ext cx="1056275" cy="1056275"/>
            </a:xfrm>
            <a:prstGeom prst="rect">
              <a:avLst/>
            </a:prstGeom>
            <a:solidFill>
              <a:srgbClr val="5C2D91"/>
            </a:solidFill>
            <a:ln w="10795" cap="flat" cmpd="sng" algn="ctr">
              <a:noFill/>
              <a:prstDash val="solid"/>
              <a:headEnd type="none" w="med" len="med"/>
              <a:tailEnd type="none" w="med" len="med"/>
            </a:ln>
            <a:effectLst/>
          </p:spPr>
          <p:txBody>
            <a:bodyPr vert="horz" wrap="square" lIns="93235" tIns="93235" rIns="93235" bIns="93235" numCol="1" rtlCol="0" anchor="t" anchorCtr="0" compatLnSpc="1">
              <a:prstTxWarp prst="textNoShape">
                <a:avLst/>
              </a:prstTxWarp>
            </a:bodyPr>
            <a:lstStyle/>
            <a:p>
              <a:pPr marL="0" marR="0" lvl="0" indent="0" algn="l" defTabSz="932325" rtl="0" eaLnBrk="1" fontAlgn="auto" latinLnBrk="0" hangingPunct="1">
                <a:lnSpc>
                  <a:spcPct val="90000"/>
                </a:lnSpc>
                <a:spcBef>
                  <a:spcPts val="0"/>
                </a:spcBef>
                <a:spcAft>
                  <a:spcPts val="0"/>
                </a:spcAft>
                <a:buClrTx/>
                <a:buSzTx/>
                <a:buFontTx/>
                <a:buNone/>
                <a:tabLst/>
                <a:defRPr/>
              </a:pPr>
              <a:r>
                <a:rPr kumimoji="0" lang="en-US" sz="1428" b="0" i="0" u="none" strike="noStrike" kern="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Network</a:t>
              </a:r>
            </a:p>
          </p:txBody>
        </p:sp>
        <p:pic>
          <p:nvPicPr>
            <p:cNvPr id="7" name="Picture 6">
              <a:extLst>
                <a:ext uri="{FF2B5EF4-FFF2-40B4-BE49-F238E27FC236}">
                  <a16:creationId xmlns:a16="http://schemas.microsoft.com/office/drawing/2014/main" id="{030678BC-0503-4D50-AB8E-5F3CDB567131}"/>
                </a:ext>
              </a:extLst>
            </p:cNvPr>
            <p:cNvPicPr>
              <a:picLocks noChangeAspect="1"/>
            </p:cNvPicPr>
            <p:nvPr/>
          </p:nvPicPr>
          <p:blipFill>
            <a:blip r:embed="rId3"/>
            <a:stretch>
              <a:fillRect/>
            </a:stretch>
          </p:blipFill>
          <p:spPr>
            <a:xfrm>
              <a:off x="9221591" y="2032000"/>
              <a:ext cx="333625" cy="339185"/>
            </a:xfrm>
            <a:prstGeom prst="rect">
              <a:avLst/>
            </a:prstGeom>
          </p:spPr>
        </p:pic>
      </p:grpSp>
      <p:grpSp>
        <p:nvGrpSpPr>
          <p:cNvPr id="8" name="Group 7">
            <a:extLst>
              <a:ext uri="{FF2B5EF4-FFF2-40B4-BE49-F238E27FC236}">
                <a16:creationId xmlns:a16="http://schemas.microsoft.com/office/drawing/2014/main" id="{E162EFFF-55FC-416B-B47D-AA4A3615041E}"/>
              </a:ext>
            </a:extLst>
          </p:cNvPr>
          <p:cNvGrpSpPr/>
          <p:nvPr/>
        </p:nvGrpSpPr>
        <p:grpSpPr>
          <a:xfrm>
            <a:off x="2601325" y="4316533"/>
            <a:ext cx="1151492" cy="1255279"/>
            <a:chOff x="7514225" y="1404658"/>
            <a:chExt cx="1056275" cy="1056275"/>
          </a:xfrm>
        </p:grpSpPr>
        <p:sp>
          <p:nvSpPr>
            <p:cNvPr id="9" name="Rectangle 8">
              <a:extLst>
                <a:ext uri="{FF2B5EF4-FFF2-40B4-BE49-F238E27FC236}">
                  <a16:creationId xmlns:a16="http://schemas.microsoft.com/office/drawing/2014/main" id="{E204E4F4-3A8F-4DEC-B163-2E66EC36AB0C}"/>
                </a:ext>
              </a:extLst>
            </p:cNvPr>
            <p:cNvSpPr/>
            <p:nvPr/>
          </p:nvSpPr>
          <p:spPr bwMode="auto">
            <a:xfrm>
              <a:off x="7514225" y="1404658"/>
              <a:ext cx="1056275" cy="1056275"/>
            </a:xfrm>
            <a:prstGeom prst="rect">
              <a:avLst/>
            </a:prstGeom>
            <a:solidFill>
              <a:srgbClr val="0078D7"/>
            </a:solidFill>
            <a:ln w="10795" cap="flat" cmpd="sng" algn="ctr">
              <a:noFill/>
              <a:prstDash val="solid"/>
              <a:headEnd type="none" w="med" len="med"/>
              <a:tailEnd type="none" w="med" len="med"/>
            </a:ln>
            <a:effectLst/>
          </p:spPr>
          <p:txBody>
            <a:bodyPr vert="horz" wrap="square" lIns="93235" tIns="93235" rIns="93235" bIns="93235" numCol="1" rtlCol="0" anchor="t" anchorCtr="0" compatLnSpc="1">
              <a:prstTxWarp prst="textNoShape">
                <a:avLst/>
              </a:prstTxWarp>
            </a:bodyPr>
            <a:lstStyle/>
            <a:p>
              <a:pPr marL="0" marR="0" lvl="0" indent="0" algn="l" defTabSz="932325" rtl="0" eaLnBrk="1" fontAlgn="auto" latinLnBrk="0" hangingPunct="1">
                <a:lnSpc>
                  <a:spcPct val="90000"/>
                </a:lnSpc>
                <a:spcBef>
                  <a:spcPts val="0"/>
                </a:spcBef>
                <a:spcAft>
                  <a:spcPts val="0"/>
                </a:spcAft>
                <a:buClrTx/>
                <a:buSzTx/>
                <a:buFontTx/>
                <a:buNone/>
                <a:tabLst/>
                <a:defRPr/>
              </a:pPr>
              <a:r>
                <a:rPr kumimoji="0" lang="en-US" sz="1428" b="0" i="0" u="none" strike="noStrike" kern="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Compute</a:t>
              </a:r>
            </a:p>
          </p:txBody>
        </p:sp>
        <p:sp>
          <p:nvSpPr>
            <p:cNvPr id="10" name="Freeform 5">
              <a:extLst>
                <a:ext uri="{FF2B5EF4-FFF2-40B4-BE49-F238E27FC236}">
                  <a16:creationId xmlns:a16="http://schemas.microsoft.com/office/drawing/2014/main" id="{CB9C9732-3150-4B4A-A581-154069379DFE}"/>
                </a:ext>
              </a:extLst>
            </p:cNvPr>
            <p:cNvSpPr>
              <a:spLocks noEditPoints="1"/>
            </p:cNvSpPr>
            <p:nvPr/>
          </p:nvSpPr>
          <p:spPr bwMode="auto">
            <a:xfrm>
              <a:off x="8111688" y="2021764"/>
              <a:ext cx="356038" cy="325551"/>
            </a:xfrm>
            <a:custGeom>
              <a:avLst/>
              <a:gdLst>
                <a:gd name="T0" fmla="*/ 1238 w 1238"/>
                <a:gd name="T1" fmla="*/ 909 h 1132"/>
                <a:gd name="T2" fmla="*/ 1238 w 1238"/>
                <a:gd name="T3" fmla="*/ 0 h 1132"/>
                <a:gd name="T4" fmla="*/ 0 w 1238"/>
                <a:gd name="T5" fmla="*/ 0 h 1132"/>
                <a:gd name="T6" fmla="*/ 0 w 1238"/>
                <a:gd name="T7" fmla="*/ 909 h 1132"/>
                <a:gd name="T8" fmla="*/ 421 w 1238"/>
                <a:gd name="T9" fmla="*/ 909 h 1132"/>
                <a:gd name="T10" fmla="*/ 421 w 1238"/>
                <a:gd name="T11" fmla="*/ 1061 h 1132"/>
                <a:gd name="T12" fmla="*/ 190 w 1238"/>
                <a:gd name="T13" fmla="*/ 1061 h 1132"/>
                <a:gd name="T14" fmla="*/ 190 w 1238"/>
                <a:gd name="T15" fmla="*/ 1132 h 1132"/>
                <a:gd name="T16" fmla="*/ 1021 w 1238"/>
                <a:gd name="T17" fmla="*/ 1132 h 1132"/>
                <a:gd name="T18" fmla="*/ 1021 w 1238"/>
                <a:gd name="T19" fmla="*/ 1061 h 1132"/>
                <a:gd name="T20" fmla="*/ 791 w 1238"/>
                <a:gd name="T21" fmla="*/ 1061 h 1132"/>
                <a:gd name="T22" fmla="*/ 791 w 1238"/>
                <a:gd name="T23" fmla="*/ 909 h 1132"/>
                <a:gd name="T24" fmla="*/ 1238 w 1238"/>
                <a:gd name="T25" fmla="*/ 909 h 1132"/>
                <a:gd name="T26" fmla="*/ 88 w 1238"/>
                <a:gd name="T27" fmla="*/ 88 h 1132"/>
                <a:gd name="T28" fmla="*/ 1150 w 1238"/>
                <a:gd name="T29" fmla="*/ 88 h 1132"/>
                <a:gd name="T30" fmla="*/ 1150 w 1238"/>
                <a:gd name="T31" fmla="*/ 818 h 1132"/>
                <a:gd name="T32" fmla="*/ 88 w 1238"/>
                <a:gd name="T33" fmla="*/ 818 h 1132"/>
                <a:gd name="T34" fmla="*/ 88 w 1238"/>
                <a:gd name="T35" fmla="*/ 88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8" h="1132">
                  <a:moveTo>
                    <a:pt x="1238" y="909"/>
                  </a:moveTo>
                  <a:lnTo>
                    <a:pt x="1238" y="0"/>
                  </a:lnTo>
                  <a:lnTo>
                    <a:pt x="0" y="0"/>
                  </a:lnTo>
                  <a:lnTo>
                    <a:pt x="0" y="909"/>
                  </a:lnTo>
                  <a:lnTo>
                    <a:pt x="421" y="909"/>
                  </a:lnTo>
                  <a:lnTo>
                    <a:pt x="421" y="1061"/>
                  </a:lnTo>
                  <a:lnTo>
                    <a:pt x="190" y="1061"/>
                  </a:lnTo>
                  <a:lnTo>
                    <a:pt x="190" y="1132"/>
                  </a:lnTo>
                  <a:lnTo>
                    <a:pt x="1021" y="1132"/>
                  </a:lnTo>
                  <a:lnTo>
                    <a:pt x="1021" y="1061"/>
                  </a:lnTo>
                  <a:lnTo>
                    <a:pt x="791" y="1061"/>
                  </a:lnTo>
                  <a:lnTo>
                    <a:pt x="791" y="909"/>
                  </a:lnTo>
                  <a:lnTo>
                    <a:pt x="1238" y="909"/>
                  </a:lnTo>
                  <a:close/>
                  <a:moveTo>
                    <a:pt x="88" y="88"/>
                  </a:moveTo>
                  <a:lnTo>
                    <a:pt x="1150" y="88"/>
                  </a:lnTo>
                  <a:lnTo>
                    <a:pt x="1150" y="818"/>
                  </a:lnTo>
                  <a:lnTo>
                    <a:pt x="88" y="818"/>
                  </a:lnTo>
                  <a:lnTo>
                    <a:pt x="88" y="8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0" rIns="93235" bIns="0" numCol="1" anchor="ctr" anchorCtr="0" compatLnSpc="1">
              <a:prstTxWarp prst="textNoShape">
                <a:avLst/>
              </a:prstTxWarp>
            </a:bodyPr>
            <a:lstStyle/>
            <a:p>
              <a:pPr marL="0" marR="0" lvl="0" indent="0" algn="l" defTabSz="932325" rtl="0"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a:ln>
                  <a:noFill/>
                </a:ln>
                <a:solidFill>
                  <a:srgbClr val="FFFFFF"/>
                </a:solidFill>
                <a:effectLst/>
                <a:uLnTx/>
                <a:uFillTx/>
                <a:latin typeface="Segoe UI"/>
                <a:ea typeface="+mn-ea"/>
                <a:cs typeface="+mn-cs"/>
              </a:endParaRPr>
            </a:p>
          </p:txBody>
        </p:sp>
        <p:grpSp>
          <p:nvGrpSpPr>
            <p:cNvPr id="11" name="Group 10">
              <a:extLst>
                <a:ext uri="{FF2B5EF4-FFF2-40B4-BE49-F238E27FC236}">
                  <a16:creationId xmlns:a16="http://schemas.microsoft.com/office/drawing/2014/main" id="{AC9600C4-B565-4443-BE8B-F581DA8DF437}"/>
                </a:ext>
              </a:extLst>
            </p:cNvPr>
            <p:cNvGrpSpPr/>
            <p:nvPr/>
          </p:nvGrpSpPr>
          <p:grpSpPr>
            <a:xfrm>
              <a:off x="8229317" y="2084746"/>
              <a:ext cx="129123" cy="146384"/>
              <a:chOff x="8229317" y="2084746"/>
              <a:chExt cx="129123" cy="146384"/>
            </a:xfrm>
          </p:grpSpPr>
          <p:sp>
            <p:nvSpPr>
              <p:cNvPr id="12" name="Freeform 6">
                <a:extLst>
                  <a:ext uri="{FF2B5EF4-FFF2-40B4-BE49-F238E27FC236}">
                    <a16:creationId xmlns:a16="http://schemas.microsoft.com/office/drawing/2014/main" id="{A57B4388-B4FB-4DD8-ADA0-33BE87978632}"/>
                  </a:ext>
                </a:extLst>
              </p:cNvPr>
              <p:cNvSpPr>
                <a:spLocks/>
              </p:cNvSpPr>
              <p:nvPr/>
            </p:nvSpPr>
            <p:spPr bwMode="auto">
              <a:xfrm>
                <a:off x="8233914" y="2084746"/>
                <a:ext cx="118200" cy="68446"/>
              </a:xfrm>
              <a:custGeom>
                <a:avLst/>
                <a:gdLst>
                  <a:gd name="T0" fmla="*/ 205 w 411"/>
                  <a:gd name="T1" fmla="*/ 0 h 238"/>
                  <a:gd name="T2" fmla="*/ 0 w 411"/>
                  <a:gd name="T3" fmla="*/ 117 h 238"/>
                  <a:gd name="T4" fmla="*/ 205 w 411"/>
                  <a:gd name="T5" fmla="*/ 238 h 238"/>
                  <a:gd name="T6" fmla="*/ 411 w 411"/>
                  <a:gd name="T7" fmla="*/ 117 h 238"/>
                  <a:gd name="T8" fmla="*/ 205 w 411"/>
                  <a:gd name="T9" fmla="*/ 0 h 238"/>
                </a:gdLst>
                <a:ahLst/>
                <a:cxnLst>
                  <a:cxn ang="0">
                    <a:pos x="T0" y="T1"/>
                  </a:cxn>
                  <a:cxn ang="0">
                    <a:pos x="T2" y="T3"/>
                  </a:cxn>
                  <a:cxn ang="0">
                    <a:pos x="T4" y="T5"/>
                  </a:cxn>
                  <a:cxn ang="0">
                    <a:pos x="T6" y="T7"/>
                  </a:cxn>
                  <a:cxn ang="0">
                    <a:pos x="T8" y="T9"/>
                  </a:cxn>
                </a:cxnLst>
                <a:rect l="0" t="0" r="r" b="b"/>
                <a:pathLst>
                  <a:path w="411" h="238">
                    <a:moveTo>
                      <a:pt x="205" y="0"/>
                    </a:moveTo>
                    <a:lnTo>
                      <a:pt x="0" y="117"/>
                    </a:lnTo>
                    <a:lnTo>
                      <a:pt x="205" y="238"/>
                    </a:lnTo>
                    <a:lnTo>
                      <a:pt x="411" y="117"/>
                    </a:lnTo>
                    <a:lnTo>
                      <a:pt x="20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0" rIns="93235" bIns="0" numCol="1" anchor="ctr" anchorCtr="0" compatLnSpc="1">
                <a:prstTxWarp prst="textNoShape">
                  <a:avLst/>
                </a:prstTxWarp>
              </a:bodyPr>
              <a:lstStyle/>
              <a:p>
                <a:pPr marL="0" marR="0" lvl="0" indent="0" algn="l" defTabSz="932325" rtl="0"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a:ln>
                    <a:noFill/>
                  </a:ln>
                  <a:solidFill>
                    <a:srgbClr val="FFFFFF"/>
                  </a:solidFill>
                  <a:effectLst/>
                  <a:uLnTx/>
                  <a:uFillTx/>
                  <a:latin typeface="Segoe UI"/>
                  <a:ea typeface="+mn-ea"/>
                  <a:cs typeface="+mn-cs"/>
                </a:endParaRPr>
              </a:p>
            </p:txBody>
          </p:sp>
          <p:sp>
            <p:nvSpPr>
              <p:cNvPr id="13" name="Freeform 7">
                <a:extLst>
                  <a:ext uri="{FF2B5EF4-FFF2-40B4-BE49-F238E27FC236}">
                    <a16:creationId xmlns:a16="http://schemas.microsoft.com/office/drawing/2014/main" id="{68CADDFD-3AA2-4685-AEC7-D82A762AEC6D}"/>
                  </a:ext>
                </a:extLst>
              </p:cNvPr>
              <p:cNvSpPr>
                <a:spLocks/>
              </p:cNvSpPr>
              <p:nvPr/>
            </p:nvSpPr>
            <p:spPr bwMode="auto">
              <a:xfrm>
                <a:off x="8299484" y="2128459"/>
                <a:ext cx="58956" cy="102670"/>
              </a:xfrm>
              <a:custGeom>
                <a:avLst/>
                <a:gdLst>
                  <a:gd name="T0" fmla="*/ 0 w 205"/>
                  <a:gd name="T1" fmla="*/ 357 h 357"/>
                  <a:gd name="T2" fmla="*/ 205 w 205"/>
                  <a:gd name="T3" fmla="*/ 238 h 357"/>
                  <a:gd name="T4" fmla="*/ 205 w 205"/>
                  <a:gd name="T5" fmla="*/ 0 h 357"/>
                  <a:gd name="T6" fmla="*/ 0 w 205"/>
                  <a:gd name="T7" fmla="*/ 122 h 357"/>
                  <a:gd name="T8" fmla="*/ 0 w 205"/>
                  <a:gd name="T9" fmla="*/ 357 h 357"/>
                </a:gdLst>
                <a:ahLst/>
                <a:cxnLst>
                  <a:cxn ang="0">
                    <a:pos x="T0" y="T1"/>
                  </a:cxn>
                  <a:cxn ang="0">
                    <a:pos x="T2" y="T3"/>
                  </a:cxn>
                  <a:cxn ang="0">
                    <a:pos x="T4" y="T5"/>
                  </a:cxn>
                  <a:cxn ang="0">
                    <a:pos x="T6" y="T7"/>
                  </a:cxn>
                  <a:cxn ang="0">
                    <a:pos x="T8" y="T9"/>
                  </a:cxn>
                </a:cxnLst>
                <a:rect l="0" t="0" r="r" b="b"/>
                <a:pathLst>
                  <a:path w="205" h="357">
                    <a:moveTo>
                      <a:pt x="0" y="357"/>
                    </a:moveTo>
                    <a:lnTo>
                      <a:pt x="205" y="238"/>
                    </a:lnTo>
                    <a:lnTo>
                      <a:pt x="205" y="0"/>
                    </a:lnTo>
                    <a:lnTo>
                      <a:pt x="0" y="122"/>
                    </a:lnTo>
                    <a:lnTo>
                      <a:pt x="0" y="3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0" rIns="93235" bIns="0" numCol="1" anchor="ctr" anchorCtr="0" compatLnSpc="1">
                <a:prstTxWarp prst="textNoShape">
                  <a:avLst/>
                </a:prstTxWarp>
              </a:bodyPr>
              <a:lstStyle/>
              <a:p>
                <a:pPr marL="0" marR="0" lvl="0" indent="0" algn="l" defTabSz="932325" rtl="0"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a:ln>
                    <a:noFill/>
                  </a:ln>
                  <a:solidFill>
                    <a:srgbClr val="FFFFFF"/>
                  </a:solidFill>
                  <a:effectLst/>
                  <a:uLnTx/>
                  <a:uFillTx/>
                  <a:latin typeface="Segoe UI"/>
                  <a:ea typeface="+mn-ea"/>
                  <a:cs typeface="+mn-cs"/>
                </a:endParaRPr>
              </a:p>
            </p:txBody>
          </p:sp>
          <p:sp>
            <p:nvSpPr>
              <p:cNvPr id="14" name="Freeform 8">
                <a:extLst>
                  <a:ext uri="{FF2B5EF4-FFF2-40B4-BE49-F238E27FC236}">
                    <a16:creationId xmlns:a16="http://schemas.microsoft.com/office/drawing/2014/main" id="{6EC137BC-94E9-4282-8BDF-FD8B20BE4C88}"/>
                  </a:ext>
                </a:extLst>
              </p:cNvPr>
              <p:cNvSpPr>
                <a:spLocks/>
              </p:cNvSpPr>
              <p:nvPr/>
            </p:nvSpPr>
            <p:spPr bwMode="auto">
              <a:xfrm>
                <a:off x="8229317" y="2128460"/>
                <a:ext cx="58668" cy="102670"/>
              </a:xfrm>
              <a:custGeom>
                <a:avLst/>
                <a:gdLst>
                  <a:gd name="T0" fmla="*/ 0 w 204"/>
                  <a:gd name="T1" fmla="*/ 238 h 357"/>
                  <a:gd name="T2" fmla="*/ 204 w 204"/>
                  <a:gd name="T3" fmla="*/ 357 h 357"/>
                  <a:gd name="T4" fmla="*/ 204 w 204"/>
                  <a:gd name="T5" fmla="*/ 122 h 357"/>
                  <a:gd name="T6" fmla="*/ 0 w 204"/>
                  <a:gd name="T7" fmla="*/ 0 h 357"/>
                  <a:gd name="T8" fmla="*/ 0 w 204"/>
                  <a:gd name="T9" fmla="*/ 238 h 357"/>
                </a:gdLst>
                <a:ahLst/>
                <a:cxnLst>
                  <a:cxn ang="0">
                    <a:pos x="T0" y="T1"/>
                  </a:cxn>
                  <a:cxn ang="0">
                    <a:pos x="T2" y="T3"/>
                  </a:cxn>
                  <a:cxn ang="0">
                    <a:pos x="T4" y="T5"/>
                  </a:cxn>
                  <a:cxn ang="0">
                    <a:pos x="T6" y="T7"/>
                  </a:cxn>
                  <a:cxn ang="0">
                    <a:pos x="T8" y="T9"/>
                  </a:cxn>
                </a:cxnLst>
                <a:rect l="0" t="0" r="r" b="b"/>
                <a:pathLst>
                  <a:path w="204" h="357">
                    <a:moveTo>
                      <a:pt x="0" y="238"/>
                    </a:moveTo>
                    <a:lnTo>
                      <a:pt x="204" y="357"/>
                    </a:lnTo>
                    <a:lnTo>
                      <a:pt x="204" y="122"/>
                    </a:lnTo>
                    <a:lnTo>
                      <a:pt x="0" y="0"/>
                    </a:lnTo>
                    <a:lnTo>
                      <a:pt x="0" y="23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0" rIns="93235" bIns="0" numCol="1" anchor="ctr" anchorCtr="0" compatLnSpc="1">
                <a:prstTxWarp prst="textNoShape">
                  <a:avLst/>
                </a:prstTxWarp>
              </a:bodyPr>
              <a:lstStyle/>
              <a:p>
                <a:pPr marL="0" marR="0" lvl="0" indent="0" algn="l" defTabSz="932325" rtl="0"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a:ln>
                    <a:noFill/>
                  </a:ln>
                  <a:solidFill>
                    <a:srgbClr val="FFFFFF"/>
                  </a:solidFill>
                  <a:effectLst/>
                  <a:uLnTx/>
                  <a:uFillTx/>
                  <a:latin typeface="Segoe UI"/>
                  <a:ea typeface="+mn-ea"/>
                  <a:cs typeface="+mn-cs"/>
                </a:endParaRPr>
              </a:p>
            </p:txBody>
          </p:sp>
        </p:grpSp>
      </p:grpSp>
      <p:grpSp>
        <p:nvGrpSpPr>
          <p:cNvPr id="15" name="Group 14">
            <a:extLst>
              <a:ext uri="{FF2B5EF4-FFF2-40B4-BE49-F238E27FC236}">
                <a16:creationId xmlns:a16="http://schemas.microsoft.com/office/drawing/2014/main" id="{46336367-2358-426C-888C-B7DBCDC1B2AA}"/>
              </a:ext>
            </a:extLst>
          </p:cNvPr>
          <p:cNvGrpSpPr/>
          <p:nvPr/>
        </p:nvGrpSpPr>
        <p:grpSpPr>
          <a:xfrm>
            <a:off x="1376013" y="4326326"/>
            <a:ext cx="1151492" cy="1255279"/>
            <a:chOff x="6410325" y="1404658"/>
            <a:chExt cx="1056275" cy="1056275"/>
          </a:xfrm>
        </p:grpSpPr>
        <p:sp>
          <p:nvSpPr>
            <p:cNvPr id="16" name="Rectangle 15">
              <a:extLst>
                <a:ext uri="{FF2B5EF4-FFF2-40B4-BE49-F238E27FC236}">
                  <a16:creationId xmlns:a16="http://schemas.microsoft.com/office/drawing/2014/main" id="{5D478C26-5DBB-408B-9033-97BCCB0A9B99}"/>
                </a:ext>
              </a:extLst>
            </p:cNvPr>
            <p:cNvSpPr/>
            <p:nvPr/>
          </p:nvSpPr>
          <p:spPr bwMode="auto">
            <a:xfrm>
              <a:off x="6410325" y="1404658"/>
              <a:ext cx="1056275" cy="1056275"/>
            </a:xfrm>
            <a:prstGeom prst="rect">
              <a:avLst/>
            </a:prstGeom>
            <a:solidFill>
              <a:srgbClr val="B4009E"/>
            </a:solidFill>
            <a:ln w="10795" cap="flat" cmpd="sng" algn="ctr">
              <a:noFill/>
              <a:prstDash val="solid"/>
              <a:headEnd type="none" w="med" len="med"/>
              <a:tailEnd type="none" w="med" len="med"/>
            </a:ln>
            <a:effectLst/>
          </p:spPr>
          <p:txBody>
            <a:bodyPr vert="horz" wrap="square" lIns="93235" tIns="93235" rIns="93235" bIns="93235" numCol="1" rtlCol="0" anchor="t" anchorCtr="0" compatLnSpc="1">
              <a:prstTxWarp prst="textNoShape">
                <a:avLst/>
              </a:prstTxWarp>
            </a:bodyPr>
            <a:lstStyle/>
            <a:p>
              <a:pPr marL="0" marR="0" lvl="0" indent="0" algn="l" defTabSz="932325" rtl="0" eaLnBrk="1" fontAlgn="auto" latinLnBrk="0" hangingPunct="1">
                <a:lnSpc>
                  <a:spcPct val="90000"/>
                </a:lnSpc>
                <a:spcBef>
                  <a:spcPts val="0"/>
                </a:spcBef>
                <a:spcAft>
                  <a:spcPts val="0"/>
                </a:spcAft>
                <a:buClrTx/>
                <a:buSzTx/>
                <a:buFontTx/>
                <a:buNone/>
                <a:tabLst/>
                <a:defRPr/>
              </a:pPr>
              <a:r>
                <a:rPr kumimoji="0" lang="en-US" sz="1428" b="0" i="0" u="none" strike="noStrike" kern="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Database</a:t>
              </a:r>
            </a:p>
          </p:txBody>
        </p:sp>
        <p:pic>
          <p:nvPicPr>
            <p:cNvPr id="17" name="Picture 16">
              <a:extLst>
                <a:ext uri="{FF2B5EF4-FFF2-40B4-BE49-F238E27FC236}">
                  <a16:creationId xmlns:a16="http://schemas.microsoft.com/office/drawing/2014/main" id="{E0A24B00-8C33-4E65-AD45-43C29B7187E5}"/>
                </a:ext>
              </a:extLst>
            </p:cNvPr>
            <p:cNvPicPr>
              <a:picLocks noChangeAspect="1"/>
            </p:cNvPicPr>
            <p:nvPr/>
          </p:nvPicPr>
          <p:blipFill>
            <a:blip r:embed="rId4"/>
            <a:stretch>
              <a:fillRect/>
            </a:stretch>
          </p:blipFill>
          <p:spPr>
            <a:xfrm>
              <a:off x="6987033" y="2049327"/>
              <a:ext cx="362582" cy="288206"/>
            </a:xfrm>
            <a:prstGeom prst="rect">
              <a:avLst/>
            </a:prstGeom>
          </p:spPr>
        </p:pic>
      </p:grpSp>
      <p:grpSp>
        <p:nvGrpSpPr>
          <p:cNvPr id="18" name="Group 17">
            <a:extLst>
              <a:ext uri="{FF2B5EF4-FFF2-40B4-BE49-F238E27FC236}">
                <a16:creationId xmlns:a16="http://schemas.microsoft.com/office/drawing/2014/main" id="{BCA83499-54EC-48B2-9FDA-51D6A72722E5}"/>
              </a:ext>
            </a:extLst>
          </p:cNvPr>
          <p:cNvGrpSpPr/>
          <p:nvPr/>
        </p:nvGrpSpPr>
        <p:grpSpPr>
          <a:xfrm>
            <a:off x="157110" y="4326326"/>
            <a:ext cx="1151492" cy="1255279"/>
            <a:chOff x="5306425" y="1404658"/>
            <a:chExt cx="1056275" cy="1056275"/>
          </a:xfrm>
        </p:grpSpPr>
        <p:sp>
          <p:nvSpPr>
            <p:cNvPr id="19" name="Rectangle 18">
              <a:extLst>
                <a:ext uri="{FF2B5EF4-FFF2-40B4-BE49-F238E27FC236}">
                  <a16:creationId xmlns:a16="http://schemas.microsoft.com/office/drawing/2014/main" id="{F3B9315B-9069-4B38-B0AF-7C80E16A2E27}"/>
                </a:ext>
              </a:extLst>
            </p:cNvPr>
            <p:cNvSpPr/>
            <p:nvPr/>
          </p:nvSpPr>
          <p:spPr bwMode="auto">
            <a:xfrm>
              <a:off x="5306425" y="1404658"/>
              <a:ext cx="1056275" cy="1056275"/>
            </a:xfrm>
            <a:prstGeom prst="rect">
              <a:avLst/>
            </a:prstGeom>
            <a:solidFill>
              <a:srgbClr val="107C10"/>
            </a:solidFill>
            <a:ln w="10795" cap="flat" cmpd="sng" algn="ctr">
              <a:noFill/>
              <a:prstDash val="solid"/>
              <a:headEnd type="none" w="med" len="med"/>
              <a:tailEnd type="none" w="med" len="med"/>
            </a:ln>
            <a:effectLst/>
          </p:spPr>
          <p:txBody>
            <a:bodyPr vert="horz" wrap="square" lIns="93235" tIns="93235" rIns="93235" bIns="93235" numCol="1" rtlCol="0" anchor="t" anchorCtr="0" compatLnSpc="1">
              <a:prstTxWarp prst="textNoShape">
                <a:avLst/>
              </a:prstTxWarp>
            </a:bodyPr>
            <a:lstStyle/>
            <a:p>
              <a:pPr marL="0" marR="0" lvl="0" indent="0" algn="l" defTabSz="932325" rtl="0" eaLnBrk="1" fontAlgn="auto" latinLnBrk="0" hangingPunct="1">
                <a:lnSpc>
                  <a:spcPct val="90000"/>
                </a:lnSpc>
                <a:spcBef>
                  <a:spcPts val="0"/>
                </a:spcBef>
                <a:spcAft>
                  <a:spcPts val="0"/>
                </a:spcAft>
                <a:buClrTx/>
                <a:buSzTx/>
                <a:buFontTx/>
                <a:buNone/>
                <a:tabLst/>
                <a:defRPr/>
              </a:pPr>
              <a:r>
                <a:rPr kumimoji="0" lang="en-US" sz="1428" b="0" i="0" u="none" strike="noStrike" kern="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App</a:t>
              </a:r>
            </a:p>
          </p:txBody>
        </p:sp>
        <p:grpSp>
          <p:nvGrpSpPr>
            <p:cNvPr id="20" name="Group 19">
              <a:extLst>
                <a:ext uri="{FF2B5EF4-FFF2-40B4-BE49-F238E27FC236}">
                  <a16:creationId xmlns:a16="http://schemas.microsoft.com/office/drawing/2014/main" id="{575F1C15-DCF2-4F04-819C-C9EB6DDC0089}"/>
                </a:ext>
              </a:extLst>
            </p:cNvPr>
            <p:cNvGrpSpPr/>
            <p:nvPr/>
          </p:nvGrpSpPr>
          <p:grpSpPr>
            <a:xfrm>
              <a:off x="5951221" y="2034937"/>
              <a:ext cx="298996" cy="338965"/>
              <a:chOff x="8229317" y="2084746"/>
              <a:chExt cx="129123" cy="146384"/>
            </a:xfrm>
          </p:grpSpPr>
          <p:sp>
            <p:nvSpPr>
              <p:cNvPr id="21" name="Freeform 6">
                <a:extLst>
                  <a:ext uri="{FF2B5EF4-FFF2-40B4-BE49-F238E27FC236}">
                    <a16:creationId xmlns:a16="http://schemas.microsoft.com/office/drawing/2014/main" id="{D8D1D0FD-6696-48F7-A69A-F0ED1F0B4F9E}"/>
                  </a:ext>
                </a:extLst>
              </p:cNvPr>
              <p:cNvSpPr>
                <a:spLocks/>
              </p:cNvSpPr>
              <p:nvPr/>
            </p:nvSpPr>
            <p:spPr bwMode="auto">
              <a:xfrm>
                <a:off x="8233914" y="2084746"/>
                <a:ext cx="118200" cy="68446"/>
              </a:xfrm>
              <a:custGeom>
                <a:avLst/>
                <a:gdLst>
                  <a:gd name="T0" fmla="*/ 205 w 411"/>
                  <a:gd name="T1" fmla="*/ 0 h 238"/>
                  <a:gd name="T2" fmla="*/ 0 w 411"/>
                  <a:gd name="T3" fmla="*/ 117 h 238"/>
                  <a:gd name="T4" fmla="*/ 205 w 411"/>
                  <a:gd name="T5" fmla="*/ 238 h 238"/>
                  <a:gd name="T6" fmla="*/ 411 w 411"/>
                  <a:gd name="T7" fmla="*/ 117 h 238"/>
                  <a:gd name="T8" fmla="*/ 205 w 411"/>
                  <a:gd name="T9" fmla="*/ 0 h 238"/>
                </a:gdLst>
                <a:ahLst/>
                <a:cxnLst>
                  <a:cxn ang="0">
                    <a:pos x="T0" y="T1"/>
                  </a:cxn>
                  <a:cxn ang="0">
                    <a:pos x="T2" y="T3"/>
                  </a:cxn>
                  <a:cxn ang="0">
                    <a:pos x="T4" y="T5"/>
                  </a:cxn>
                  <a:cxn ang="0">
                    <a:pos x="T6" y="T7"/>
                  </a:cxn>
                  <a:cxn ang="0">
                    <a:pos x="T8" y="T9"/>
                  </a:cxn>
                </a:cxnLst>
                <a:rect l="0" t="0" r="r" b="b"/>
                <a:pathLst>
                  <a:path w="411" h="238">
                    <a:moveTo>
                      <a:pt x="205" y="0"/>
                    </a:moveTo>
                    <a:lnTo>
                      <a:pt x="0" y="117"/>
                    </a:lnTo>
                    <a:lnTo>
                      <a:pt x="205" y="238"/>
                    </a:lnTo>
                    <a:lnTo>
                      <a:pt x="411" y="117"/>
                    </a:lnTo>
                    <a:lnTo>
                      <a:pt x="20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0" rIns="93235" bIns="0" numCol="1" anchor="ctr" anchorCtr="0" compatLnSpc="1">
                <a:prstTxWarp prst="textNoShape">
                  <a:avLst/>
                </a:prstTxWarp>
              </a:bodyPr>
              <a:lstStyle/>
              <a:p>
                <a:pPr marL="0" marR="0" lvl="0" indent="0" algn="l" defTabSz="932325" rtl="0"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a:ln>
                    <a:noFill/>
                  </a:ln>
                  <a:solidFill>
                    <a:srgbClr val="FFFFFF"/>
                  </a:solidFill>
                  <a:effectLst/>
                  <a:uLnTx/>
                  <a:uFillTx/>
                  <a:latin typeface="Segoe UI"/>
                  <a:ea typeface="+mn-ea"/>
                  <a:cs typeface="+mn-cs"/>
                </a:endParaRPr>
              </a:p>
            </p:txBody>
          </p:sp>
          <p:sp>
            <p:nvSpPr>
              <p:cNvPr id="22" name="Freeform 7">
                <a:extLst>
                  <a:ext uri="{FF2B5EF4-FFF2-40B4-BE49-F238E27FC236}">
                    <a16:creationId xmlns:a16="http://schemas.microsoft.com/office/drawing/2014/main" id="{2CB4562F-AEFF-462A-8BA6-008B2870432B}"/>
                  </a:ext>
                </a:extLst>
              </p:cNvPr>
              <p:cNvSpPr>
                <a:spLocks/>
              </p:cNvSpPr>
              <p:nvPr/>
            </p:nvSpPr>
            <p:spPr bwMode="auto">
              <a:xfrm>
                <a:off x="8299484" y="2128459"/>
                <a:ext cx="58956" cy="102670"/>
              </a:xfrm>
              <a:custGeom>
                <a:avLst/>
                <a:gdLst>
                  <a:gd name="T0" fmla="*/ 0 w 205"/>
                  <a:gd name="T1" fmla="*/ 357 h 357"/>
                  <a:gd name="T2" fmla="*/ 205 w 205"/>
                  <a:gd name="T3" fmla="*/ 238 h 357"/>
                  <a:gd name="T4" fmla="*/ 205 w 205"/>
                  <a:gd name="T5" fmla="*/ 0 h 357"/>
                  <a:gd name="T6" fmla="*/ 0 w 205"/>
                  <a:gd name="T7" fmla="*/ 122 h 357"/>
                  <a:gd name="T8" fmla="*/ 0 w 205"/>
                  <a:gd name="T9" fmla="*/ 357 h 357"/>
                </a:gdLst>
                <a:ahLst/>
                <a:cxnLst>
                  <a:cxn ang="0">
                    <a:pos x="T0" y="T1"/>
                  </a:cxn>
                  <a:cxn ang="0">
                    <a:pos x="T2" y="T3"/>
                  </a:cxn>
                  <a:cxn ang="0">
                    <a:pos x="T4" y="T5"/>
                  </a:cxn>
                  <a:cxn ang="0">
                    <a:pos x="T6" y="T7"/>
                  </a:cxn>
                  <a:cxn ang="0">
                    <a:pos x="T8" y="T9"/>
                  </a:cxn>
                </a:cxnLst>
                <a:rect l="0" t="0" r="r" b="b"/>
                <a:pathLst>
                  <a:path w="205" h="357">
                    <a:moveTo>
                      <a:pt x="0" y="357"/>
                    </a:moveTo>
                    <a:lnTo>
                      <a:pt x="205" y="238"/>
                    </a:lnTo>
                    <a:lnTo>
                      <a:pt x="205" y="0"/>
                    </a:lnTo>
                    <a:lnTo>
                      <a:pt x="0" y="122"/>
                    </a:lnTo>
                    <a:lnTo>
                      <a:pt x="0" y="3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0" rIns="93235" bIns="0" numCol="1" anchor="ctr" anchorCtr="0" compatLnSpc="1">
                <a:prstTxWarp prst="textNoShape">
                  <a:avLst/>
                </a:prstTxWarp>
              </a:bodyPr>
              <a:lstStyle/>
              <a:p>
                <a:pPr marL="0" marR="0" lvl="0" indent="0" algn="l" defTabSz="932325" rtl="0"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a:ln>
                    <a:noFill/>
                  </a:ln>
                  <a:solidFill>
                    <a:srgbClr val="FFFFFF"/>
                  </a:solidFill>
                  <a:effectLst/>
                  <a:uLnTx/>
                  <a:uFillTx/>
                  <a:latin typeface="Segoe UI"/>
                  <a:ea typeface="+mn-ea"/>
                  <a:cs typeface="+mn-cs"/>
                </a:endParaRPr>
              </a:p>
            </p:txBody>
          </p:sp>
          <p:sp>
            <p:nvSpPr>
              <p:cNvPr id="23" name="Freeform 8">
                <a:extLst>
                  <a:ext uri="{FF2B5EF4-FFF2-40B4-BE49-F238E27FC236}">
                    <a16:creationId xmlns:a16="http://schemas.microsoft.com/office/drawing/2014/main" id="{DD4CEE49-1633-4C55-9567-23C50E779F3A}"/>
                  </a:ext>
                </a:extLst>
              </p:cNvPr>
              <p:cNvSpPr>
                <a:spLocks/>
              </p:cNvSpPr>
              <p:nvPr/>
            </p:nvSpPr>
            <p:spPr bwMode="auto">
              <a:xfrm>
                <a:off x="8229317" y="2128460"/>
                <a:ext cx="58668" cy="102670"/>
              </a:xfrm>
              <a:custGeom>
                <a:avLst/>
                <a:gdLst>
                  <a:gd name="T0" fmla="*/ 0 w 204"/>
                  <a:gd name="T1" fmla="*/ 238 h 357"/>
                  <a:gd name="T2" fmla="*/ 204 w 204"/>
                  <a:gd name="T3" fmla="*/ 357 h 357"/>
                  <a:gd name="T4" fmla="*/ 204 w 204"/>
                  <a:gd name="T5" fmla="*/ 122 h 357"/>
                  <a:gd name="T6" fmla="*/ 0 w 204"/>
                  <a:gd name="T7" fmla="*/ 0 h 357"/>
                  <a:gd name="T8" fmla="*/ 0 w 204"/>
                  <a:gd name="T9" fmla="*/ 238 h 357"/>
                </a:gdLst>
                <a:ahLst/>
                <a:cxnLst>
                  <a:cxn ang="0">
                    <a:pos x="T0" y="T1"/>
                  </a:cxn>
                  <a:cxn ang="0">
                    <a:pos x="T2" y="T3"/>
                  </a:cxn>
                  <a:cxn ang="0">
                    <a:pos x="T4" y="T5"/>
                  </a:cxn>
                  <a:cxn ang="0">
                    <a:pos x="T6" y="T7"/>
                  </a:cxn>
                  <a:cxn ang="0">
                    <a:pos x="T8" y="T9"/>
                  </a:cxn>
                </a:cxnLst>
                <a:rect l="0" t="0" r="r" b="b"/>
                <a:pathLst>
                  <a:path w="204" h="357">
                    <a:moveTo>
                      <a:pt x="0" y="238"/>
                    </a:moveTo>
                    <a:lnTo>
                      <a:pt x="204" y="357"/>
                    </a:lnTo>
                    <a:lnTo>
                      <a:pt x="204" y="122"/>
                    </a:lnTo>
                    <a:lnTo>
                      <a:pt x="0" y="0"/>
                    </a:lnTo>
                    <a:lnTo>
                      <a:pt x="0" y="23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0" rIns="93235" bIns="0" numCol="1" anchor="ctr" anchorCtr="0" compatLnSpc="1">
                <a:prstTxWarp prst="textNoShape">
                  <a:avLst/>
                </a:prstTxWarp>
              </a:bodyPr>
              <a:lstStyle/>
              <a:p>
                <a:pPr marL="0" marR="0" lvl="0" indent="0" algn="l" defTabSz="932325" rtl="0"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a:ln>
                    <a:noFill/>
                  </a:ln>
                  <a:solidFill>
                    <a:srgbClr val="FFFFFF"/>
                  </a:solidFill>
                  <a:effectLst/>
                  <a:uLnTx/>
                  <a:uFillTx/>
                  <a:latin typeface="Segoe UI"/>
                  <a:ea typeface="+mn-ea"/>
                  <a:cs typeface="+mn-cs"/>
                </a:endParaRPr>
              </a:p>
            </p:txBody>
          </p:sp>
        </p:grpSp>
      </p:grpSp>
      <p:sp>
        <p:nvSpPr>
          <p:cNvPr id="24" name="Freeform 26">
            <a:extLst>
              <a:ext uri="{FF2B5EF4-FFF2-40B4-BE49-F238E27FC236}">
                <a16:creationId xmlns:a16="http://schemas.microsoft.com/office/drawing/2014/main" id="{DEA1B724-BFC8-4430-A17E-A8A47F2D48B4}"/>
              </a:ext>
            </a:extLst>
          </p:cNvPr>
          <p:cNvSpPr>
            <a:spLocks/>
          </p:cNvSpPr>
          <p:nvPr/>
        </p:nvSpPr>
        <p:spPr bwMode="auto">
          <a:xfrm>
            <a:off x="8934479" y="4028992"/>
            <a:ext cx="966122" cy="961834"/>
          </a:xfrm>
          <a:custGeom>
            <a:avLst/>
            <a:gdLst>
              <a:gd name="T0" fmla="*/ 567 w 665"/>
              <a:gd name="T1" fmla="*/ 93 h 662"/>
              <a:gd name="T2" fmla="*/ 498 w 665"/>
              <a:gd name="T3" fmla="*/ 162 h 662"/>
              <a:gd name="T4" fmla="*/ 567 w 665"/>
              <a:gd name="T5" fmla="*/ 336 h 662"/>
              <a:gd name="T6" fmla="*/ 344 w 665"/>
              <a:gd name="T7" fmla="*/ 562 h 662"/>
              <a:gd name="T8" fmla="*/ 98 w 665"/>
              <a:gd name="T9" fmla="*/ 328 h 662"/>
              <a:gd name="T10" fmla="*/ 167 w 665"/>
              <a:gd name="T11" fmla="*/ 162 h 662"/>
              <a:gd name="T12" fmla="*/ 167 w 665"/>
              <a:gd name="T13" fmla="*/ 162 h 662"/>
              <a:gd name="T14" fmla="*/ 242 w 665"/>
              <a:gd name="T15" fmla="*/ 237 h 662"/>
              <a:gd name="T16" fmla="*/ 268 w 665"/>
              <a:gd name="T17" fmla="*/ 0 h 662"/>
              <a:gd name="T18" fmla="*/ 30 w 665"/>
              <a:gd name="T19" fmla="*/ 26 h 662"/>
              <a:gd name="T20" fmla="*/ 98 w 665"/>
              <a:gd name="T21" fmla="*/ 93 h 662"/>
              <a:gd name="T22" fmla="*/ 98 w 665"/>
              <a:gd name="T23" fmla="*/ 93 h 662"/>
              <a:gd name="T24" fmla="*/ 1 w 665"/>
              <a:gd name="T25" fmla="*/ 326 h 662"/>
              <a:gd name="T26" fmla="*/ 328 w 665"/>
              <a:gd name="T27" fmla="*/ 660 h 662"/>
              <a:gd name="T28" fmla="*/ 665 w 665"/>
              <a:gd name="T29" fmla="*/ 328 h 662"/>
              <a:gd name="T30" fmla="*/ 567 w 665"/>
              <a:gd name="T31" fmla="*/ 93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65" h="662">
                <a:moveTo>
                  <a:pt x="567" y="93"/>
                </a:moveTo>
                <a:cubicBezTo>
                  <a:pt x="498" y="162"/>
                  <a:pt x="498" y="162"/>
                  <a:pt x="498" y="162"/>
                </a:cubicBezTo>
                <a:cubicBezTo>
                  <a:pt x="542" y="206"/>
                  <a:pt x="569" y="268"/>
                  <a:pt x="567" y="336"/>
                </a:cubicBezTo>
                <a:cubicBezTo>
                  <a:pt x="563" y="457"/>
                  <a:pt x="465" y="556"/>
                  <a:pt x="344" y="562"/>
                </a:cubicBezTo>
                <a:cubicBezTo>
                  <a:pt x="209" y="568"/>
                  <a:pt x="98" y="461"/>
                  <a:pt x="98" y="328"/>
                </a:cubicBezTo>
                <a:cubicBezTo>
                  <a:pt x="98" y="263"/>
                  <a:pt x="125" y="205"/>
                  <a:pt x="167" y="162"/>
                </a:cubicBezTo>
                <a:cubicBezTo>
                  <a:pt x="167" y="162"/>
                  <a:pt x="167" y="162"/>
                  <a:pt x="167" y="162"/>
                </a:cubicBezTo>
                <a:cubicBezTo>
                  <a:pt x="242" y="237"/>
                  <a:pt x="242" y="237"/>
                  <a:pt x="242" y="237"/>
                </a:cubicBezTo>
                <a:cubicBezTo>
                  <a:pt x="268" y="0"/>
                  <a:pt x="268" y="0"/>
                  <a:pt x="268" y="0"/>
                </a:cubicBezTo>
                <a:cubicBezTo>
                  <a:pt x="30" y="26"/>
                  <a:pt x="30" y="26"/>
                  <a:pt x="30" y="26"/>
                </a:cubicBezTo>
                <a:cubicBezTo>
                  <a:pt x="98" y="93"/>
                  <a:pt x="98" y="93"/>
                  <a:pt x="98" y="93"/>
                </a:cubicBezTo>
                <a:cubicBezTo>
                  <a:pt x="98" y="93"/>
                  <a:pt x="98" y="93"/>
                  <a:pt x="98" y="93"/>
                </a:cubicBezTo>
                <a:cubicBezTo>
                  <a:pt x="38" y="153"/>
                  <a:pt x="1" y="235"/>
                  <a:pt x="1" y="326"/>
                </a:cubicBezTo>
                <a:cubicBezTo>
                  <a:pt x="0" y="507"/>
                  <a:pt x="147" y="657"/>
                  <a:pt x="328" y="660"/>
                </a:cubicBezTo>
                <a:cubicBezTo>
                  <a:pt x="513" y="662"/>
                  <a:pt x="665" y="513"/>
                  <a:pt x="665" y="328"/>
                </a:cubicBezTo>
                <a:cubicBezTo>
                  <a:pt x="665" y="236"/>
                  <a:pt x="627" y="153"/>
                  <a:pt x="567" y="93"/>
                </a:cubicBezTo>
                <a:close/>
              </a:path>
            </a:pathLst>
          </a:custGeom>
          <a:solidFill>
            <a:srgbClr val="505050"/>
          </a:solidFill>
          <a:ln>
            <a:noFill/>
          </a:ln>
          <a:extLst/>
        </p:spPr>
        <p:txBody>
          <a:bodyPr vert="horz" wrap="square" lIns="93235" tIns="46617" rIns="93235" bIns="46617" numCol="1" anchor="t" anchorCtr="0" compatLnSpc="1">
            <a:prstTxWarp prst="textNoShape">
              <a:avLst/>
            </a:prstTxWarp>
          </a:bodyPr>
          <a:lstStyle/>
          <a:p>
            <a:pPr marL="0" marR="0" lvl="0" indent="0" algn="l" defTabSz="932325"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grpSp>
        <p:nvGrpSpPr>
          <p:cNvPr id="25" name="Group 24">
            <a:extLst>
              <a:ext uri="{FF2B5EF4-FFF2-40B4-BE49-F238E27FC236}">
                <a16:creationId xmlns:a16="http://schemas.microsoft.com/office/drawing/2014/main" id="{BEF41B41-A6DE-4F6F-BE1F-50E5CB7AB71D}"/>
              </a:ext>
            </a:extLst>
          </p:cNvPr>
          <p:cNvGrpSpPr/>
          <p:nvPr/>
        </p:nvGrpSpPr>
        <p:grpSpPr>
          <a:xfrm>
            <a:off x="6583154" y="1586133"/>
            <a:ext cx="5394212" cy="4562522"/>
            <a:chOff x="6454618" y="1725568"/>
            <a:chExt cx="5289600" cy="4474038"/>
          </a:xfrm>
        </p:grpSpPr>
        <p:grpSp>
          <p:nvGrpSpPr>
            <p:cNvPr id="26" name="Group 25">
              <a:extLst>
                <a:ext uri="{FF2B5EF4-FFF2-40B4-BE49-F238E27FC236}">
                  <a16:creationId xmlns:a16="http://schemas.microsoft.com/office/drawing/2014/main" id="{B5769190-4BBD-4BC9-970E-63F7C34556E5}"/>
                </a:ext>
              </a:extLst>
            </p:cNvPr>
            <p:cNvGrpSpPr/>
            <p:nvPr/>
          </p:nvGrpSpPr>
          <p:grpSpPr>
            <a:xfrm>
              <a:off x="6819174" y="4911823"/>
              <a:ext cx="767184" cy="1023373"/>
              <a:chOff x="14859000" y="2317750"/>
              <a:chExt cx="3532188" cy="4711701"/>
            </a:xfrm>
            <a:solidFill>
              <a:srgbClr val="505050">
                <a:lumMod val="95000"/>
              </a:srgbClr>
            </a:solidFill>
          </p:grpSpPr>
          <p:sp>
            <p:nvSpPr>
              <p:cNvPr id="53" name="Freeform 81">
                <a:extLst>
                  <a:ext uri="{FF2B5EF4-FFF2-40B4-BE49-F238E27FC236}">
                    <a16:creationId xmlns:a16="http://schemas.microsoft.com/office/drawing/2014/main" id="{92902C9F-F75A-4EE2-89E2-1565786BB7AE}"/>
                  </a:ext>
                </a:extLst>
              </p:cNvPr>
              <p:cNvSpPr>
                <a:spLocks noEditPoints="1"/>
              </p:cNvSpPr>
              <p:nvPr/>
            </p:nvSpPr>
            <p:spPr bwMode="auto">
              <a:xfrm>
                <a:off x="14859000" y="4306888"/>
                <a:ext cx="2214563" cy="2722563"/>
              </a:xfrm>
              <a:custGeom>
                <a:avLst/>
                <a:gdLst>
                  <a:gd name="T0" fmla="*/ 0 w 1395"/>
                  <a:gd name="T1" fmla="*/ 0 h 1715"/>
                  <a:gd name="T2" fmla="*/ 0 w 1395"/>
                  <a:gd name="T3" fmla="*/ 1715 h 1715"/>
                  <a:gd name="T4" fmla="*/ 452 w 1395"/>
                  <a:gd name="T5" fmla="*/ 1715 h 1715"/>
                  <a:gd name="T6" fmla="*/ 452 w 1395"/>
                  <a:gd name="T7" fmla="*/ 1364 h 1715"/>
                  <a:gd name="T8" fmla="*/ 635 w 1395"/>
                  <a:gd name="T9" fmla="*/ 1364 h 1715"/>
                  <a:gd name="T10" fmla="*/ 635 w 1395"/>
                  <a:gd name="T11" fmla="*/ 1715 h 1715"/>
                  <a:gd name="T12" fmla="*/ 768 w 1395"/>
                  <a:gd name="T13" fmla="*/ 1715 h 1715"/>
                  <a:gd name="T14" fmla="*/ 768 w 1395"/>
                  <a:gd name="T15" fmla="*/ 1364 h 1715"/>
                  <a:gd name="T16" fmla="*/ 950 w 1395"/>
                  <a:gd name="T17" fmla="*/ 1364 h 1715"/>
                  <a:gd name="T18" fmla="*/ 950 w 1395"/>
                  <a:gd name="T19" fmla="*/ 1715 h 1715"/>
                  <a:gd name="T20" fmla="*/ 1395 w 1395"/>
                  <a:gd name="T21" fmla="*/ 1715 h 1715"/>
                  <a:gd name="T22" fmla="*/ 1395 w 1395"/>
                  <a:gd name="T23" fmla="*/ 0 h 1715"/>
                  <a:gd name="T24" fmla="*/ 0 w 1395"/>
                  <a:gd name="T25" fmla="*/ 0 h 1715"/>
                  <a:gd name="T26" fmla="*/ 1263 w 1395"/>
                  <a:gd name="T27" fmla="*/ 1253 h 1715"/>
                  <a:gd name="T28" fmla="*/ 137 w 1395"/>
                  <a:gd name="T29" fmla="*/ 1253 h 1715"/>
                  <a:gd name="T30" fmla="*/ 137 w 1395"/>
                  <a:gd name="T31" fmla="*/ 1070 h 1715"/>
                  <a:gd name="T32" fmla="*/ 1263 w 1395"/>
                  <a:gd name="T33" fmla="*/ 1070 h 1715"/>
                  <a:gd name="T34" fmla="*/ 1263 w 1395"/>
                  <a:gd name="T35" fmla="*/ 1253 h 1715"/>
                  <a:gd name="T36" fmla="*/ 1263 w 1395"/>
                  <a:gd name="T37" fmla="*/ 940 h 1715"/>
                  <a:gd name="T38" fmla="*/ 137 w 1395"/>
                  <a:gd name="T39" fmla="*/ 940 h 1715"/>
                  <a:gd name="T40" fmla="*/ 137 w 1395"/>
                  <a:gd name="T41" fmla="*/ 758 h 1715"/>
                  <a:gd name="T42" fmla="*/ 1263 w 1395"/>
                  <a:gd name="T43" fmla="*/ 758 h 1715"/>
                  <a:gd name="T44" fmla="*/ 1263 w 1395"/>
                  <a:gd name="T45" fmla="*/ 940 h 1715"/>
                  <a:gd name="T46" fmla="*/ 1263 w 1395"/>
                  <a:gd name="T47" fmla="*/ 627 h 1715"/>
                  <a:gd name="T48" fmla="*/ 137 w 1395"/>
                  <a:gd name="T49" fmla="*/ 627 h 1715"/>
                  <a:gd name="T50" fmla="*/ 137 w 1395"/>
                  <a:gd name="T51" fmla="*/ 445 h 1715"/>
                  <a:gd name="T52" fmla="*/ 1263 w 1395"/>
                  <a:gd name="T53" fmla="*/ 445 h 1715"/>
                  <a:gd name="T54" fmla="*/ 1263 w 1395"/>
                  <a:gd name="T55" fmla="*/ 627 h 1715"/>
                  <a:gd name="T56" fmla="*/ 1263 w 1395"/>
                  <a:gd name="T57" fmla="*/ 315 h 1715"/>
                  <a:gd name="T58" fmla="*/ 137 w 1395"/>
                  <a:gd name="T59" fmla="*/ 315 h 1715"/>
                  <a:gd name="T60" fmla="*/ 137 w 1395"/>
                  <a:gd name="T61" fmla="*/ 133 h 1715"/>
                  <a:gd name="T62" fmla="*/ 1263 w 1395"/>
                  <a:gd name="T63" fmla="*/ 133 h 1715"/>
                  <a:gd name="T64" fmla="*/ 1263 w 1395"/>
                  <a:gd name="T65" fmla="*/ 315 h 17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5" h="1715">
                    <a:moveTo>
                      <a:pt x="0" y="0"/>
                    </a:moveTo>
                    <a:lnTo>
                      <a:pt x="0" y="1715"/>
                    </a:lnTo>
                    <a:lnTo>
                      <a:pt x="452" y="1715"/>
                    </a:lnTo>
                    <a:lnTo>
                      <a:pt x="452" y="1364"/>
                    </a:lnTo>
                    <a:lnTo>
                      <a:pt x="635" y="1364"/>
                    </a:lnTo>
                    <a:lnTo>
                      <a:pt x="635" y="1715"/>
                    </a:lnTo>
                    <a:lnTo>
                      <a:pt x="768" y="1715"/>
                    </a:lnTo>
                    <a:lnTo>
                      <a:pt x="768" y="1364"/>
                    </a:lnTo>
                    <a:lnTo>
                      <a:pt x="950" y="1364"/>
                    </a:lnTo>
                    <a:lnTo>
                      <a:pt x="950" y="1715"/>
                    </a:lnTo>
                    <a:lnTo>
                      <a:pt x="1395" y="1715"/>
                    </a:lnTo>
                    <a:lnTo>
                      <a:pt x="1395" y="0"/>
                    </a:lnTo>
                    <a:lnTo>
                      <a:pt x="0" y="0"/>
                    </a:lnTo>
                    <a:close/>
                    <a:moveTo>
                      <a:pt x="1263" y="1253"/>
                    </a:moveTo>
                    <a:lnTo>
                      <a:pt x="137" y="1253"/>
                    </a:lnTo>
                    <a:lnTo>
                      <a:pt x="137" y="1070"/>
                    </a:lnTo>
                    <a:lnTo>
                      <a:pt x="1263" y="1070"/>
                    </a:lnTo>
                    <a:lnTo>
                      <a:pt x="1263" y="1253"/>
                    </a:lnTo>
                    <a:close/>
                    <a:moveTo>
                      <a:pt x="1263" y="940"/>
                    </a:moveTo>
                    <a:lnTo>
                      <a:pt x="137" y="940"/>
                    </a:lnTo>
                    <a:lnTo>
                      <a:pt x="137" y="758"/>
                    </a:lnTo>
                    <a:lnTo>
                      <a:pt x="1263" y="758"/>
                    </a:lnTo>
                    <a:lnTo>
                      <a:pt x="1263" y="940"/>
                    </a:lnTo>
                    <a:close/>
                    <a:moveTo>
                      <a:pt x="1263" y="627"/>
                    </a:moveTo>
                    <a:lnTo>
                      <a:pt x="137" y="627"/>
                    </a:lnTo>
                    <a:lnTo>
                      <a:pt x="137" y="445"/>
                    </a:lnTo>
                    <a:lnTo>
                      <a:pt x="1263" y="445"/>
                    </a:lnTo>
                    <a:lnTo>
                      <a:pt x="1263" y="627"/>
                    </a:lnTo>
                    <a:close/>
                    <a:moveTo>
                      <a:pt x="1263" y="315"/>
                    </a:moveTo>
                    <a:lnTo>
                      <a:pt x="137" y="315"/>
                    </a:lnTo>
                    <a:lnTo>
                      <a:pt x="137" y="133"/>
                    </a:lnTo>
                    <a:lnTo>
                      <a:pt x="1263" y="133"/>
                    </a:lnTo>
                    <a:lnTo>
                      <a:pt x="1263" y="3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marL="0" marR="0" lvl="0" indent="0" algn="l" defTabSz="932325"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54" name="Freeform 82">
                <a:extLst>
                  <a:ext uri="{FF2B5EF4-FFF2-40B4-BE49-F238E27FC236}">
                    <a16:creationId xmlns:a16="http://schemas.microsoft.com/office/drawing/2014/main" id="{7EF70827-67BB-443A-9175-73CB4E6F89A7}"/>
                  </a:ext>
                </a:extLst>
              </p:cNvPr>
              <p:cNvSpPr>
                <a:spLocks noEditPoints="1"/>
              </p:cNvSpPr>
              <p:nvPr/>
            </p:nvSpPr>
            <p:spPr bwMode="auto">
              <a:xfrm>
                <a:off x="16179800" y="2317750"/>
                <a:ext cx="2211388" cy="4711700"/>
              </a:xfrm>
              <a:custGeom>
                <a:avLst/>
                <a:gdLst>
                  <a:gd name="T0" fmla="*/ 0 w 1393"/>
                  <a:gd name="T1" fmla="*/ 0 h 2968"/>
                  <a:gd name="T2" fmla="*/ 0 w 1393"/>
                  <a:gd name="T3" fmla="*/ 1158 h 2968"/>
                  <a:gd name="T4" fmla="*/ 137 w 1393"/>
                  <a:gd name="T5" fmla="*/ 1158 h 2968"/>
                  <a:gd name="T6" fmla="*/ 137 w 1393"/>
                  <a:gd name="T7" fmla="*/ 1073 h 2968"/>
                  <a:gd name="T8" fmla="*/ 1263 w 1393"/>
                  <a:gd name="T9" fmla="*/ 1073 h 2968"/>
                  <a:gd name="T10" fmla="*/ 1263 w 1393"/>
                  <a:gd name="T11" fmla="*/ 1253 h 2968"/>
                  <a:gd name="T12" fmla="*/ 696 w 1393"/>
                  <a:gd name="T13" fmla="*/ 1253 h 2968"/>
                  <a:gd name="T14" fmla="*/ 696 w 1393"/>
                  <a:gd name="T15" fmla="*/ 1386 h 2968"/>
                  <a:gd name="T16" fmla="*/ 1263 w 1393"/>
                  <a:gd name="T17" fmla="*/ 1386 h 2968"/>
                  <a:gd name="T18" fmla="*/ 1263 w 1393"/>
                  <a:gd name="T19" fmla="*/ 1568 h 2968"/>
                  <a:gd name="T20" fmla="*/ 696 w 1393"/>
                  <a:gd name="T21" fmla="*/ 1568 h 2968"/>
                  <a:gd name="T22" fmla="*/ 696 w 1393"/>
                  <a:gd name="T23" fmla="*/ 1698 h 2968"/>
                  <a:gd name="T24" fmla="*/ 1263 w 1393"/>
                  <a:gd name="T25" fmla="*/ 1698 h 2968"/>
                  <a:gd name="T26" fmla="*/ 1263 w 1393"/>
                  <a:gd name="T27" fmla="*/ 1880 h 2968"/>
                  <a:gd name="T28" fmla="*/ 696 w 1393"/>
                  <a:gd name="T29" fmla="*/ 1880 h 2968"/>
                  <a:gd name="T30" fmla="*/ 696 w 1393"/>
                  <a:gd name="T31" fmla="*/ 2011 h 2968"/>
                  <a:gd name="T32" fmla="*/ 1263 w 1393"/>
                  <a:gd name="T33" fmla="*/ 2011 h 2968"/>
                  <a:gd name="T34" fmla="*/ 1263 w 1393"/>
                  <a:gd name="T35" fmla="*/ 2193 h 2968"/>
                  <a:gd name="T36" fmla="*/ 696 w 1393"/>
                  <a:gd name="T37" fmla="*/ 2193 h 2968"/>
                  <a:gd name="T38" fmla="*/ 696 w 1393"/>
                  <a:gd name="T39" fmla="*/ 2323 h 2968"/>
                  <a:gd name="T40" fmla="*/ 1263 w 1393"/>
                  <a:gd name="T41" fmla="*/ 2323 h 2968"/>
                  <a:gd name="T42" fmla="*/ 1263 w 1393"/>
                  <a:gd name="T43" fmla="*/ 2506 h 2968"/>
                  <a:gd name="T44" fmla="*/ 696 w 1393"/>
                  <a:gd name="T45" fmla="*/ 2506 h 2968"/>
                  <a:gd name="T46" fmla="*/ 696 w 1393"/>
                  <a:gd name="T47" fmla="*/ 2968 h 2968"/>
                  <a:gd name="T48" fmla="*/ 767 w 1393"/>
                  <a:gd name="T49" fmla="*/ 2968 h 2968"/>
                  <a:gd name="T50" fmla="*/ 767 w 1393"/>
                  <a:gd name="T51" fmla="*/ 2617 h 2968"/>
                  <a:gd name="T52" fmla="*/ 947 w 1393"/>
                  <a:gd name="T53" fmla="*/ 2617 h 2968"/>
                  <a:gd name="T54" fmla="*/ 947 w 1393"/>
                  <a:gd name="T55" fmla="*/ 2968 h 2968"/>
                  <a:gd name="T56" fmla="*/ 1393 w 1393"/>
                  <a:gd name="T57" fmla="*/ 2968 h 2968"/>
                  <a:gd name="T58" fmla="*/ 1393 w 1393"/>
                  <a:gd name="T59" fmla="*/ 0 h 2968"/>
                  <a:gd name="T60" fmla="*/ 0 w 1393"/>
                  <a:gd name="T61" fmla="*/ 0 h 2968"/>
                  <a:gd name="T62" fmla="*/ 1263 w 1393"/>
                  <a:gd name="T63" fmla="*/ 940 h 2968"/>
                  <a:gd name="T64" fmla="*/ 137 w 1393"/>
                  <a:gd name="T65" fmla="*/ 940 h 2968"/>
                  <a:gd name="T66" fmla="*/ 137 w 1393"/>
                  <a:gd name="T67" fmla="*/ 760 h 2968"/>
                  <a:gd name="T68" fmla="*/ 1263 w 1393"/>
                  <a:gd name="T69" fmla="*/ 760 h 2968"/>
                  <a:gd name="T70" fmla="*/ 1263 w 1393"/>
                  <a:gd name="T71" fmla="*/ 940 h 2968"/>
                  <a:gd name="T72" fmla="*/ 1263 w 1393"/>
                  <a:gd name="T73" fmla="*/ 632 h 2968"/>
                  <a:gd name="T74" fmla="*/ 137 w 1393"/>
                  <a:gd name="T75" fmla="*/ 632 h 2968"/>
                  <a:gd name="T76" fmla="*/ 137 w 1393"/>
                  <a:gd name="T77" fmla="*/ 450 h 2968"/>
                  <a:gd name="T78" fmla="*/ 1263 w 1393"/>
                  <a:gd name="T79" fmla="*/ 450 h 2968"/>
                  <a:gd name="T80" fmla="*/ 1263 w 1393"/>
                  <a:gd name="T81" fmla="*/ 632 h 2968"/>
                  <a:gd name="T82" fmla="*/ 1263 w 1393"/>
                  <a:gd name="T83" fmla="*/ 320 h 2968"/>
                  <a:gd name="T84" fmla="*/ 137 w 1393"/>
                  <a:gd name="T85" fmla="*/ 320 h 2968"/>
                  <a:gd name="T86" fmla="*/ 137 w 1393"/>
                  <a:gd name="T87" fmla="*/ 137 h 2968"/>
                  <a:gd name="T88" fmla="*/ 1263 w 1393"/>
                  <a:gd name="T89" fmla="*/ 137 h 2968"/>
                  <a:gd name="T90" fmla="*/ 1263 w 1393"/>
                  <a:gd name="T91" fmla="*/ 320 h 2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93" h="2968">
                    <a:moveTo>
                      <a:pt x="0" y="0"/>
                    </a:moveTo>
                    <a:lnTo>
                      <a:pt x="0" y="1158"/>
                    </a:lnTo>
                    <a:lnTo>
                      <a:pt x="137" y="1158"/>
                    </a:lnTo>
                    <a:lnTo>
                      <a:pt x="137" y="1073"/>
                    </a:lnTo>
                    <a:lnTo>
                      <a:pt x="1263" y="1073"/>
                    </a:lnTo>
                    <a:lnTo>
                      <a:pt x="1263" y="1253"/>
                    </a:lnTo>
                    <a:lnTo>
                      <a:pt x="696" y="1253"/>
                    </a:lnTo>
                    <a:lnTo>
                      <a:pt x="696" y="1386"/>
                    </a:lnTo>
                    <a:lnTo>
                      <a:pt x="1263" y="1386"/>
                    </a:lnTo>
                    <a:lnTo>
                      <a:pt x="1263" y="1568"/>
                    </a:lnTo>
                    <a:lnTo>
                      <a:pt x="696" y="1568"/>
                    </a:lnTo>
                    <a:lnTo>
                      <a:pt x="696" y="1698"/>
                    </a:lnTo>
                    <a:lnTo>
                      <a:pt x="1263" y="1698"/>
                    </a:lnTo>
                    <a:lnTo>
                      <a:pt x="1263" y="1880"/>
                    </a:lnTo>
                    <a:lnTo>
                      <a:pt x="696" y="1880"/>
                    </a:lnTo>
                    <a:lnTo>
                      <a:pt x="696" y="2011"/>
                    </a:lnTo>
                    <a:lnTo>
                      <a:pt x="1263" y="2011"/>
                    </a:lnTo>
                    <a:lnTo>
                      <a:pt x="1263" y="2193"/>
                    </a:lnTo>
                    <a:lnTo>
                      <a:pt x="696" y="2193"/>
                    </a:lnTo>
                    <a:lnTo>
                      <a:pt x="696" y="2323"/>
                    </a:lnTo>
                    <a:lnTo>
                      <a:pt x="1263" y="2323"/>
                    </a:lnTo>
                    <a:lnTo>
                      <a:pt x="1263" y="2506"/>
                    </a:lnTo>
                    <a:lnTo>
                      <a:pt x="696" y="2506"/>
                    </a:lnTo>
                    <a:lnTo>
                      <a:pt x="696" y="2968"/>
                    </a:lnTo>
                    <a:lnTo>
                      <a:pt x="767" y="2968"/>
                    </a:lnTo>
                    <a:lnTo>
                      <a:pt x="767" y="2617"/>
                    </a:lnTo>
                    <a:lnTo>
                      <a:pt x="947" y="2617"/>
                    </a:lnTo>
                    <a:lnTo>
                      <a:pt x="947" y="2968"/>
                    </a:lnTo>
                    <a:lnTo>
                      <a:pt x="1393" y="2968"/>
                    </a:lnTo>
                    <a:lnTo>
                      <a:pt x="1393" y="0"/>
                    </a:lnTo>
                    <a:lnTo>
                      <a:pt x="0" y="0"/>
                    </a:lnTo>
                    <a:close/>
                    <a:moveTo>
                      <a:pt x="1263" y="940"/>
                    </a:moveTo>
                    <a:lnTo>
                      <a:pt x="137" y="940"/>
                    </a:lnTo>
                    <a:lnTo>
                      <a:pt x="137" y="760"/>
                    </a:lnTo>
                    <a:lnTo>
                      <a:pt x="1263" y="760"/>
                    </a:lnTo>
                    <a:lnTo>
                      <a:pt x="1263" y="940"/>
                    </a:lnTo>
                    <a:close/>
                    <a:moveTo>
                      <a:pt x="1263" y="632"/>
                    </a:moveTo>
                    <a:lnTo>
                      <a:pt x="137" y="632"/>
                    </a:lnTo>
                    <a:lnTo>
                      <a:pt x="137" y="450"/>
                    </a:lnTo>
                    <a:lnTo>
                      <a:pt x="1263" y="450"/>
                    </a:lnTo>
                    <a:lnTo>
                      <a:pt x="1263" y="632"/>
                    </a:lnTo>
                    <a:close/>
                    <a:moveTo>
                      <a:pt x="1263" y="320"/>
                    </a:moveTo>
                    <a:lnTo>
                      <a:pt x="137" y="320"/>
                    </a:lnTo>
                    <a:lnTo>
                      <a:pt x="137" y="137"/>
                    </a:lnTo>
                    <a:lnTo>
                      <a:pt x="1263" y="137"/>
                    </a:lnTo>
                    <a:lnTo>
                      <a:pt x="1263" y="3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marL="0" marR="0" lvl="0" indent="0" algn="l" defTabSz="932325"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grpSp>
        <p:sp>
          <p:nvSpPr>
            <p:cNvPr id="27" name="Freeform 10">
              <a:extLst>
                <a:ext uri="{FF2B5EF4-FFF2-40B4-BE49-F238E27FC236}">
                  <a16:creationId xmlns:a16="http://schemas.microsoft.com/office/drawing/2014/main" id="{47B3F29B-E16C-410E-9DBD-A815E73D24EC}"/>
                </a:ext>
              </a:extLst>
            </p:cNvPr>
            <p:cNvSpPr>
              <a:spLocks/>
            </p:cNvSpPr>
            <p:nvPr/>
          </p:nvSpPr>
          <p:spPr bwMode="auto">
            <a:xfrm>
              <a:off x="10356464" y="5028086"/>
              <a:ext cx="1201503" cy="790848"/>
            </a:xfrm>
            <a:custGeom>
              <a:avLst/>
              <a:gdLst>
                <a:gd name="T0" fmla="*/ 1471 w 1751"/>
                <a:gd name="T1" fmla="*/ 505 h 1151"/>
                <a:gd name="T2" fmla="*/ 1471 w 1751"/>
                <a:gd name="T3" fmla="*/ 482 h 1151"/>
                <a:gd name="T4" fmla="*/ 988 w 1751"/>
                <a:gd name="T5" fmla="*/ 0 h 1151"/>
                <a:gd name="T6" fmla="*/ 585 w 1751"/>
                <a:gd name="T7" fmla="*/ 215 h 1151"/>
                <a:gd name="T8" fmla="*/ 453 w 1751"/>
                <a:gd name="T9" fmla="*/ 180 h 1151"/>
                <a:gd name="T10" fmla="*/ 298 w 1751"/>
                <a:gd name="T11" fmla="*/ 227 h 1151"/>
                <a:gd name="T12" fmla="*/ 173 w 1751"/>
                <a:gd name="T13" fmla="*/ 453 h 1151"/>
                <a:gd name="T14" fmla="*/ 0 w 1751"/>
                <a:gd name="T15" fmla="*/ 772 h 1151"/>
                <a:gd name="T16" fmla="*/ 338 w 1751"/>
                <a:gd name="T17" fmla="*/ 1151 h 1151"/>
                <a:gd name="T18" fmla="*/ 379 w 1751"/>
                <a:gd name="T19" fmla="*/ 1151 h 1151"/>
                <a:gd name="T20" fmla="*/ 418 w 1751"/>
                <a:gd name="T21" fmla="*/ 1151 h 1151"/>
                <a:gd name="T22" fmla="*/ 1207 w 1751"/>
                <a:gd name="T23" fmla="*/ 1151 h 1151"/>
                <a:gd name="T24" fmla="*/ 1222 w 1751"/>
                <a:gd name="T25" fmla="*/ 1151 h 1151"/>
                <a:gd name="T26" fmla="*/ 1242 w 1751"/>
                <a:gd name="T27" fmla="*/ 1151 h 1151"/>
                <a:gd name="T28" fmla="*/ 1300 w 1751"/>
                <a:gd name="T29" fmla="*/ 1151 h 1151"/>
                <a:gd name="T30" fmla="*/ 1426 w 1751"/>
                <a:gd name="T31" fmla="*/ 1151 h 1151"/>
                <a:gd name="T32" fmla="*/ 1751 w 1751"/>
                <a:gd name="T33" fmla="*/ 826 h 1151"/>
                <a:gd name="T34" fmla="*/ 1471 w 1751"/>
                <a:gd name="T35" fmla="*/ 505 h 1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1" h="1151">
                  <a:moveTo>
                    <a:pt x="1471" y="505"/>
                  </a:moveTo>
                  <a:cubicBezTo>
                    <a:pt x="1471" y="498"/>
                    <a:pt x="1471" y="489"/>
                    <a:pt x="1471" y="482"/>
                  </a:cubicBezTo>
                  <a:cubicBezTo>
                    <a:pt x="1471" y="215"/>
                    <a:pt x="1255" y="0"/>
                    <a:pt x="988" y="0"/>
                  </a:cubicBezTo>
                  <a:cubicBezTo>
                    <a:pt x="820" y="0"/>
                    <a:pt x="672" y="86"/>
                    <a:pt x="585" y="215"/>
                  </a:cubicBezTo>
                  <a:cubicBezTo>
                    <a:pt x="547" y="193"/>
                    <a:pt x="502" y="180"/>
                    <a:pt x="453" y="180"/>
                  </a:cubicBezTo>
                  <a:cubicBezTo>
                    <a:pt x="395" y="180"/>
                    <a:pt x="342" y="197"/>
                    <a:pt x="298" y="227"/>
                  </a:cubicBezTo>
                  <a:cubicBezTo>
                    <a:pt x="224" y="276"/>
                    <a:pt x="175" y="359"/>
                    <a:pt x="173" y="453"/>
                  </a:cubicBezTo>
                  <a:cubicBezTo>
                    <a:pt x="70" y="521"/>
                    <a:pt x="0" y="640"/>
                    <a:pt x="0" y="772"/>
                  </a:cubicBezTo>
                  <a:cubicBezTo>
                    <a:pt x="0" y="968"/>
                    <a:pt x="148" y="1129"/>
                    <a:pt x="338" y="1151"/>
                  </a:cubicBezTo>
                  <a:cubicBezTo>
                    <a:pt x="350" y="1151"/>
                    <a:pt x="367" y="1151"/>
                    <a:pt x="379" y="1151"/>
                  </a:cubicBezTo>
                  <a:cubicBezTo>
                    <a:pt x="392" y="1151"/>
                    <a:pt x="405" y="1151"/>
                    <a:pt x="418" y="1151"/>
                  </a:cubicBezTo>
                  <a:cubicBezTo>
                    <a:pt x="595" y="1151"/>
                    <a:pt x="1010" y="1151"/>
                    <a:pt x="1207" y="1151"/>
                  </a:cubicBezTo>
                  <a:cubicBezTo>
                    <a:pt x="1213" y="1151"/>
                    <a:pt x="1218" y="1151"/>
                    <a:pt x="1222" y="1151"/>
                  </a:cubicBezTo>
                  <a:cubicBezTo>
                    <a:pt x="1242" y="1151"/>
                    <a:pt x="1242" y="1151"/>
                    <a:pt x="1242" y="1151"/>
                  </a:cubicBezTo>
                  <a:cubicBezTo>
                    <a:pt x="1252" y="1151"/>
                    <a:pt x="1281" y="1151"/>
                    <a:pt x="1300" y="1151"/>
                  </a:cubicBezTo>
                  <a:cubicBezTo>
                    <a:pt x="1426" y="1151"/>
                    <a:pt x="1426" y="1151"/>
                    <a:pt x="1426" y="1151"/>
                  </a:cubicBezTo>
                  <a:cubicBezTo>
                    <a:pt x="1606" y="1148"/>
                    <a:pt x="1751" y="1003"/>
                    <a:pt x="1751" y="826"/>
                  </a:cubicBezTo>
                  <a:cubicBezTo>
                    <a:pt x="1751" y="662"/>
                    <a:pt x="1628" y="527"/>
                    <a:pt x="1471" y="505"/>
                  </a:cubicBezTo>
                  <a:close/>
                </a:path>
              </a:pathLst>
            </a:custGeom>
            <a:solidFill>
              <a:srgbClr val="505050">
                <a:lumMod val="95000"/>
              </a:srgbClr>
            </a:solidFill>
            <a:ln>
              <a:noFill/>
            </a:ln>
          </p:spPr>
          <p:txBody>
            <a:bodyPr vert="horz" wrap="square" lIns="93235" tIns="46617" rIns="93235" bIns="46617" numCol="1" anchor="t" anchorCtr="0" compatLnSpc="1">
              <a:prstTxWarp prst="textNoShape">
                <a:avLst/>
              </a:prstTxWarp>
            </a:bodyPr>
            <a:lstStyle/>
            <a:p>
              <a:pPr marL="0" marR="0" lvl="0" indent="0" algn="l" defTabSz="932325"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grpSp>
          <p:nvGrpSpPr>
            <p:cNvPr id="28" name="Group 27">
              <a:extLst>
                <a:ext uri="{FF2B5EF4-FFF2-40B4-BE49-F238E27FC236}">
                  <a16:creationId xmlns:a16="http://schemas.microsoft.com/office/drawing/2014/main" id="{E1E41D23-D050-4D8C-93F1-2DD2F820599A}"/>
                </a:ext>
              </a:extLst>
            </p:cNvPr>
            <p:cNvGrpSpPr/>
            <p:nvPr/>
          </p:nvGrpSpPr>
          <p:grpSpPr>
            <a:xfrm>
              <a:off x="6454618" y="3339347"/>
              <a:ext cx="1692771" cy="840209"/>
              <a:chOff x="5918843" y="2930912"/>
              <a:chExt cx="1693010" cy="840328"/>
            </a:xfrm>
            <a:solidFill>
              <a:srgbClr val="505050">
                <a:lumMod val="95000"/>
              </a:srgbClr>
            </a:solidFill>
          </p:grpSpPr>
          <p:sp>
            <p:nvSpPr>
              <p:cNvPr id="51" name="Freeform 14">
                <a:extLst>
                  <a:ext uri="{FF2B5EF4-FFF2-40B4-BE49-F238E27FC236}">
                    <a16:creationId xmlns:a16="http://schemas.microsoft.com/office/drawing/2014/main" id="{37268D55-9DB5-49C5-A0C1-F5304FA7A684}"/>
                  </a:ext>
                </a:extLst>
              </p:cNvPr>
              <p:cNvSpPr>
                <a:spLocks/>
              </p:cNvSpPr>
              <p:nvPr/>
            </p:nvSpPr>
            <p:spPr bwMode="auto">
              <a:xfrm>
                <a:off x="6300793" y="3181060"/>
                <a:ext cx="975100" cy="590180"/>
              </a:xfrm>
              <a:custGeom>
                <a:avLst/>
                <a:gdLst>
                  <a:gd name="T0" fmla="*/ 700 w 868"/>
                  <a:gd name="T1" fmla="*/ 187 h 524"/>
                  <a:gd name="T2" fmla="*/ 650 w 868"/>
                  <a:gd name="T3" fmla="*/ 195 h 524"/>
                  <a:gd name="T4" fmla="*/ 483 w 868"/>
                  <a:gd name="T5" fmla="*/ 89 h 524"/>
                  <a:gd name="T6" fmla="*/ 463 w 868"/>
                  <a:gd name="T7" fmla="*/ 90 h 524"/>
                  <a:gd name="T8" fmla="*/ 424 w 868"/>
                  <a:gd name="T9" fmla="*/ 47 h 524"/>
                  <a:gd name="T10" fmla="*/ 268 w 868"/>
                  <a:gd name="T11" fmla="*/ 15 h 524"/>
                  <a:gd name="T12" fmla="*/ 153 w 868"/>
                  <a:gd name="T13" fmla="*/ 114 h 524"/>
                  <a:gd name="T14" fmla="*/ 128 w 868"/>
                  <a:gd name="T15" fmla="*/ 112 h 524"/>
                  <a:gd name="T16" fmla="*/ 0 w 868"/>
                  <a:gd name="T17" fmla="*/ 240 h 524"/>
                  <a:gd name="T18" fmla="*/ 128 w 868"/>
                  <a:gd name="T19" fmla="*/ 368 h 524"/>
                  <a:gd name="T20" fmla="*/ 435 w 868"/>
                  <a:gd name="T21" fmla="*/ 368 h 524"/>
                  <a:gd name="T22" fmla="*/ 493 w 868"/>
                  <a:gd name="T23" fmla="*/ 411 h 524"/>
                  <a:gd name="T24" fmla="*/ 554 w 868"/>
                  <a:gd name="T25" fmla="*/ 350 h 524"/>
                  <a:gd name="T26" fmla="*/ 493 w 868"/>
                  <a:gd name="T27" fmla="*/ 290 h 524"/>
                  <a:gd name="T28" fmla="*/ 435 w 868"/>
                  <a:gd name="T29" fmla="*/ 333 h 524"/>
                  <a:gd name="T30" fmla="*/ 128 w 868"/>
                  <a:gd name="T31" fmla="*/ 333 h 524"/>
                  <a:gd name="T32" fmla="*/ 35 w 868"/>
                  <a:gd name="T33" fmla="*/ 240 h 524"/>
                  <a:gd name="T34" fmla="*/ 128 w 868"/>
                  <a:gd name="T35" fmla="*/ 147 h 524"/>
                  <a:gd name="T36" fmla="*/ 172 w 868"/>
                  <a:gd name="T37" fmla="*/ 158 h 524"/>
                  <a:gd name="T38" fmla="*/ 183 w 868"/>
                  <a:gd name="T39" fmla="*/ 135 h 524"/>
                  <a:gd name="T40" fmla="*/ 183 w 868"/>
                  <a:gd name="T41" fmla="*/ 135 h 524"/>
                  <a:gd name="T42" fmla="*/ 184 w 868"/>
                  <a:gd name="T43" fmla="*/ 131 h 524"/>
                  <a:gd name="T44" fmla="*/ 186 w 868"/>
                  <a:gd name="T45" fmla="*/ 126 h 524"/>
                  <a:gd name="T46" fmla="*/ 186 w 868"/>
                  <a:gd name="T47" fmla="*/ 126 h 524"/>
                  <a:gd name="T48" fmla="*/ 277 w 868"/>
                  <a:gd name="T49" fmla="*/ 49 h 524"/>
                  <a:gd name="T50" fmla="*/ 402 w 868"/>
                  <a:gd name="T51" fmla="*/ 74 h 524"/>
                  <a:gd name="T52" fmla="*/ 425 w 868"/>
                  <a:gd name="T53" fmla="*/ 98 h 524"/>
                  <a:gd name="T54" fmla="*/ 305 w 868"/>
                  <a:gd name="T55" fmla="*/ 223 h 524"/>
                  <a:gd name="T56" fmla="*/ 297 w 868"/>
                  <a:gd name="T57" fmla="*/ 223 h 524"/>
                  <a:gd name="T58" fmla="*/ 178 w 868"/>
                  <a:gd name="T59" fmla="*/ 281 h 524"/>
                  <a:gd name="T60" fmla="*/ 405 w 868"/>
                  <a:gd name="T61" fmla="*/ 281 h 524"/>
                  <a:gd name="T62" fmla="*/ 493 w 868"/>
                  <a:gd name="T63" fmla="*/ 239 h 524"/>
                  <a:gd name="T64" fmla="*/ 605 w 868"/>
                  <a:gd name="T65" fmla="*/ 350 h 524"/>
                  <a:gd name="T66" fmla="*/ 493 w 868"/>
                  <a:gd name="T67" fmla="*/ 462 h 524"/>
                  <a:gd name="T68" fmla="*/ 405 w 868"/>
                  <a:gd name="T69" fmla="*/ 419 h 524"/>
                  <a:gd name="T70" fmla="*/ 154 w 868"/>
                  <a:gd name="T71" fmla="*/ 419 h 524"/>
                  <a:gd name="T72" fmla="*/ 297 w 868"/>
                  <a:gd name="T73" fmla="*/ 524 h 524"/>
                  <a:gd name="T74" fmla="*/ 701 w 868"/>
                  <a:gd name="T75" fmla="*/ 524 h 524"/>
                  <a:gd name="T76" fmla="*/ 701 w 868"/>
                  <a:gd name="T77" fmla="*/ 524 h 524"/>
                  <a:gd name="T78" fmla="*/ 868 w 868"/>
                  <a:gd name="T79" fmla="*/ 356 h 524"/>
                  <a:gd name="T80" fmla="*/ 700 w 868"/>
                  <a:gd name="T81" fmla="*/ 187 h 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868" h="524">
                    <a:moveTo>
                      <a:pt x="700" y="187"/>
                    </a:moveTo>
                    <a:cubicBezTo>
                      <a:pt x="682" y="187"/>
                      <a:pt x="666" y="190"/>
                      <a:pt x="650" y="195"/>
                    </a:cubicBezTo>
                    <a:cubicBezTo>
                      <a:pt x="620" y="132"/>
                      <a:pt x="557" y="89"/>
                      <a:pt x="483" y="89"/>
                    </a:cubicBezTo>
                    <a:cubicBezTo>
                      <a:pt x="476" y="89"/>
                      <a:pt x="469" y="89"/>
                      <a:pt x="463" y="90"/>
                    </a:cubicBezTo>
                    <a:cubicBezTo>
                      <a:pt x="452" y="74"/>
                      <a:pt x="439" y="59"/>
                      <a:pt x="424" y="47"/>
                    </a:cubicBezTo>
                    <a:cubicBezTo>
                      <a:pt x="381" y="12"/>
                      <a:pt x="322" y="0"/>
                      <a:pt x="268" y="15"/>
                    </a:cubicBezTo>
                    <a:cubicBezTo>
                      <a:pt x="216" y="30"/>
                      <a:pt x="174" y="66"/>
                      <a:pt x="153" y="114"/>
                    </a:cubicBezTo>
                    <a:cubicBezTo>
                      <a:pt x="145" y="113"/>
                      <a:pt x="136" y="112"/>
                      <a:pt x="128" y="112"/>
                    </a:cubicBezTo>
                    <a:cubicBezTo>
                      <a:pt x="57" y="112"/>
                      <a:pt x="0" y="169"/>
                      <a:pt x="0" y="240"/>
                    </a:cubicBezTo>
                    <a:cubicBezTo>
                      <a:pt x="0" y="310"/>
                      <a:pt x="57" y="368"/>
                      <a:pt x="128" y="368"/>
                    </a:cubicBezTo>
                    <a:cubicBezTo>
                      <a:pt x="435" y="368"/>
                      <a:pt x="435" y="368"/>
                      <a:pt x="435" y="368"/>
                    </a:cubicBezTo>
                    <a:cubicBezTo>
                      <a:pt x="443" y="393"/>
                      <a:pt x="466" y="411"/>
                      <a:pt x="493" y="411"/>
                    </a:cubicBezTo>
                    <a:cubicBezTo>
                      <a:pt x="527" y="411"/>
                      <a:pt x="554" y="384"/>
                      <a:pt x="554" y="350"/>
                    </a:cubicBezTo>
                    <a:cubicBezTo>
                      <a:pt x="554" y="317"/>
                      <a:pt x="527" y="290"/>
                      <a:pt x="493" y="290"/>
                    </a:cubicBezTo>
                    <a:cubicBezTo>
                      <a:pt x="466" y="290"/>
                      <a:pt x="443" y="308"/>
                      <a:pt x="435" y="333"/>
                    </a:cubicBezTo>
                    <a:cubicBezTo>
                      <a:pt x="128" y="333"/>
                      <a:pt x="128" y="333"/>
                      <a:pt x="128" y="333"/>
                    </a:cubicBezTo>
                    <a:cubicBezTo>
                      <a:pt x="77" y="333"/>
                      <a:pt x="35" y="291"/>
                      <a:pt x="35" y="240"/>
                    </a:cubicBezTo>
                    <a:cubicBezTo>
                      <a:pt x="35" y="189"/>
                      <a:pt x="77" y="147"/>
                      <a:pt x="128" y="147"/>
                    </a:cubicBezTo>
                    <a:cubicBezTo>
                      <a:pt x="144" y="147"/>
                      <a:pt x="159" y="151"/>
                      <a:pt x="172" y="158"/>
                    </a:cubicBezTo>
                    <a:cubicBezTo>
                      <a:pt x="183" y="135"/>
                      <a:pt x="183" y="135"/>
                      <a:pt x="183" y="135"/>
                    </a:cubicBezTo>
                    <a:cubicBezTo>
                      <a:pt x="183" y="135"/>
                      <a:pt x="183" y="135"/>
                      <a:pt x="183" y="135"/>
                    </a:cubicBezTo>
                    <a:cubicBezTo>
                      <a:pt x="183" y="134"/>
                      <a:pt x="184" y="132"/>
                      <a:pt x="184" y="131"/>
                    </a:cubicBezTo>
                    <a:cubicBezTo>
                      <a:pt x="186" y="126"/>
                      <a:pt x="186" y="126"/>
                      <a:pt x="186" y="126"/>
                    </a:cubicBezTo>
                    <a:cubicBezTo>
                      <a:pt x="186" y="126"/>
                      <a:pt x="186" y="126"/>
                      <a:pt x="186" y="126"/>
                    </a:cubicBezTo>
                    <a:cubicBezTo>
                      <a:pt x="203" y="88"/>
                      <a:pt x="236" y="61"/>
                      <a:pt x="277" y="49"/>
                    </a:cubicBezTo>
                    <a:cubicBezTo>
                      <a:pt x="322" y="37"/>
                      <a:pt x="367" y="46"/>
                      <a:pt x="402" y="74"/>
                    </a:cubicBezTo>
                    <a:cubicBezTo>
                      <a:pt x="411" y="81"/>
                      <a:pt x="419" y="89"/>
                      <a:pt x="425" y="98"/>
                    </a:cubicBezTo>
                    <a:cubicBezTo>
                      <a:pt x="367" y="117"/>
                      <a:pt x="322" y="164"/>
                      <a:pt x="305" y="223"/>
                    </a:cubicBezTo>
                    <a:cubicBezTo>
                      <a:pt x="303" y="223"/>
                      <a:pt x="300" y="223"/>
                      <a:pt x="297" y="223"/>
                    </a:cubicBezTo>
                    <a:cubicBezTo>
                      <a:pt x="249" y="223"/>
                      <a:pt x="206" y="246"/>
                      <a:pt x="178" y="281"/>
                    </a:cubicBezTo>
                    <a:cubicBezTo>
                      <a:pt x="405" y="281"/>
                      <a:pt x="405" y="281"/>
                      <a:pt x="405" y="281"/>
                    </a:cubicBezTo>
                    <a:cubicBezTo>
                      <a:pt x="426" y="255"/>
                      <a:pt x="458" y="239"/>
                      <a:pt x="493" y="239"/>
                    </a:cubicBezTo>
                    <a:cubicBezTo>
                      <a:pt x="555" y="239"/>
                      <a:pt x="605" y="289"/>
                      <a:pt x="605" y="350"/>
                    </a:cubicBezTo>
                    <a:cubicBezTo>
                      <a:pt x="605" y="412"/>
                      <a:pt x="555" y="462"/>
                      <a:pt x="493" y="462"/>
                    </a:cubicBezTo>
                    <a:cubicBezTo>
                      <a:pt x="458" y="462"/>
                      <a:pt x="426" y="446"/>
                      <a:pt x="405" y="419"/>
                    </a:cubicBezTo>
                    <a:cubicBezTo>
                      <a:pt x="154" y="419"/>
                      <a:pt x="154" y="419"/>
                      <a:pt x="154" y="419"/>
                    </a:cubicBezTo>
                    <a:cubicBezTo>
                      <a:pt x="173" y="480"/>
                      <a:pt x="230" y="524"/>
                      <a:pt x="297" y="524"/>
                    </a:cubicBezTo>
                    <a:cubicBezTo>
                      <a:pt x="701" y="524"/>
                      <a:pt x="701" y="524"/>
                      <a:pt x="701" y="524"/>
                    </a:cubicBezTo>
                    <a:cubicBezTo>
                      <a:pt x="701" y="524"/>
                      <a:pt x="701" y="524"/>
                      <a:pt x="701" y="524"/>
                    </a:cubicBezTo>
                    <a:cubicBezTo>
                      <a:pt x="793" y="524"/>
                      <a:pt x="868" y="448"/>
                      <a:pt x="868" y="356"/>
                    </a:cubicBezTo>
                    <a:cubicBezTo>
                      <a:pt x="868" y="263"/>
                      <a:pt x="793" y="187"/>
                      <a:pt x="700" y="187"/>
                    </a:cubicBezTo>
                    <a:close/>
                  </a:path>
                </a:pathLst>
              </a:custGeom>
              <a:grpFill/>
              <a:ln>
                <a:noFill/>
              </a:ln>
            </p:spPr>
            <p:txBody>
              <a:bodyPr vert="horz" wrap="square" lIns="93235" tIns="46617" rIns="93235" bIns="46617" numCol="1" anchor="t" anchorCtr="0" compatLnSpc="1">
                <a:prstTxWarp prst="textNoShape">
                  <a:avLst/>
                </a:prstTxWarp>
              </a:bodyPr>
              <a:lstStyle/>
              <a:p>
                <a:pPr marL="0" marR="0" lvl="0" indent="0" algn="l" defTabSz="932325"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52" name="TextBox 51">
                <a:extLst>
                  <a:ext uri="{FF2B5EF4-FFF2-40B4-BE49-F238E27FC236}">
                    <a16:creationId xmlns:a16="http://schemas.microsoft.com/office/drawing/2014/main" id="{FFCFA51A-4A9D-4A61-B49F-007B7D60B6BD}"/>
                  </a:ext>
                </a:extLst>
              </p:cNvPr>
              <p:cNvSpPr txBox="1"/>
              <p:nvPr/>
            </p:nvSpPr>
            <p:spPr>
              <a:xfrm>
                <a:off x="5918843" y="2930912"/>
                <a:ext cx="1693010" cy="155449"/>
              </a:xfrm>
              <a:prstGeom prst="rect">
                <a:avLst/>
              </a:prstGeom>
              <a:noFill/>
            </p:spPr>
            <p:txBody>
              <a:bodyPr wrap="none" lIns="0" tIns="0" rIns="0" bIns="0" rtlCol="0">
                <a:spAutoFit/>
              </a:bodyPr>
              <a:lstStyle/>
              <a:p>
                <a:pPr marL="0" marR="0" lvl="0" indent="0" algn="l" defTabSz="932325" rtl="0" eaLnBrk="1" fontAlgn="auto" latinLnBrk="0" hangingPunct="1">
                  <a:lnSpc>
                    <a:spcPct val="90000"/>
                  </a:lnSpc>
                  <a:spcBef>
                    <a:spcPts val="0"/>
                  </a:spcBef>
                  <a:spcAft>
                    <a:spcPts val="612"/>
                  </a:spcAft>
                  <a:buClrTx/>
                  <a:buSzTx/>
                  <a:buFontTx/>
                  <a:buNone/>
                  <a:tabLst/>
                  <a:defRPr/>
                </a:pPr>
                <a:r>
                  <a:rPr kumimoji="0" lang="en-US" sz="1122" b="1" i="0" u="none" strike="noStrike" kern="0" cap="none" spc="0" normalizeH="0" baseline="0" noProof="0" dirty="0">
                    <a:ln>
                      <a:noFill/>
                    </a:ln>
                    <a:solidFill>
                      <a:srgbClr val="505050"/>
                    </a:solidFill>
                    <a:effectLst/>
                    <a:uLnTx/>
                    <a:uFillTx/>
                    <a:latin typeface="Segoe UI"/>
                    <a:ea typeface="+mn-ea"/>
                    <a:cs typeface="+mn-cs"/>
                  </a:rPr>
                  <a:t>Azure Resource Manager</a:t>
                </a:r>
              </a:p>
            </p:txBody>
          </p:sp>
        </p:grpSp>
        <p:grpSp>
          <p:nvGrpSpPr>
            <p:cNvPr id="29" name="Group 28">
              <a:extLst>
                <a:ext uri="{FF2B5EF4-FFF2-40B4-BE49-F238E27FC236}">
                  <a16:creationId xmlns:a16="http://schemas.microsoft.com/office/drawing/2014/main" id="{A8B18B08-B095-44BD-9ECF-193F0055ABCF}"/>
                </a:ext>
              </a:extLst>
            </p:cNvPr>
            <p:cNvGrpSpPr/>
            <p:nvPr/>
          </p:nvGrpSpPr>
          <p:grpSpPr>
            <a:xfrm>
              <a:off x="10051447" y="3344833"/>
              <a:ext cx="1692771" cy="834720"/>
              <a:chOff x="9516187" y="2936401"/>
              <a:chExt cx="1693011" cy="834839"/>
            </a:xfrm>
            <a:solidFill>
              <a:srgbClr val="505050">
                <a:lumMod val="95000"/>
              </a:srgbClr>
            </a:solidFill>
          </p:grpSpPr>
          <p:sp>
            <p:nvSpPr>
              <p:cNvPr id="49" name="Freeform 14">
                <a:extLst>
                  <a:ext uri="{FF2B5EF4-FFF2-40B4-BE49-F238E27FC236}">
                    <a16:creationId xmlns:a16="http://schemas.microsoft.com/office/drawing/2014/main" id="{4560EB1D-1EFC-42BB-87F6-6AE6EE8B8066}"/>
                  </a:ext>
                </a:extLst>
              </p:cNvPr>
              <p:cNvSpPr>
                <a:spLocks/>
              </p:cNvSpPr>
              <p:nvPr/>
            </p:nvSpPr>
            <p:spPr bwMode="auto">
              <a:xfrm>
                <a:off x="9801757" y="3181060"/>
                <a:ext cx="975100" cy="590180"/>
              </a:xfrm>
              <a:custGeom>
                <a:avLst/>
                <a:gdLst>
                  <a:gd name="T0" fmla="*/ 700 w 868"/>
                  <a:gd name="T1" fmla="*/ 187 h 524"/>
                  <a:gd name="T2" fmla="*/ 650 w 868"/>
                  <a:gd name="T3" fmla="*/ 195 h 524"/>
                  <a:gd name="T4" fmla="*/ 483 w 868"/>
                  <a:gd name="T5" fmla="*/ 89 h 524"/>
                  <a:gd name="T6" fmla="*/ 463 w 868"/>
                  <a:gd name="T7" fmla="*/ 90 h 524"/>
                  <a:gd name="T8" fmla="*/ 424 w 868"/>
                  <a:gd name="T9" fmla="*/ 47 h 524"/>
                  <a:gd name="T10" fmla="*/ 268 w 868"/>
                  <a:gd name="T11" fmla="*/ 15 h 524"/>
                  <a:gd name="T12" fmla="*/ 153 w 868"/>
                  <a:gd name="T13" fmla="*/ 114 h 524"/>
                  <a:gd name="T14" fmla="*/ 128 w 868"/>
                  <a:gd name="T15" fmla="*/ 112 h 524"/>
                  <a:gd name="T16" fmla="*/ 0 w 868"/>
                  <a:gd name="T17" fmla="*/ 240 h 524"/>
                  <a:gd name="T18" fmla="*/ 128 w 868"/>
                  <a:gd name="T19" fmla="*/ 368 h 524"/>
                  <a:gd name="T20" fmla="*/ 435 w 868"/>
                  <a:gd name="T21" fmla="*/ 368 h 524"/>
                  <a:gd name="T22" fmla="*/ 493 w 868"/>
                  <a:gd name="T23" fmla="*/ 411 h 524"/>
                  <a:gd name="T24" fmla="*/ 554 w 868"/>
                  <a:gd name="T25" fmla="*/ 350 h 524"/>
                  <a:gd name="T26" fmla="*/ 493 w 868"/>
                  <a:gd name="T27" fmla="*/ 290 h 524"/>
                  <a:gd name="T28" fmla="*/ 435 w 868"/>
                  <a:gd name="T29" fmla="*/ 333 h 524"/>
                  <a:gd name="T30" fmla="*/ 128 w 868"/>
                  <a:gd name="T31" fmla="*/ 333 h 524"/>
                  <a:gd name="T32" fmla="*/ 35 w 868"/>
                  <a:gd name="T33" fmla="*/ 240 h 524"/>
                  <a:gd name="T34" fmla="*/ 128 w 868"/>
                  <a:gd name="T35" fmla="*/ 147 h 524"/>
                  <a:gd name="T36" fmla="*/ 172 w 868"/>
                  <a:gd name="T37" fmla="*/ 158 h 524"/>
                  <a:gd name="T38" fmla="*/ 183 w 868"/>
                  <a:gd name="T39" fmla="*/ 135 h 524"/>
                  <a:gd name="T40" fmla="*/ 183 w 868"/>
                  <a:gd name="T41" fmla="*/ 135 h 524"/>
                  <a:gd name="T42" fmla="*/ 184 w 868"/>
                  <a:gd name="T43" fmla="*/ 131 h 524"/>
                  <a:gd name="T44" fmla="*/ 186 w 868"/>
                  <a:gd name="T45" fmla="*/ 126 h 524"/>
                  <a:gd name="T46" fmla="*/ 186 w 868"/>
                  <a:gd name="T47" fmla="*/ 126 h 524"/>
                  <a:gd name="T48" fmla="*/ 277 w 868"/>
                  <a:gd name="T49" fmla="*/ 49 h 524"/>
                  <a:gd name="T50" fmla="*/ 402 w 868"/>
                  <a:gd name="T51" fmla="*/ 74 h 524"/>
                  <a:gd name="T52" fmla="*/ 425 w 868"/>
                  <a:gd name="T53" fmla="*/ 98 h 524"/>
                  <a:gd name="T54" fmla="*/ 305 w 868"/>
                  <a:gd name="T55" fmla="*/ 223 h 524"/>
                  <a:gd name="T56" fmla="*/ 297 w 868"/>
                  <a:gd name="T57" fmla="*/ 223 h 524"/>
                  <a:gd name="T58" fmla="*/ 178 w 868"/>
                  <a:gd name="T59" fmla="*/ 281 h 524"/>
                  <a:gd name="T60" fmla="*/ 405 w 868"/>
                  <a:gd name="T61" fmla="*/ 281 h 524"/>
                  <a:gd name="T62" fmla="*/ 493 w 868"/>
                  <a:gd name="T63" fmla="*/ 239 h 524"/>
                  <a:gd name="T64" fmla="*/ 605 w 868"/>
                  <a:gd name="T65" fmla="*/ 350 h 524"/>
                  <a:gd name="T66" fmla="*/ 493 w 868"/>
                  <a:gd name="T67" fmla="*/ 462 h 524"/>
                  <a:gd name="T68" fmla="*/ 405 w 868"/>
                  <a:gd name="T69" fmla="*/ 419 h 524"/>
                  <a:gd name="T70" fmla="*/ 154 w 868"/>
                  <a:gd name="T71" fmla="*/ 419 h 524"/>
                  <a:gd name="T72" fmla="*/ 297 w 868"/>
                  <a:gd name="T73" fmla="*/ 524 h 524"/>
                  <a:gd name="T74" fmla="*/ 701 w 868"/>
                  <a:gd name="T75" fmla="*/ 524 h 524"/>
                  <a:gd name="T76" fmla="*/ 701 w 868"/>
                  <a:gd name="T77" fmla="*/ 524 h 524"/>
                  <a:gd name="T78" fmla="*/ 868 w 868"/>
                  <a:gd name="T79" fmla="*/ 356 h 524"/>
                  <a:gd name="T80" fmla="*/ 700 w 868"/>
                  <a:gd name="T81" fmla="*/ 187 h 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868" h="524">
                    <a:moveTo>
                      <a:pt x="700" y="187"/>
                    </a:moveTo>
                    <a:cubicBezTo>
                      <a:pt x="682" y="187"/>
                      <a:pt x="666" y="190"/>
                      <a:pt x="650" y="195"/>
                    </a:cubicBezTo>
                    <a:cubicBezTo>
                      <a:pt x="620" y="132"/>
                      <a:pt x="557" y="89"/>
                      <a:pt x="483" y="89"/>
                    </a:cubicBezTo>
                    <a:cubicBezTo>
                      <a:pt x="476" y="89"/>
                      <a:pt x="469" y="89"/>
                      <a:pt x="463" y="90"/>
                    </a:cubicBezTo>
                    <a:cubicBezTo>
                      <a:pt x="452" y="74"/>
                      <a:pt x="439" y="59"/>
                      <a:pt x="424" y="47"/>
                    </a:cubicBezTo>
                    <a:cubicBezTo>
                      <a:pt x="381" y="12"/>
                      <a:pt x="322" y="0"/>
                      <a:pt x="268" y="15"/>
                    </a:cubicBezTo>
                    <a:cubicBezTo>
                      <a:pt x="216" y="30"/>
                      <a:pt x="174" y="66"/>
                      <a:pt x="153" y="114"/>
                    </a:cubicBezTo>
                    <a:cubicBezTo>
                      <a:pt x="145" y="113"/>
                      <a:pt x="136" y="112"/>
                      <a:pt x="128" y="112"/>
                    </a:cubicBezTo>
                    <a:cubicBezTo>
                      <a:pt x="57" y="112"/>
                      <a:pt x="0" y="169"/>
                      <a:pt x="0" y="240"/>
                    </a:cubicBezTo>
                    <a:cubicBezTo>
                      <a:pt x="0" y="310"/>
                      <a:pt x="57" y="368"/>
                      <a:pt x="128" y="368"/>
                    </a:cubicBezTo>
                    <a:cubicBezTo>
                      <a:pt x="435" y="368"/>
                      <a:pt x="435" y="368"/>
                      <a:pt x="435" y="368"/>
                    </a:cubicBezTo>
                    <a:cubicBezTo>
                      <a:pt x="443" y="393"/>
                      <a:pt x="466" y="411"/>
                      <a:pt x="493" y="411"/>
                    </a:cubicBezTo>
                    <a:cubicBezTo>
                      <a:pt x="527" y="411"/>
                      <a:pt x="554" y="384"/>
                      <a:pt x="554" y="350"/>
                    </a:cubicBezTo>
                    <a:cubicBezTo>
                      <a:pt x="554" y="317"/>
                      <a:pt x="527" y="290"/>
                      <a:pt x="493" y="290"/>
                    </a:cubicBezTo>
                    <a:cubicBezTo>
                      <a:pt x="466" y="290"/>
                      <a:pt x="443" y="308"/>
                      <a:pt x="435" y="333"/>
                    </a:cubicBezTo>
                    <a:cubicBezTo>
                      <a:pt x="128" y="333"/>
                      <a:pt x="128" y="333"/>
                      <a:pt x="128" y="333"/>
                    </a:cubicBezTo>
                    <a:cubicBezTo>
                      <a:pt x="77" y="333"/>
                      <a:pt x="35" y="291"/>
                      <a:pt x="35" y="240"/>
                    </a:cubicBezTo>
                    <a:cubicBezTo>
                      <a:pt x="35" y="189"/>
                      <a:pt x="77" y="147"/>
                      <a:pt x="128" y="147"/>
                    </a:cubicBezTo>
                    <a:cubicBezTo>
                      <a:pt x="144" y="147"/>
                      <a:pt x="159" y="151"/>
                      <a:pt x="172" y="158"/>
                    </a:cubicBezTo>
                    <a:cubicBezTo>
                      <a:pt x="183" y="135"/>
                      <a:pt x="183" y="135"/>
                      <a:pt x="183" y="135"/>
                    </a:cubicBezTo>
                    <a:cubicBezTo>
                      <a:pt x="183" y="135"/>
                      <a:pt x="183" y="135"/>
                      <a:pt x="183" y="135"/>
                    </a:cubicBezTo>
                    <a:cubicBezTo>
                      <a:pt x="183" y="134"/>
                      <a:pt x="184" y="132"/>
                      <a:pt x="184" y="131"/>
                    </a:cubicBezTo>
                    <a:cubicBezTo>
                      <a:pt x="186" y="126"/>
                      <a:pt x="186" y="126"/>
                      <a:pt x="186" y="126"/>
                    </a:cubicBezTo>
                    <a:cubicBezTo>
                      <a:pt x="186" y="126"/>
                      <a:pt x="186" y="126"/>
                      <a:pt x="186" y="126"/>
                    </a:cubicBezTo>
                    <a:cubicBezTo>
                      <a:pt x="203" y="88"/>
                      <a:pt x="236" y="61"/>
                      <a:pt x="277" y="49"/>
                    </a:cubicBezTo>
                    <a:cubicBezTo>
                      <a:pt x="322" y="37"/>
                      <a:pt x="367" y="46"/>
                      <a:pt x="402" y="74"/>
                    </a:cubicBezTo>
                    <a:cubicBezTo>
                      <a:pt x="411" y="81"/>
                      <a:pt x="419" y="89"/>
                      <a:pt x="425" y="98"/>
                    </a:cubicBezTo>
                    <a:cubicBezTo>
                      <a:pt x="367" y="117"/>
                      <a:pt x="322" y="164"/>
                      <a:pt x="305" y="223"/>
                    </a:cubicBezTo>
                    <a:cubicBezTo>
                      <a:pt x="303" y="223"/>
                      <a:pt x="300" y="223"/>
                      <a:pt x="297" y="223"/>
                    </a:cubicBezTo>
                    <a:cubicBezTo>
                      <a:pt x="249" y="223"/>
                      <a:pt x="206" y="246"/>
                      <a:pt x="178" y="281"/>
                    </a:cubicBezTo>
                    <a:cubicBezTo>
                      <a:pt x="405" y="281"/>
                      <a:pt x="405" y="281"/>
                      <a:pt x="405" y="281"/>
                    </a:cubicBezTo>
                    <a:cubicBezTo>
                      <a:pt x="426" y="255"/>
                      <a:pt x="458" y="239"/>
                      <a:pt x="493" y="239"/>
                    </a:cubicBezTo>
                    <a:cubicBezTo>
                      <a:pt x="555" y="239"/>
                      <a:pt x="605" y="289"/>
                      <a:pt x="605" y="350"/>
                    </a:cubicBezTo>
                    <a:cubicBezTo>
                      <a:pt x="605" y="412"/>
                      <a:pt x="555" y="462"/>
                      <a:pt x="493" y="462"/>
                    </a:cubicBezTo>
                    <a:cubicBezTo>
                      <a:pt x="458" y="462"/>
                      <a:pt x="426" y="446"/>
                      <a:pt x="405" y="419"/>
                    </a:cubicBezTo>
                    <a:cubicBezTo>
                      <a:pt x="154" y="419"/>
                      <a:pt x="154" y="419"/>
                      <a:pt x="154" y="419"/>
                    </a:cubicBezTo>
                    <a:cubicBezTo>
                      <a:pt x="173" y="480"/>
                      <a:pt x="230" y="524"/>
                      <a:pt x="297" y="524"/>
                    </a:cubicBezTo>
                    <a:cubicBezTo>
                      <a:pt x="701" y="524"/>
                      <a:pt x="701" y="524"/>
                      <a:pt x="701" y="524"/>
                    </a:cubicBezTo>
                    <a:cubicBezTo>
                      <a:pt x="701" y="524"/>
                      <a:pt x="701" y="524"/>
                      <a:pt x="701" y="524"/>
                    </a:cubicBezTo>
                    <a:cubicBezTo>
                      <a:pt x="793" y="524"/>
                      <a:pt x="868" y="448"/>
                      <a:pt x="868" y="356"/>
                    </a:cubicBezTo>
                    <a:cubicBezTo>
                      <a:pt x="868" y="263"/>
                      <a:pt x="793" y="187"/>
                      <a:pt x="700" y="187"/>
                    </a:cubicBezTo>
                    <a:close/>
                  </a:path>
                </a:pathLst>
              </a:custGeom>
              <a:grpFill/>
              <a:ln>
                <a:noFill/>
              </a:ln>
            </p:spPr>
            <p:txBody>
              <a:bodyPr vert="horz" wrap="square" lIns="93235" tIns="46617" rIns="93235" bIns="46617" numCol="1" anchor="t" anchorCtr="0" compatLnSpc="1">
                <a:prstTxWarp prst="textNoShape">
                  <a:avLst/>
                </a:prstTxWarp>
              </a:bodyPr>
              <a:lstStyle/>
              <a:p>
                <a:pPr marL="0" marR="0" lvl="0" indent="0" algn="l" defTabSz="932325"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50" name="TextBox 49">
                <a:extLst>
                  <a:ext uri="{FF2B5EF4-FFF2-40B4-BE49-F238E27FC236}">
                    <a16:creationId xmlns:a16="http://schemas.microsoft.com/office/drawing/2014/main" id="{C6DC52FF-18D9-4E40-93C8-F5B95B998477}"/>
                  </a:ext>
                </a:extLst>
              </p:cNvPr>
              <p:cNvSpPr txBox="1"/>
              <p:nvPr/>
            </p:nvSpPr>
            <p:spPr>
              <a:xfrm>
                <a:off x="9516187" y="2936401"/>
                <a:ext cx="1693011" cy="155449"/>
              </a:xfrm>
              <a:prstGeom prst="rect">
                <a:avLst/>
              </a:prstGeom>
              <a:noFill/>
            </p:spPr>
            <p:txBody>
              <a:bodyPr wrap="none" lIns="0" tIns="0" rIns="0" bIns="0" rtlCol="0">
                <a:spAutoFit/>
              </a:bodyPr>
              <a:lstStyle/>
              <a:p>
                <a:pPr marL="0" marR="0" lvl="0" indent="0" algn="l" defTabSz="932325" rtl="0" eaLnBrk="1" fontAlgn="auto" latinLnBrk="0" hangingPunct="1">
                  <a:lnSpc>
                    <a:spcPct val="90000"/>
                  </a:lnSpc>
                  <a:spcBef>
                    <a:spcPts val="0"/>
                  </a:spcBef>
                  <a:spcAft>
                    <a:spcPts val="612"/>
                  </a:spcAft>
                  <a:buClrTx/>
                  <a:buSzTx/>
                  <a:buFontTx/>
                  <a:buNone/>
                  <a:tabLst/>
                  <a:defRPr/>
                </a:pPr>
                <a:r>
                  <a:rPr kumimoji="0" lang="en-US" sz="1122" b="1" i="0" u="none" strike="noStrike" kern="0" cap="none" spc="0" normalizeH="0" baseline="0" noProof="0" dirty="0">
                    <a:ln>
                      <a:noFill/>
                    </a:ln>
                    <a:solidFill>
                      <a:srgbClr val="505050"/>
                    </a:solidFill>
                    <a:effectLst/>
                    <a:uLnTx/>
                    <a:uFillTx/>
                    <a:latin typeface="Segoe UI"/>
                    <a:ea typeface="+mn-ea"/>
                    <a:cs typeface="+mn-cs"/>
                  </a:rPr>
                  <a:t>Azure Resource Manager</a:t>
                </a:r>
              </a:p>
            </p:txBody>
          </p:sp>
        </p:grpSp>
        <p:sp>
          <p:nvSpPr>
            <p:cNvPr id="30" name="TextBox 29">
              <a:extLst>
                <a:ext uri="{FF2B5EF4-FFF2-40B4-BE49-F238E27FC236}">
                  <a16:creationId xmlns:a16="http://schemas.microsoft.com/office/drawing/2014/main" id="{40E3C67C-646F-40AF-987E-75469C473846}"/>
                </a:ext>
              </a:extLst>
            </p:cNvPr>
            <p:cNvSpPr txBox="1"/>
            <p:nvPr/>
          </p:nvSpPr>
          <p:spPr>
            <a:xfrm>
              <a:off x="10255200" y="6043621"/>
              <a:ext cx="1328890" cy="155427"/>
            </a:xfrm>
            <a:prstGeom prst="rect">
              <a:avLst/>
            </a:prstGeom>
            <a:noFill/>
          </p:spPr>
          <p:txBody>
            <a:bodyPr wrap="none" lIns="0" tIns="0" rIns="0" bIns="0" rtlCol="0">
              <a:spAutoFit/>
            </a:bodyPr>
            <a:lstStyle/>
            <a:p>
              <a:pPr marL="0" marR="0" lvl="0" indent="0" algn="l" defTabSz="932325" rtl="0" eaLnBrk="1" fontAlgn="auto" latinLnBrk="0" hangingPunct="1">
                <a:lnSpc>
                  <a:spcPct val="90000"/>
                </a:lnSpc>
                <a:spcBef>
                  <a:spcPts val="0"/>
                </a:spcBef>
                <a:spcAft>
                  <a:spcPts val="612"/>
                </a:spcAft>
                <a:buClrTx/>
                <a:buSzTx/>
                <a:buFontTx/>
                <a:buNone/>
                <a:tabLst/>
                <a:defRPr/>
              </a:pPr>
              <a:r>
                <a:rPr kumimoji="0" lang="en-US" sz="1122" b="1" i="0" u="none" strike="noStrike" kern="0" cap="none" spc="0" normalizeH="0" baseline="0" noProof="0" dirty="0">
                  <a:ln>
                    <a:noFill/>
                  </a:ln>
                  <a:solidFill>
                    <a:srgbClr val="505050"/>
                  </a:solidFill>
                  <a:effectLst/>
                  <a:uLnTx/>
                  <a:uFillTx/>
                  <a:latin typeface="Segoe UI"/>
                  <a:ea typeface="+mn-ea"/>
                  <a:cs typeface="+mn-cs"/>
                </a:rPr>
                <a:t>MICROSOFT AZURE</a:t>
              </a:r>
            </a:p>
          </p:txBody>
        </p:sp>
        <p:sp>
          <p:nvSpPr>
            <p:cNvPr id="31" name="TextBox 30">
              <a:extLst>
                <a:ext uri="{FF2B5EF4-FFF2-40B4-BE49-F238E27FC236}">
                  <a16:creationId xmlns:a16="http://schemas.microsoft.com/office/drawing/2014/main" id="{E5631AD5-49DF-460B-BFEA-CF46968D7427}"/>
                </a:ext>
              </a:extLst>
            </p:cNvPr>
            <p:cNvSpPr txBox="1"/>
            <p:nvPr/>
          </p:nvSpPr>
          <p:spPr>
            <a:xfrm>
              <a:off x="6470516" y="6044179"/>
              <a:ext cx="1817805" cy="155427"/>
            </a:xfrm>
            <a:prstGeom prst="rect">
              <a:avLst/>
            </a:prstGeom>
            <a:noFill/>
          </p:spPr>
          <p:txBody>
            <a:bodyPr wrap="none" lIns="0" tIns="0" rIns="0" bIns="0" rtlCol="0">
              <a:spAutoFit/>
            </a:bodyPr>
            <a:lstStyle/>
            <a:p>
              <a:pPr marL="0" marR="0" lvl="0" indent="0" algn="l" defTabSz="932325" rtl="0" eaLnBrk="1" fontAlgn="auto" latinLnBrk="0" hangingPunct="1">
                <a:lnSpc>
                  <a:spcPct val="90000"/>
                </a:lnSpc>
                <a:spcBef>
                  <a:spcPts val="0"/>
                </a:spcBef>
                <a:spcAft>
                  <a:spcPts val="612"/>
                </a:spcAft>
                <a:buClrTx/>
                <a:buSzTx/>
                <a:buFontTx/>
                <a:buNone/>
                <a:tabLst/>
                <a:defRPr/>
              </a:pPr>
              <a:r>
                <a:rPr kumimoji="0" lang="en-US" sz="1122" b="1" i="0" u="none" strike="noStrike" kern="0" cap="none" spc="0" normalizeH="0" baseline="0" noProof="0" dirty="0">
                  <a:ln>
                    <a:noFill/>
                  </a:ln>
                  <a:solidFill>
                    <a:srgbClr val="505050"/>
                  </a:solidFill>
                  <a:effectLst/>
                  <a:uLnTx/>
                  <a:uFillTx/>
                  <a:latin typeface="Segoe UI"/>
                  <a:ea typeface="+mn-ea"/>
                  <a:cs typeface="+mn-cs"/>
                </a:rPr>
                <a:t>MICROSOFT AZURE STACK</a:t>
              </a:r>
            </a:p>
          </p:txBody>
        </p:sp>
        <p:grpSp>
          <p:nvGrpSpPr>
            <p:cNvPr id="32" name="Group 31">
              <a:extLst>
                <a:ext uri="{FF2B5EF4-FFF2-40B4-BE49-F238E27FC236}">
                  <a16:creationId xmlns:a16="http://schemas.microsoft.com/office/drawing/2014/main" id="{E1C609BB-0E9E-4D44-AB7C-114E78EDBFFC}"/>
                </a:ext>
              </a:extLst>
            </p:cNvPr>
            <p:cNvGrpSpPr/>
            <p:nvPr/>
          </p:nvGrpSpPr>
          <p:grpSpPr>
            <a:xfrm>
              <a:off x="7279355" y="2885835"/>
              <a:ext cx="1104744" cy="316617"/>
              <a:chOff x="6743700" y="2477338"/>
              <a:chExt cx="1104900" cy="316662"/>
            </a:xfrm>
          </p:grpSpPr>
          <p:cxnSp>
            <p:nvCxnSpPr>
              <p:cNvPr id="47" name="Straight Connector 46">
                <a:extLst>
                  <a:ext uri="{FF2B5EF4-FFF2-40B4-BE49-F238E27FC236}">
                    <a16:creationId xmlns:a16="http://schemas.microsoft.com/office/drawing/2014/main" id="{43C409ED-8BB1-44CA-A227-A8B08BDF121C}"/>
                  </a:ext>
                </a:extLst>
              </p:cNvPr>
              <p:cNvCxnSpPr/>
              <p:nvPr/>
            </p:nvCxnSpPr>
            <p:spPr>
              <a:xfrm>
                <a:off x="6743700" y="2477338"/>
                <a:ext cx="1104900" cy="0"/>
              </a:xfrm>
              <a:prstGeom prst="line">
                <a:avLst/>
              </a:prstGeom>
              <a:noFill/>
              <a:ln w="19050" cap="rnd" cmpd="sng" algn="ctr">
                <a:solidFill>
                  <a:srgbClr val="505050"/>
                </a:solidFill>
                <a:prstDash val="solid"/>
                <a:headEnd type="none"/>
                <a:tailEnd type="none"/>
              </a:ln>
              <a:effectLst/>
            </p:spPr>
          </p:cxnSp>
          <p:cxnSp>
            <p:nvCxnSpPr>
              <p:cNvPr id="48" name="Straight Connector 47">
                <a:extLst>
                  <a:ext uri="{FF2B5EF4-FFF2-40B4-BE49-F238E27FC236}">
                    <a16:creationId xmlns:a16="http://schemas.microsoft.com/office/drawing/2014/main" id="{94E19C22-4986-410D-802D-8556D3A51545}"/>
                  </a:ext>
                </a:extLst>
              </p:cNvPr>
              <p:cNvCxnSpPr/>
              <p:nvPr/>
            </p:nvCxnSpPr>
            <p:spPr>
              <a:xfrm flipV="1">
                <a:off x="6743700" y="2477338"/>
                <a:ext cx="0" cy="316662"/>
              </a:xfrm>
              <a:prstGeom prst="line">
                <a:avLst/>
              </a:prstGeom>
              <a:noFill/>
              <a:ln w="19050" cap="rnd" cmpd="sng" algn="ctr">
                <a:solidFill>
                  <a:srgbClr val="505050"/>
                </a:solidFill>
                <a:prstDash val="solid"/>
                <a:headEnd type="none"/>
                <a:tailEnd type="none"/>
              </a:ln>
              <a:effectLst/>
            </p:spPr>
          </p:cxnSp>
        </p:grpSp>
        <p:grpSp>
          <p:nvGrpSpPr>
            <p:cNvPr id="33" name="Group 32">
              <a:extLst>
                <a:ext uri="{FF2B5EF4-FFF2-40B4-BE49-F238E27FC236}">
                  <a16:creationId xmlns:a16="http://schemas.microsoft.com/office/drawing/2014/main" id="{9CC1DB47-15D4-44B7-99C9-4A266BF393E9}"/>
                </a:ext>
              </a:extLst>
            </p:cNvPr>
            <p:cNvGrpSpPr/>
            <p:nvPr/>
          </p:nvGrpSpPr>
          <p:grpSpPr>
            <a:xfrm>
              <a:off x="9806296" y="2885835"/>
              <a:ext cx="1104744" cy="316617"/>
              <a:chOff x="9271000" y="2477338"/>
              <a:chExt cx="1104900" cy="316662"/>
            </a:xfrm>
          </p:grpSpPr>
          <p:cxnSp>
            <p:nvCxnSpPr>
              <p:cNvPr id="45" name="Straight Connector 44">
                <a:extLst>
                  <a:ext uri="{FF2B5EF4-FFF2-40B4-BE49-F238E27FC236}">
                    <a16:creationId xmlns:a16="http://schemas.microsoft.com/office/drawing/2014/main" id="{AA7A1897-5014-429B-BE14-153F6815989F}"/>
                  </a:ext>
                </a:extLst>
              </p:cNvPr>
              <p:cNvCxnSpPr/>
              <p:nvPr/>
            </p:nvCxnSpPr>
            <p:spPr>
              <a:xfrm>
                <a:off x="9271000" y="2477338"/>
                <a:ext cx="1104900" cy="0"/>
              </a:xfrm>
              <a:prstGeom prst="line">
                <a:avLst/>
              </a:prstGeom>
              <a:noFill/>
              <a:ln w="19050" cap="rnd" cmpd="sng" algn="ctr">
                <a:solidFill>
                  <a:srgbClr val="505050"/>
                </a:solidFill>
                <a:prstDash val="solid"/>
                <a:headEnd type="none"/>
                <a:tailEnd type="none"/>
              </a:ln>
              <a:effectLst/>
            </p:spPr>
          </p:cxnSp>
          <p:cxnSp>
            <p:nvCxnSpPr>
              <p:cNvPr id="46" name="Straight Connector 45">
                <a:extLst>
                  <a:ext uri="{FF2B5EF4-FFF2-40B4-BE49-F238E27FC236}">
                    <a16:creationId xmlns:a16="http://schemas.microsoft.com/office/drawing/2014/main" id="{39552B38-B244-4E7D-B0E0-5F65AD519C5E}"/>
                  </a:ext>
                </a:extLst>
              </p:cNvPr>
              <p:cNvCxnSpPr/>
              <p:nvPr/>
            </p:nvCxnSpPr>
            <p:spPr>
              <a:xfrm flipV="1">
                <a:off x="10375900" y="2477338"/>
                <a:ext cx="0" cy="316662"/>
              </a:xfrm>
              <a:prstGeom prst="line">
                <a:avLst/>
              </a:prstGeom>
              <a:noFill/>
              <a:ln w="19050" cap="rnd" cmpd="sng" algn="ctr">
                <a:solidFill>
                  <a:srgbClr val="505050"/>
                </a:solidFill>
                <a:prstDash val="solid"/>
                <a:headEnd type="none"/>
                <a:tailEnd type="none"/>
              </a:ln>
              <a:effectLst/>
            </p:spPr>
          </p:cxnSp>
        </p:grpSp>
        <p:cxnSp>
          <p:nvCxnSpPr>
            <p:cNvPr id="34" name="Straight Connector 33">
              <a:extLst>
                <a:ext uri="{FF2B5EF4-FFF2-40B4-BE49-F238E27FC236}">
                  <a16:creationId xmlns:a16="http://schemas.microsoft.com/office/drawing/2014/main" id="{890F6E05-2B57-4D7C-AE7F-76A0950E4BF1}"/>
                </a:ext>
              </a:extLst>
            </p:cNvPr>
            <p:cNvCxnSpPr/>
            <p:nvPr/>
          </p:nvCxnSpPr>
          <p:spPr>
            <a:xfrm flipV="1">
              <a:off x="7279355" y="4392303"/>
              <a:ext cx="0" cy="316617"/>
            </a:xfrm>
            <a:prstGeom prst="line">
              <a:avLst/>
            </a:prstGeom>
            <a:noFill/>
            <a:ln w="19050" cap="rnd" cmpd="sng" algn="ctr">
              <a:solidFill>
                <a:srgbClr val="505050"/>
              </a:solidFill>
              <a:prstDash val="solid"/>
              <a:headEnd type="none"/>
              <a:tailEnd type="none"/>
            </a:ln>
            <a:effectLst/>
          </p:spPr>
        </p:cxnSp>
        <p:cxnSp>
          <p:nvCxnSpPr>
            <p:cNvPr id="35" name="Straight Connector 34">
              <a:extLst>
                <a:ext uri="{FF2B5EF4-FFF2-40B4-BE49-F238E27FC236}">
                  <a16:creationId xmlns:a16="http://schemas.microsoft.com/office/drawing/2014/main" id="{047C0B30-4331-4129-A567-493D14AAE8E0}"/>
                </a:ext>
              </a:extLst>
            </p:cNvPr>
            <p:cNvCxnSpPr/>
            <p:nvPr/>
          </p:nvCxnSpPr>
          <p:spPr>
            <a:xfrm flipV="1">
              <a:off x="10957215" y="4392304"/>
              <a:ext cx="0" cy="265825"/>
            </a:xfrm>
            <a:prstGeom prst="line">
              <a:avLst/>
            </a:prstGeom>
            <a:noFill/>
            <a:ln w="19050" cap="rnd" cmpd="sng" algn="ctr">
              <a:solidFill>
                <a:srgbClr val="505050"/>
              </a:solidFill>
              <a:prstDash val="solid"/>
              <a:headEnd type="none"/>
              <a:tailEnd type="none"/>
            </a:ln>
            <a:effectLst/>
          </p:spPr>
        </p:cxnSp>
        <p:sp>
          <p:nvSpPr>
            <p:cNvPr id="36" name="TextBox 35">
              <a:extLst>
                <a:ext uri="{FF2B5EF4-FFF2-40B4-BE49-F238E27FC236}">
                  <a16:creationId xmlns:a16="http://schemas.microsoft.com/office/drawing/2014/main" id="{514BDC6E-79C7-4BBE-A7F8-CFF3E7E22987}"/>
                </a:ext>
              </a:extLst>
            </p:cNvPr>
            <p:cNvSpPr txBox="1"/>
            <p:nvPr/>
          </p:nvSpPr>
          <p:spPr>
            <a:xfrm>
              <a:off x="6711621" y="1725568"/>
              <a:ext cx="1536100" cy="634443"/>
            </a:xfrm>
            <a:prstGeom prst="rect">
              <a:avLst/>
            </a:prstGeom>
            <a:noFill/>
          </p:spPr>
          <p:txBody>
            <a:bodyPr wrap="none" lIns="186470" tIns="149177" rIns="186470" bIns="149177" rtlCol="0">
              <a:spAutoFit/>
            </a:bodyPr>
            <a:lstStyle/>
            <a:p>
              <a:pPr marL="0" marR="0" lvl="0" indent="0" algn="l" defTabSz="932325" rtl="0" eaLnBrk="1" fontAlgn="auto" latinLnBrk="0" hangingPunct="1">
                <a:lnSpc>
                  <a:spcPct val="90000"/>
                </a:lnSpc>
                <a:spcBef>
                  <a:spcPts val="0"/>
                </a:spcBef>
                <a:spcAft>
                  <a:spcPts val="612"/>
                </a:spcAft>
                <a:buClrTx/>
                <a:buSzTx/>
                <a:buFontTx/>
                <a:buNone/>
                <a:tabLst/>
                <a:defRPr/>
              </a:pPr>
              <a:r>
                <a:rPr kumimoji="0" lang="en-US" sz="2448" b="0" i="0" u="none" strike="noStrike" kern="0" cap="none" spc="0" normalizeH="0" baseline="0" noProof="0" dirty="0">
                  <a:ln>
                    <a:noFill/>
                  </a:ln>
                  <a:solidFill>
                    <a:srgbClr val="505050"/>
                  </a:solidFill>
                  <a:effectLst/>
                  <a:uLnTx/>
                  <a:uFillTx/>
                  <a:latin typeface="Segoe UI Semilight" panose="020B0402040204020203" pitchFamily="34" charset="0"/>
                  <a:ea typeface="+mn-ea"/>
                  <a:cs typeface="Segoe UI Semilight" panose="020B0402040204020203" pitchFamily="34" charset="0"/>
                </a:rPr>
                <a:t>Describe</a:t>
              </a:r>
            </a:p>
          </p:txBody>
        </p:sp>
        <p:sp>
          <p:nvSpPr>
            <p:cNvPr id="37" name="TextBox 36">
              <a:extLst>
                <a:ext uri="{FF2B5EF4-FFF2-40B4-BE49-F238E27FC236}">
                  <a16:creationId xmlns:a16="http://schemas.microsoft.com/office/drawing/2014/main" id="{8E4746B7-0137-416B-9B89-2A2F61631148}"/>
                </a:ext>
              </a:extLst>
            </p:cNvPr>
            <p:cNvSpPr txBox="1"/>
            <p:nvPr/>
          </p:nvSpPr>
          <p:spPr>
            <a:xfrm>
              <a:off x="8477124" y="1725568"/>
              <a:ext cx="1324534" cy="634443"/>
            </a:xfrm>
            <a:prstGeom prst="rect">
              <a:avLst/>
            </a:prstGeom>
            <a:noFill/>
          </p:spPr>
          <p:txBody>
            <a:bodyPr wrap="none" lIns="186470" tIns="149177" rIns="186470" bIns="149177" rtlCol="0">
              <a:spAutoFit/>
            </a:bodyPr>
            <a:lstStyle/>
            <a:p>
              <a:pPr marL="0" marR="0" lvl="0" indent="0" algn="l" defTabSz="932325" rtl="0" eaLnBrk="1" fontAlgn="auto" latinLnBrk="0" hangingPunct="1">
                <a:lnSpc>
                  <a:spcPct val="90000"/>
                </a:lnSpc>
                <a:spcBef>
                  <a:spcPts val="0"/>
                </a:spcBef>
                <a:spcAft>
                  <a:spcPts val="612"/>
                </a:spcAft>
                <a:buClrTx/>
                <a:buSzTx/>
                <a:buFontTx/>
                <a:buNone/>
                <a:tabLst/>
                <a:defRPr/>
              </a:pPr>
              <a:r>
                <a:rPr kumimoji="0" lang="en-US" sz="2448" b="0" i="0" u="none" strike="noStrike" kern="0" cap="none" spc="0" normalizeH="0" baseline="0" noProof="0" dirty="0">
                  <a:ln>
                    <a:noFill/>
                  </a:ln>
                  <a:solidFill>
                    <a:srgbClr val="505050"/>
                  </a:solidFill>
                  <a:effectLst/>
                  <a:uLnTx/>
                  <a:uFillTx/>
                  <a:latin typeface="Segoe UI Semilight" panose="020B0402040204020203" pitchFamily="34" charset="0"/>
                  <a:ea typeface="+mn-ea"/>
                  <a:cs typeface="Segoe UI Semilight" panose="020B0402040204020203" pitchFamily="34" charset="0"/>
                </a:rPr>
                <a:t>Deploy</a:t>
              </a:r>
            </a:p>
          </p:txBody>
        </p:sp>
        <p:sp>
          <p:nvSpPr>
            <p:cNvPr id="38" name="TextBox 37">
              <a:extLst>
                <a:ext uri="{FF2B5EF4-FFF2-40B4-BE49-F238E27FC236}">
                  <a16:creationId xmlns:a16="http://schemas.microsoft.com/office/drawing/2014/main" id="{B78F0AA6-DCF7-4ED7-A5FE-BFBECF3FA7CA}"/>
                </a:ext>
              </a:extLst>
            </p:cNvPr>
            <p:cNvSpPr txBox="1"/>
            <p:nvPr/>
          </p:nvSpPr>
          <p:spPr>
            <a:xfrm>
              <a:off x="10005419" y="1725568"/>
              <a:ext cx="1366847" cy="634443"/>
            </a:xfrm>
            <a:prstGeom prst="rect">
              <a:avLst/>
            </a:prstGeom>
            <a:noFill/>
          </p:spPr>
          <p:txBody>
            <a:bodyPr wrap="none" lIns="186470" tIns="149177" rIns="186470" bIns="149177" rtlCol="0">
              <a:spAutoFit/>
            </a:bodyPr>
            <a:lstStyle/>
            <a:p>
              <a:pPr marL="0" marR="0" lvl="0" indent="0" algn="l" defTabSz="932325" rtl="0" eaLnBrk="1" fontAlgn="auto" latinLnBrk="0" hangingPunct="1">
                <a:lnSpc>
                  <a:spcPct val="90000"/>
                </a:lnSpc>
                <a:spcBef>
                  <a:spcPts val="0"/>
                </a:spcBef>
                <a:spcAft>
                  <a:spcPts val="612"/>
                </a:spcAft>
                <a:buClrTx/>
                <a:buSzTx/>
                <a:buFontTx/>
                <a:buNone/>
                <a:tabLst/>
                <a:defRPr/>
              </a:pPr>
              <a:r>
                <a:rPr kumimoji="0" lang="en-US" sz="2448" b="0" i="0" u="none" strike="noStrike" kern="0" cap="none" spc="0" normalizeH="0" baseline="0" noProof="0" dirty="0">
                  <a:ln>
                    <a:noFill/>
                  </a:ln>
                  <a:solidFill>
                    <a:srgbClr val="505050"/>
                  </a:solidFill>
                  <a:effectLst/>
                  <a:uLnTx/>
                  <a:uFillTx/>
                  <a:latin typeface="Segoe UI Semilight" panose="020B0402040204020203" pitchFamily="34" charset="0"/>
                  <a:ea typeface="+mn-ea"/>
                  <a:cs typeface="Segoe UI Semilight" panose="020B0402040204020203" pitchFamily="34" charset="0"/>
                </a:rPr>
                <a:t>Control</a:t>
              </a:r>
            </a:p>
          </p:txBody>
        </p:sp>
        <p:grpSp>
          <p:nvGrpSpPr>
            <p:cNvPr id="39" name="Group 38">
              <a:extLst>
                <a:ext uri="{FF2B5EF4-FFF2-40B4-BE49-F238E27FC236}">
                  <a16:creationId xmlns:a16="http://schemas.microsoft.com/office/drawing/2014/main" id="{1B706CA3-7CA0-44A5-A65D-C42364627C8F}"/>
                </a:ext>
              </a:extLst>
            </p:cNvPr>
            <p:cNvGrpSpPr/>
            <p:nvPr/>
          </p:nvGrpSpPr>
          <p:grpSpPr>
            <a:xfrm>
              <a:off x="8754373" y="2589965"/>
              <a:ext cx="1070944" cy="926480"/>
              <a:chOff x="7516813" y="3165475"/>
              <a:chExt cx="1423988" cy="1231900"/>
            </a:xfrm>
            <a:solidFill>
              <a:srgbClr val="505050">
                <a:lumMod val="95000"/>
              </a:srgbClr>
            </a:solidFill>
          </p:grpSpPr>
          <p:sp>
            <p:nvSpPr>
              <p:cNvPr id="40" name="Freeform 18">
                <a:extLst>
                  <a:ext uri="{FF2B5EF4-FFF2-40B4-BE49-F238E27FC236}">
                    <a16:creationId xmlns:a16="http://schemas.microsoft.com/office/drawing/2014/main" id="{D9EE436D-FD7E-4F14-9D50-F5423D71B3E4}"/>
                  </a:ext>
                </a:extLst>
              </p:cNvPr>
              <p:cNvSpPr>
                <a:spLocks noEditPoints="1"/>
              </p:cNvSpPr>
              <p:nvPr/>
            </p:nvSpPr>
            <p:spPr bwMode="auto">
              <a:xfrm>
                <a:off x="7516813" y="3165475"/>
                <a:ext cx="1423988" cy="1231900"/>
              </a:xfrm>
              <a:custGeom>
                <a:avLst/>
                <a:gdLst>
                  <a:gd name="T0" fmla="*/ 322 w 377"/>
                  <a:gd name="T1" fmla="*/ 108 h 325"/>
                  <a:gd name="T2" fmla="*/ 304 w 377"/>
                  <a:gd name="T3" fmla="*/ 55 h 325"/>
                  <a:gd name="T4" fmla="*/ 270 w 377"/>
                  <a:gd name="T5" fmla="*/ 18 h 325"/>
                  <a:gd name="T6" fmla="*/ 18 w 377"/>
                  <a:gd name="T7" fmla="*/ 0 h 325"/>
                  <a:gd name="T8" fmla="*/ 0 w 377"/>
                  <a:gd name="T9" fmla="*/ 199 h 325"/>
                  <a:gd name="T10" fmla="*/ 51 w 377"/>
                  <a:gd name="T11" fmla="*/ 217 h 325"/>
                  <a:gd name="T12" fmla="*/ 69 w 377"/>
                  <a:gd name="T13" fmla="*/ 272 h 325"/>
                  <a:gd name="T14" fmla="*/ 107 w 377"/>
                  <a:gd name="T15" fmla="*/ 307 h 325"/>
                  <a:gd name="T16" fmla="*/ 359 w 377"/>
                  <a:gd name="T17" fmla="*/ 325 h 325"/>
                  <a:gd name="T18" fmla="*/ 377 w 377"/>
                  <a:gd name="T19" fmla="*/ 126 h 325"/>
                  <a:gd name="T20" fmla="*/ 50 w 377"/>
                  <a:gd name="T21" fmla="*/ 9 h 325"/>
                  <a:gd name="T22" fmla="*/ 50 w 377"/>
                  <a:gd name="T23" fmla="*/ 24 h 325"/>
                  <a:gd name="T24" fmla="*/ 50 w 377"/>
                  <a:gd name="T25" fmla="*/ 9 h 325"/>
                  <a:gd name="T26" fmla="*/ 34 w 377"/>
                  <a:gd name="T27" fmla="*/ 17 h 325"/>
                  <a:gd name="T28" fmla="*/ 18 w 377"/>
                  <a:gd name="T29" fmla="*/ 17 h 325"/>
                  <a:gd name="T30" fmla="*/ 18 w 377"/>
                  <a:gd name="T31" fmla="*/ 199 h 325"/>
                  <a:gd name="T32" fmla="*/ 252 w 377"/>
                  <a:gd name="T33" fmla="*/ 31 h 325"/>
                  <a:gd name="T34" fmla="*/ 69 w 377"/>
                  <a:gd name="T35" fmla="*/ 55 h 325"/>
                  <a:gd name="T36" fmla="*/ 51 w 377"/>
                  <a:gd name="T37" fmla="*/ 199 h 325"/>
                  <a:gd name="T38" fmla="*/ 109 w 377"/>
                  <a:gd name="T39" fmla="*/ 72 h 325"/>
                  <a:gd name="T40" fmla="*/ 94 w 377"/>
                  <a:gd name="T41" fmla="*/ 72 h 325"/>
                  <a:gd name="T42" fmla="*/ 109 w 377"/>
                  <a:gd name="T43" fmla="*/ 72 h 325"/>
                  <a:gd name="T44" fmla="*/ 78 w 377"/>
                  <a:gd name="T45" fmla="*/ 80 h 325"/>
                  <a:gd name="T46" fmla="*/ 78 w 377"/>
                  <a:gd name="T47" fmla="*/ 64 h 325"/>
                  <a:gd name="T48" fmla="*/ 70 w 377"/>
                  <a:gd name="T49" fmla="*/ 254 h 325"/>
                  <a:gd name="T50" fmla="*/ 70 w 377"/>
                  <a:gd name="T51" fmla="*/ 199 h 325"/>
                  <a:gd name="T52" fmla="*/ 252 w 377"/>
                  <a:gd name="T53" fmla="*/ 87 h 325"/>
                  <a:gd name="T54" fmla="*/ 304 w 377"/>
                  <a:gd name="T55" fmla="*/ 87 h 325"/>
                  <a:gd name="T56" fmla="*/ 270 w 377"/>
                  <a:gd name="T57" fmla="*/ 108 h 325"/>
                  <a:gd name="T58" fmla="*/ 124 w 377"/>
                  <a:gd name="T59" fmla="*/ 108 h 325"/>
                  <a:gd name="T60" fmla="*/ 107 w 377"/>
                  <a:gd name="T61" fmla="*/ 199 h 325"/>
                  <a:gd name="T62" fmla="*/ 107 w 377"/>
                  <a:gd name="T63" fmla="*/ 254 h 325"/>
                  <a:gd name="T64" fmla="*/ 164 w 377"/>
                  <a:gd name="T65" fmla="*/ 125 h 325"/>
                  <a:gd name="T66" fmla="*/ 149 w 377"/>
                  <a:gd name="T67" fmla="*/ 125 h 325"/>
                  <a:gd name="T68" fmla="*/ 164 w 377"/>
                  <a:gd name="T69" fmla="*/ 125 h 325"/>
                  <a:gd name="T70" fmla="*/ 133 w 377"/>
                  <a:gd name="T71" fmla="*/ 133 h 325"/>
                  <a:gd name="T72" fmla="*/ 133 w 377"/>
                  <a:gd name="T73" fmla="*/ 118 h 325"/>
                  <a:gd name="T74" fmla="*/ 359 w 377"/>
                  <a:gd name="T75" fmla="*/ 307 h 325"/>
                  <a:gd name="T76" fmla="*/ 125 w 377"/>
                  <a:gd name="T77" fmla="*/ 272 h 325"/>
                  <a:gd name="T78" fmla="*/ 125 w 377"/>
                  <a:gd name="T79" fmla="*/ 217 h 325"/>
                  <a:gd name="T80" fmla="*/ 125 w 377"/>
                  <a:gd name="T81" fmla="*/ 140 h 325"/>
                  <a:gd name="T82" fmla="*/ 270 w 377"/>
                  <a:gd name="T83" fmla="*/ 140 h 325"/>
                  <a:gd name="T84" fmla="*/ 322 w 377"/>
                  <a:gd name="T85" fmla="*/ 140 h 325"/>
                  <a:gd name="T86" fmla="*/ 359 w 377"/>
                  <a:gd name="T87" fmla="*/ 307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77" h="325">
                    <a:moveTo>
                      <a:pt x="359" y="108"/>
                    </a:moveTo>
                    <a:cubicBezTo>
                      <a:pt x="322" y="108"/>
                      <a:pt x="322" y="108"/>
                      <a:pt x="322" y="108"/>
                    </a:cubicBezTo>
                    <a:cubicBezTo>
                      <a:pt x="322" y="73"/>
                      <a:pt x="322" y="73"/>
                      <a:pt x="322" y="73"/>
                    </a:cubicBezTo>
                    <a:cubicBezTo>
                      <a:pt x="322" y="63"/>
                      <a:pt x="314" y="55"/>
                      <a:pt x="304" y="55"/>
                    </a:cubicBezTo>
                    <a:cubicBezTo>
                      <a:pt x="270" y="55"/>
                      <a:pt x="270" y="55"/>
                      <a:pt x="270" y="55"/>
                    </a:cubicBezTo>
                    <a:cubicBezTo>
                      <a:pt x="270" y="18"/>
                      <a:pt x="270" y="18"/>
                      <a:pt x="270" y="18"/>
                    </a:cubicBezTo>
                    <a:cubicBezTo>
                      <a:pt x="270" y="8"/>
                      <a:pt x="262" y="0"/>
                      <a:pt x="252" y="0"/>
                    </a:cubicBezTo>
                    <a:cubicBezTo>
                      <a:pt x="18" y="0"/>
                      <a:pt x="18" y="0"/>
                      <a:pt x="18" y="0"/>
                    </a:cubicBezTo>
                    <a:cubicBezTo>
                      <a:pt x="8" y="0"/>
                      <a:pt x="0" y="8"/>
                      <a:pt x="0" y="18"/>
                    </a:cubicBezTo>
                    <a:cubicBezTo>
                      <a:pt x="0" y="199"/>
                      <a:pt x="0" y="199"/>
                      <a:pt x="0" y="199"/>
                    </a:cubicBezTo>
                    <a:cubicBezTo>
                      <a:pt x="0" y="209"/>
                      <a:pt x="8" y="217"/>
                      <a:pt x="18" y="217"/>
                    </a:cubicBezTo>
                    <a:cubicBezTo>
                      <a:pt x="51" y="217"/>
                      <a:pt x="51" y="217"/>
                      <a:pt x="51" y="217"/>
                    </a:cubicBezTo>
                    <a:cubicBezTo>
                      <a:pt x="51" y="254"/>
                      <a:pt x="51" y="254"/>
                      <a:pt x="51" y="254"/>
                    </a:cubicBezTo>
                    <a:cubicBezTo>
                      <a:pt x="51" y="264"/>
                      <a:pt x="59" y="272"/>
                      <a:pt x="69" y="272"/>
                    </a:cubicBezTo>
                    <a:cubicBezTo>
                      <a:pt x="107" y="272"/>
                      <a:pt x="107" y="272"/>
                      <a:pt x="107" y="272"/>
                    </a:cubicBezTo>
                    <a:cubicBezTo>
                      <a:pt x="107" y="307"/>
                      <a:pt x="107" y="307"/>
                      <a:pt x="107" y="307"/>
                    </a:cubicBezTo>
                    <a:cubicBezTo>
                      <a:pt x="107" y="317"/>
                      <a:pt x="114" y="325"/>
                      <a:pt x="124" y="325"/>
                    </a:cubicBezTo>
                    <a:cubicBezTo>
                      <a:pt x="359" y="325"/>
                      <a:pt x="359" y="325"/>
                      <a:pt x="359" y="325"/>
                    </a:cubicBezTo>
                    <a:cubicBezTo>
                      <a:pt x="369" y="325"/>
                      <a:pt x="377" y="317"/>
                      <a:pt x="377" y="307"/>
                    </a:cubicBezTo>
                    <a:cubicBezTo>
                      <a:pt x="377" y="126"/>
                      <a:pt x="377" y="126"/>
                      <a:pt x="377" y="126"/>
                    </a:cubicBezTo>
                    <a:cubicBezTo>
                      <a:pt x="377" y="116"/>
                      <a:pt x="369" y="108"/>
                      <a:pt x="359" y="108"/>
                    </a:cubicBezTo>
                    <a:close/>
                    <a:moveTo>
                      <a:pt x="50" y="9"/>
                    </a:moveTo>
                    <a:cubicBezTo>
                      <a:pt x="54" y="9"/>
                      <a:pt x="57" y="13"/>
                      <a:pt x="57" y="17"/>
                    </a:cubicBezTo>
                    <a:cubicBezTo>
                      <a:pt x="57" y="21"/>
                      <a:pt x="54" y="24"/>
                      <a:pt x="50" y="24"/>
                    </a:cubicBezTo>
                    <a:cubicBezTo>
                      <a:pt x="46" y="24"/>
                      <a:pt x="42" y="21"/>
                      <a:pt x="42" y="17"/>
                    </a:cubicBezTo>
                    <a:cubicBezTo>
                      <a:pt x="42" y="13"/>
                      <a:pt x="46" y="9"/>
                      <a:pt x="50" y="9"/>
                    </a:cubicBezTo>
                    <a:close/>
                    <a:moveTo>
                      <a:pt x="26" y="9"/>
                    </a:moveTo>
                    <a:cubicBezTo>
                      <a:pt x="30" y="9"/>
                      <a:pt x="34" y="13"/>
                      <a:pt x="34" y="17"/>
                    </a:cubicBezTo>
                    <a:cubicBezTo>
                      <a:pt x="34" y="21"/>
                      <a:pt x="30" y="24"/>
                      <a:pt x="26" y="24"/>
                    </a:cubicBezTo>
                    <a:cubicBezTo>
                      <a:pt x="22" y="24"/>
                      <a:pt x="18" y="21"/>
                      <a:pt x="18" y="17"/>
                    </a:cubicBezTo>
                    <a:cubicBezTo>
                      <a:pt x="18" y="13"/>
                      <a:pt x="22" y="9"/>
                      <a:pt x="26" y="9"/>
                    </a:cubicBezTo>
                    <a:close/>
                    <a:moveTo>
                      <a:pt x="18" y="199"/>
                    </a:moveTo>
                    <a:cubicBezTo>
                      <a:pt x="18" y="31"/>
                      <a:pt x="18" y="31"/>
                      <a:pt x="18" y="31"/>
                    </a:cubicBezTo>
                    <a:cubicBezTo>
                      <a:pt x="252" y="31"/>
                      <a:pt x="252" y="31"/>
                      <a:pt x="252" y="31"/>
                    </a:cubicBezTo>
                    <a:cubicBezTo>
                      <a:pt x="252" y="55"/>
                      <a:pt x="252" y="55"/>
                      <a:pt x="252" y="55"/>
                    </a:cubicBezTo>
                    <a:cubicBezTo>
                      <a:pt x="69" y="55"/>
                      <a:pt x="69" y="55"/>
                      <a:pt x="69" y="55"/>
                    </a:cubicBezTo>
                    <a:cubicBezTo>
                      <a:pt x="59" y="55"/>
                      <a:pt x="51" y="63"/>
                      <a:pt x="51" y="73"/>
                    </a:cubicBezTo>
                    <a:cubicBezTo>
                      <a:pt x="51" y="199"/>
                      <a:pt x="51" y="199"/>
                      <a:pt x="51" y="199"/>
                    </a:cubicBezTo>
                    <a:lnTo>
                      <a:pt x="18" y="199"/>
                    </a:lnTo>
                    <a:close/>
                    <a:moveTo>
                      <a:pt x="109" y="72"/>
                    </a:moveTo>
                    <a:cubicBezTo>
                      <a:pt x="109" y="76"/>
                      <a:pt x="106" y="80"/>
                      <a:pt x="101" y="80"/>
                    </a:cubicBezTo>
                    <a:cubicBezTo>
                      <a:pt x="97" y="80"/>
                      <a:pt x="94" y="76"/>
                      <a:pt x="94" y="72"/>
                    </a:cubicBezTo>
                    <a:cubicBezTo>
                      <a:pt x="94" y="68"/>
                      <a:pt x="97" y="64"/>
                      <a:pt x="101" y="64"/>
                    </a:cubicBezTo>
                    <a:cubicBezTo>
                      <a:pt x="106" y="64"/>
                      <a:pt x="109" y="68"/>
                      <a:pt x="109" y="72"/>
                    </a:cubicBezTo>
                    <a:close/>
                    <a:moveTo>
                      <a:pt x="85" y="72"/>
                    </a:moveTo>
                    <a:cubicBezTo>
                      <a:pt x="85" y="76"/>
                      <a:pt x="82" y="80"/>
                      <a:pt x="78" y="80"/>
                    </a:cubicBezTo>
                    <a:cubicBezTo>
                      <a:pt x="73" y="80"/>
                      <a:pt x="70" y="76"/>
                      <a:pt x="70" y="72"/>
                    </a:cubicBezTo>
                    <a:cubicBezTo>
                      <a:pt x="70" y="68"/>
                      <a:pt x="73" y="64"/>
                      <a:pt x="78" y="64"/>
                    </a:cubicBezTo>
                    <a:cubicBezTo>
                      <a:pt x="82" y="64"/>
                      <a:pt x="85" y="68"/>
                      <a:pt x="85" y="72"/>
                    </a:cubicBezTo>
                    <a:close/>
                    <a:moveTo>
                      <a:pt x="70" y="254"/>
                    </a:moveTo>
                    <a:cubicBezTo>
                      <a:pt x="70" y="217"/>
                      <a:pt x="70" y="217"/>
                      <a:pt x="70" y="217"/>
                    </a:cubicBezTo>
                    <a:cubicBezTo>
                      <a:pt x="70" y="199"/>
                      <a:pt x="70" y="199"/>
                      <a:pt x="70" y="199"/>
                    </a:cubicBezTo>
                    <a:cubicBezTo>
                      <a:pt x="70" y="87"/>
                      <a:pt x="70" y="87"/>
                      <a:pt x="70" y="87"/>
                    </a:cubicBezTo>
                    <a:cubicBezTo>
                      <a:pt x="252" y="87"/>
                      <a:pt x="252" y="87"/>
                      <a:pt x="252" y="87"/>
                    </a:cubicBezTo>
                    <a:cubicBezTo>
                      <a:pt x="270" y="87"/>
                      <a:pt x="270" y="87"/>
                      <a:pt x="270" y="87"/>
                    </a:cubicBezTo>
                    <a:cubicBezTo>
                      <a:pt x="304" y="87"/>
                      <a:pt x="304" y="87"/>
                      <a:pt x="304" y="87"/>
                    </a:cubicBezTo>
                    <a:cubicBezTo>
                      <a:pt x="304" y="108"/>
                      <a:pt x="304" y="108"/>
                      <a:pt x="304" y="108"/>
                    </a:cubicBezTo>
                    <a:cubicBezTo>
                      <a:pt x="270" y="108"/>
                      <a:pt x="270" y="108"/>
                      <a:pt x="270" y="108"/>
                    </a:cubicBezTo>
                    <a:cubicBezTo>
                      <a:pt x="252" y="108"/>
                      <a:pt x="252" y="108"/>
                      <a:pt x="252" y="108"/>
                    </a:cubicBezTo>
                    <a:cubicBezTo>
                      <a:pt x="124" y="108"/>
                      <a:pt x="124" y="108"/>
                      <a:pt x="124" y="108"/>
                    </a:cubicBezTo>
                    <a:cubicBezTo>
                      <a:pt x="114" y="108"/>
                      <a:pt x="107" y="116"/>
                      <a:pt x="107" y="126"/>
                    </a:cubicBezTo>
                    <a:cubicBezTo>
                      <a:pt x="107" y="199"/>
                      <a:pt x="107" y="199"/>
                      <a:pt x="107" y="199"/>
                    </a:cubicBezTo>
                    <a:cubicBezTo>
                      <a:pt x="107" y="217"/>
                      <a:pt x="107" y="217"/>
                      <a:pt x="107" y="217"/>
                    </a:cubicBezTo>
                    <a:cubicBezTo>
                      <a:pt x="107" y="254"/>
                      <a:pt x="107" y="254"/>
                      <a:pt x="107" y="254"/>
                    </a:cubicBezTo>
                    <a:lnTo>
                      <a:pt x="70" y="254"/>
                    </a:lnTo>
                    <a:close/>
                    <a:moveTo>
                      <a:pt x="164" y="125"/>
                    </a:moveTo>
                    <a:cubicBezTo>
                      <a:pt x="164" y="129"/>
                      <a:pt x="161" y="133"/>
                      <a:pt x="156" y="133"/>
                    </a:cubicBezTo>
                    <a:cubicBezTo>
                      <a:pt x="152" y="133"/>
                      <a:pt x="149" y="129"/>
                      <a:pt x="149" y="125"/>
                    </a:cubicBezTo>
                    <a:cubicBezTo>
                      <a:pt x="149" y="121"/>
                      <a:pt x="152" y="118"/>
                      <a:pt x="156" y="118"/>
                    </a:cubicBezTo>
                    <a:cubicBezTo>
                      <a:pt x="161" y="118"/>
                      <a:pt x="164" y="121"/>
                      <a:pt x="164" y="125"/>
                    </a:cubicBezTo>
                    <a:close/>
                    <a:moveTo>
                      <a:pt x="140" y="125"/>
                    </a:moveTo>
                    <a:cubicBezTo>
                      <a:pt x="140" y="129"/>
                      <a:pt x="137" y="133"/>
                      <a:pt x="133" y="133"/>
                    </a:cubicBezTo>
                    <a:cubicBezTo>
                      <a:pt x="129" y="133"/>
                      <a:pt x="125" y="129"/>
                      <a:pt x="125" y="125"/>
                    </a:cubicBezTo>
                    <a:cubicBezTo>
                      <a:pt x="125" y="121"/>
                      <a:pt x="129" y="118"/>
                      <a:pt x="133" y="118"/>
                    </a:cubicBezTo>
                    <a:cubicBezTo>
                      <a:pt x="137" y="118"/>
                      <a:pt x="140" y="121"/>
                      <a:pt x="140" y="125"/>
                    </a:cubicBezTo>
                    <a:close/>
                    <a:moveTo>
                      <a:pt x="359" y="307"/>
                    </a:moveTo>
                    <a:cubicBezTo>
                      <a:pt x="125" y="307"/>
                      <a:pt x="125" y="307"/>
                      <a:pt x="125" y="307"/>
                    </a:cubicBezTo>
                    <a:cubicBezTo>
                      <a:pt x="125" y="272"/>
                      <a:pt x="125" y="272"/>
                      <a:pt x="125" y="272"/>
                    </a:cubicBezTo>
                    <a:cubicBezTo>
                      <a:pt x="125" y="254"/>
                      <a:pt x="125" y="254"/>
                      <a:pt x="125" y="254"/>
                    </a:cubicBezTo>
                    <a:cubicBezTo>
                      <a:pt x="125" y="217"/>
                      <a:pt x="125" y="217"/>
                      <a:pt x="125" y="217"/>
                    </a:cubicBezTo>
                    <a:cubicBezTo>
                      <a:pt x="125" y="199"/>
                      <a:pt x="125" y="199"/>
                      <a:pt x="125" y="199"/>
                    </a:cubicBezTo>
                    <a:cubicBezTo>
                      <a:pt x="125" y="140"/>
                      <a:pt x="125" y="140"/>
                      <a:pt x="125" y="140"/>
                    </a:cubicBezTo>
                    <a:cubicBezTo>
                      <a:pt x="252" y="140"/>
                      <a:pt x="252" y="140"/>
                      <a:pt x="252" y="140"/>
                    </a:cubicBezTo>
                    <a:cubicBezTo>
                      <a:pt x="270" y="140"/>
                      <a:pt x="270" y="140"/>
                      <a:pt x="270" y="140"/>
                    </a:cubicBezTo>
                    <a:cubicBezTo>
                      <a:pt x="304" y="140"/>
                      <a:pt x="304" y="140"/>
                      <a:pt x="304" y="140"/>
                    </a:cubicBezTo>
                    <a:cubicBezTo>
                      <a:pt x="322" y="140"/>
                      <a:pt x="322" y="140"/>
                      <a:pt x="322" y="140"/>
                    </a:cubicBezTo>
                    <a:cubicBezTo>
                      <a:pt x="359" y="140"/>
                      <a:pt x="359" y="140"/>
                      <a:pt x="359" y="140"/>
                    </a:cubicBezTo>
                    <a:lnTo>
                      <a:pt x="359" y="30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marL="0" marR="0" lvl="0" indent="0" algn="l" defTabSz="932325"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41" name="Rectangle 19">
                <a:extLst>
                  <a:ext uri="{FF2B5EF4-FFF2-40B4-BE49-F238E27FC236}">
                    <a16:creationId xmlns:a16="http://schemas.microsoft.com/office/drawing/2014/main" id="{7D6063F1-69D2-4C58-8B7E-56212A5F59A3}"/>
                  </a:ext>
                </a:extLst>
              </p:cNvPr>
              <p:cNvSpPr>
                <a:spLocks noChangeArrowheads="1"/>
              </p:cNvSpPr>
              <p:nvPr/>
            </p:nvSpPr>
            <p:spPr bwMode="auto">
              <a:xfrm>
                <a:off x="8135938" y="4025900"/>
                <a:ext cx="98425" cy="1857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35" tIns="46617" rIns="93235" bIns="46617" numCol="1" anchor="t" anchorCtr="0" compatLnSpc="1">
                <a:prstTxWarp prst="textNoShape">
                  <a:avLst/>
                </a:prstTxWarp>
              </a:bodyPr>
              <a:lstStyle/>
              <a:p>
                <a:pPr marL="0" marR="0" lvl="0" indent="0" algn="l" defTabSz="932325"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42" name="Rectangle 20">
                <a:extLst>
                  <a:ext uri="{FF2B5EF4-FFF2-40B4-BE49-F238E27FC236}">
                    <a16:creationId xmlns:a16="http://schemas.microsoft.com/office/drawing/2014/main" id="{4DFDF17C-908F-4C34-A6F4-351DCA61B2E3}"/>
                  </a:ext>
                </a:extLst>
              </p:cNvPr>
              <p:cNvSpPr>
                <a:spLocks noChangeArrowheads="1"/>
              </p:cNvSpPr>
              <p:nvPr/>
            </p:nvSpPr>
            <p:spPr bwMode="auto">
              <a:xfrm>
                <a:off x="8294688" y="3984625"/>
                <a:ext cx="98425" cy="2270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35" tIns="46617" rIns="93235" bIns="46617" numCol="1" anchor="t" anchorCtr="0" compatLnSpc="1">
                <a:prstTxWarp prst="textNoShape">
                  <a:avLst/>
                </a:prstTxWarp>
              </a:bodyPr>
              <a:lstStyle/>
              <a:p>
                <a:pPr marL="0" marR="0" lvl="0" indent="0" algn="l" defTabSz="932325"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43" name="Rectangle 21">
                <a:extLst>
                  <a:ext uri="{FF2B5EF4-FFF2-40B4-BE49-F238E27FC236}">
                    <a16:creationId xmlns:a16="http://schemas.microsoft.com/office/drawing/2014/main" id="{E0B029DF-37E8-49CF-9B53-4669BD5054AD}"/>
                  </a:ext>
                </a:extLst>
              </p:cNvPr>
              <p:cNvSpPr>
                <a:spLocks noChangeArrowheads="1"/>
              </p:cNvSpPr>
              <p:nvPr/>
            </p:nvSpPr>
            <p:spPr bwMode="auto">
              <a:xfrm>
                <a:off x="8456613" y="3922713"/>
                <a:ext cx="98425" cy="2889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35" tIns="46617" rIns="93235" bIns="46617" numCol="1" anchor="t" anchorCtr="0" compatLnSpc="1">
                <a:prstTxWarp prst="textNoShape">
                  <a:avLst/>
                </a:prstTxWarp>
              </a:bodyPr>
              <a:lstStyle/>
              <a:p>
                <a:pPr marL="0" marR="0" lvl="0" indent="0" algn="l" defTabSz="932325"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44" name="Rectangle 22">
                <a:extLst>
                  <a:ext uri="{FF2B5EF4-FFF2-40B4-BE49-F238E27FC236}">
                    <a16:creationId xmlns:a16="http://schemas.microsoft.com/office/drawing/2014/main" id="{814D8490-D5BA-4ED5-8B8A-B9AD5EAA8620}"/>
                  </a:ext>
                </a:extLst>
              </p:cNvPr>
              <p:cNvSpPr>
                <a:spLocks noChangeArrowheads="1"/>
              </p:cNvSpPr>
              <p:nvPr/>
            </p:nvSpPr>
            <p:spPr bwMode="auto">
              <a:xfrm>
                <a:off x="8615363" y="3840163"/>
                <a:ext cx="98425" cy="3714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35" tIns="46617" rIns="93235" bIns="46617" numCol="1" anchor="t" anchorCtr="0" compatLnSpc="1">
                <a:prstTxWarp prst="textNoShape">
                  <a:avLst/>
                </a:prstTxWarp>
              </a:bodyPr>
              <a:lstStyle/>
              <a:p>
                <a:pPr marL="0" marR="0" lvl="0" indent="0" algn="l" defTabSz="932325"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grpSp>
      </p:grpSp>
      <p:sp>
        <p:nvSpPr>
          <p:cNvPr id="55" name="Title 4">
            <a:extLst>
              <a:ext uri="{FF2B5EF4-FFF2-40B4-BE49-F238E27FC236}">
                <a16:creationId xmlns:a16="http://schemas.microsoft.com/office/drawing/2014/main" id="{5B7817E4-2C25-4697-AC0C-335D785616E3}"/>
              </a:ext>
            </a:extLst>
          </p:cNvPr>
          <p:cNvSpPr txBox="1">
            <a:spLocks/>
          </p:cNvSpPr>
          <p:nvPr/>
        </p:nvSpPr>
        <p:spPr>
          <a:xfrm>
            <a:off x="275128" y="297306"/>
            <a:ext cx="11886361" cy="917458"/>
          </a:xfrm>
          <a:prstGeom prst="rect">
            <a:avLst/>
          </a:prstGeom>
        </p:spPr>
        <p:txBody>
          <a:bodyPr vert="horz" wrap="square" lIns="149198" tIns="93248" rIns="149198" bIns="93248" rtlCol="0" anchor="t">
            <a:noAutofit/>
          </a:bodyPr>
          <a:lstStyle>
            <a:lvl1pPr algn="l" defTabSz="914367" rtl="0" eaLnBrk="1" latinLnBrk="0" hangingPunct="1">
              <a:lnSpc>
                <a:spcPct val="90000"/>
              </a:lnSpc>
              <a:spcBef>
                <a:spcPct val="0"/>
              </a:spcBef>
              <a:buNone/>
              <a:defRPr lang="en-US" sz="5294" b="0" kern="1200" cap="none" spc="-100"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470" rtl="0" eaLnBrk="1" fontAlgn="auto" latinLnBrk="0" hangingPunct="1">
              <a:lnSpc>
                <a:spcPct val="90000"/>
              </a:lnSpc>
              <a:spcBef>
                <a:spcPct val="0"/>
              </a:spcBef>
              <a:spcAft>
                <a:spcPts val="0"/>
              </a:spcAft>
              <a:buClrTx/>
              <a:buSzTx/>
              <a:buFontTx/>
              <a:buNone/>
              <a:tabLst/>
              <a:defRPr/>
            </a:pPr>
            <a:r>
              <a:rPr kumimoji="0" lang="en-US" sz="5398" b="0" i="0" u="none" strike="noStrike" kern="1200" cap="none" spc="-102" normalizeH="0" baseline="0" noProof="0" dirty="0">
                <a:ln w="3175">
                  <a:noFill/>
                </a:ln>
                <a:solidFill>
                  <a:srgbClr val="505050"/>
                </a:solidFill>
                <a:effectLst/>
                <a:uLnTx/>
                <a:uFillTx/>
                <a:latin typeface="Segoe UI Light"/>
                <a:ea typeface="+mn-ea"/>
                <a:cs typeface="Segoe UI" pitchFamily="34" charset="0"/>
              </a:rPr>
              <a:t>Azure Resource Manager</a:t>
            </a:r>
          </a:p>
        </p:txBody>
      </p:sp>
      <p:grpSp>
        <p:nvGrpSpPr>
          <p:cNvPr id="56" name="Group 55">
            <a:extLst>
              <a:ext uri="{FF2B5EF4-FFF2-40B4-BE49-F238E27FC236}">
                <a16:creationId xmlns:a16="http://schemas.microsoft.com/office/drawing/2014/main" id="{54DA2F3D-6B7D-42B3-BC1B-8893A1E51AB0}"/>
              </a:ext>
            </a:extLst>
          </p:cNvPr>
          <p:cNvGrpSpPr>
            <a:grpSpLocks noChangeAspect="1"/>
          </p:cNvGrpSpPr>
          <p:nvPr/>
        </p:nvGrpSpPr>
        <p:grpSpPr bwMode="auto">
          <a:xfrm>
            <a:off x="2162503" y="1836446"/>
            <a:ext cx="2119276" cy="2024089"/>
            <a:chOff x="405" y="668"/>
            <a:chExt cx="3117" cy="2977"/>
          </a:xfrm>
        </p:grpSpPr>
        <p:sp>
          <p:nvSpPr>
            <p:cNvPr id="57" name="AutoShape 3">
              <a:extLst>
                <a:ext uri="{FF2B5EF4-FFF2-40B4-BE49-F238E27FC236}">
                  <a16:creationId xmlns:a16="http://schemas.microsoft.com/office/drawing/2014/main" id="{CD15C848-CCBD-448E-864A-7117B3AF982E}"/>
                </a:ext>
              </a:extLst>
            </p:cNvPr>
            <p:cNvSpPr>
              <a:spLocks noChangeAspect="1" noChangeArrowheads="1" noTextEdit="1"/>
            </p:cNvSpPr>
            <p:nvPr/>
          </p:nvSpPr>
          <p:spPr bwMode="auto">
            <a:xfrm>
              <a:off x="406" y="668"/>
              <a:ext cx="3116" cy="2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22" tIns="46610" rIns="93222" bIns="46610" numCol="1" anchor="t" anchorCtr="0" compatLnSpc="1">
              <a:prstTxWarp prst="textNoShape">
                <a:avLst/>
              </a:prstTxWarp>
            </a:bodyPr>
            <a:lstStyle/>
            <a:p>
              <a:pPr marL="0" marR="0" lvl="0" indent="0" algn="l" defTabSz="932146"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srgbClr val="505050"/>
                </a:solidFill>
                <a:effectLst/>
                <a:uLnTx/>
                <a:uFillTx/>
                <a:latin typeface="Segoe UI"/>
                <a:ea typeface="+mn-ea"/>
                <a:cs typeface="+mn-cs"/>
              </a:endParaRPr>
            </a:p>
          </p:txBody>
        </p:sp>
        <p:sp>
          <p:nvSpPr>
            <p:cNvPr id="58" name="Freeform 5">
              <a:extLst>
                <a:ext uri="{FF2B5EF4-FFF2-40B4-BE49-F238E27FC236}">
                  <a16:creationId xmlns:a16="http://schemas.microsoft.com/office/drawing/2014/main" id="{10D683C4-2332-4380-8EFC-66EC1C1A0DCE}"/>
                </a:ext>
              </a:extLst>
            </p:cNvPr>
            <p:cNvSpPr>
              <a:spLocks/>
            </p:cNvSpPr>
            <p:nvPr/>
          </p:nvSpPr>
          <p:spPr bwMode="auto">
            <a:xfrm>
              <a:off x="412" y="676"/>
              <a:ext cx="3102" cy="2962"/>
            </a:xfrm>
            <a:custGeom>
              <a:avLst/>
              <a:gdLst>
                <a:gd name="T0" fmla="*/ 2649 w 2649"/>
                <a:gd name="T1" fmla="*/ 2496 h 2529"/>
                <a:gd name="T2" fmla="*/ 2616 w 2649"/>
                <a:gd name="T3" fmla="*/ 2529 h 2529"/>
                <a:gd name="T4" fmla="*/ 33 w 2649"/>
                <a:gd name="T5" fmla="*/ 2529 h 2529"/>
                <a:gd name="T6" fmla="*/ 0 w 2649"/>
                <a:gd name="T7" fmla="*/ 2496 h 2529"/>
                <a:gd name="T8" fmla="*/ 0 w 2649"/>
                <a:gd name="T9" fmla="*/ 33 h 2529"/>
                <a:gd name="T10" fmla="*/ 33 w 2649"/>
                <a:gd name="T11" fmla="*/ 0 h 2529"/>
                <a:gd name="T12" fmla="*/ 2616 w 2649"/>
                <a:gd name="T13" fmla="*/ 0 h 2529"/>
                <a:gd name="T14" fmla="*/ 2649 w 2649"/>
                <a:gd name="T15" fmla="*/ 33 h 2529"/>
                <a:gd name="T16" fmla="*/ 2649 w 2649"/>
                <a:gd name="T17" fmla="*/ 2496 h 2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49" h="2529">
                  <a:moveTo>
                    <a:pt x="2649" y="2496"/>
                  </a:moveTo>
                  <a:cubicBezTo>
                    <a:pt x="2649" y="2514"/>
                    <a:pt x="2634" y="2529"/>
                    <a:pt x="2616" y="2529"/>
                  </a:cubicBezTo>
                  <a:cubicBezTo>
                    <a:pt x="33" y="2529"/>
                    <a:pt x="33" y="2529"/>
                    <a:pt x="33" y="2529"/>
                  </a:cubicBezTo>
                  <a:cubicBezTo>
                    <a:pt x="15" y="2529"/>
                    <a:pt x="0" y="2514"/>
                    <a:pt x="0" y="2496"/>
                  </a:cubicBezTo>
                  <a:cubicBezTo>
                    <a:pt x="0" y="33"/>
                    <a:pt x="0" y="33"/>
                    <a:pt x="0" y="33"/>
                  </a:cubicBezTo>
                  <a:cubicBezTo>
                    <a:pt x="0" y="14"/>
                    <a:pt x="15" y="0"/>
                    <a:pt x="33" y="0"/>
                  </a:cubicBezTo>
                  <a:cubicBezTo>
                    <a:pt x="2616" y="0"/>
                    <a:pt x="2616" y="0"/>
                    <a:pt x="2616" y="0"/>
                  </a:cubicBezTo>
                  <a:cubicBezTo>
                    <a:pt x="2634" y="0"/>
                    <a:pt x="2649" y="14"/>
                    <a:pt x="2649" y="33"/>
                  </a:cubicBezTo>
                  <a:cubicBezTo>
                    <a:pt x="2649" y="2496"/>
                    <a:pt x="2649" y="2496"/>
                    <a:pt x="2649" y="2496"/>
                  </a:cubicBezTo>
                </a:path>
              </a:pathLst>
            </a:custGeom>
            <a:solidFill>
              <a:srgbClr val="022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2" tIns="46610" rIns="93222" bIns="46610" numCol="1" anchor="t" anchorCtr="0" compatLnSpc="1">
              <a:prstTxWarp prst="textNoShape">
                <a:avLst/>
              </a:prstTxWarp>
            </a:bodyPr>
            <a:lstStyle/>
            <a:p>
              <a:pPr marL="0" marR="0" lvl="0" indent="0" algn="l" defTabSz="932146"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srgbClr val="505050"/>
                </a:solidFill>
                <a:effectLst/>
                <a:uLnTx/>
                <a:uFillTx/>
                <a:latin typeface="Segoe UI"/>
                <a:ea typeface="+mn-ea"/>
                <a:cs typeface="+mn-cs"/>
              </a:endParaRPr>
            </a:p>
          </p:txBody>
        </p:sp>
        <p:sp>
          <p:nvSpPr>
            <p:cNvPr id="59" name="Freeform 6">
              <a:extLst>
                <a:ext uri="{FF2B5EF4-FFF2-40B4-BE49-F238E27FC236}">
                  <a16:creationId xmlns:a16="http://schemas.microsoft.com/office/drawing/2014/main" id="{A3750B35-4A01-4820-8E4F-6F6111EE548D}"/>
                </a:ext>
              </a:extLst>
            </p:cNvPr>
            <p:cNvSpPr>
              <a:spLocks/>
            </p:cNvSpPr>
            <p:nvPr/>
          </p:nvSpPr>
          <p:spPr bwMode="auto">
            <a:xfrm>
              <a:off x="405" y="669"/>
              <a:ext cx="3116" cy="2976"/>
            </a:xfrm>
            <a:custGeom>
              <a:avLst/>
              <a:gdLst>
                <a:gd name="T0" fmla="*/ 2655 w 2661"/>
                <a:gd name="T1" fmla="*/ 2502 h 2541"/>
                <a:gd name="T2" fmla="*/ 2649 w 2661"/>
                <a:gd name="T3" fmla="*/ 2502 h 2541"/>
                <a:gd name="T4" fmla="*/ 2641 w 2661"/>
                <a:gd name="T5" fmla="*/ 2521 h 2541"/>
                <a:gd name="T6" fmla="*/ 2622 w 2661"/>
                <a:gd name="T7" fmla="*/ 2529 h 2541"/>
                <a:gd name="T8" fmla="*/ 39 w 2661"/>
                <a:gd name="T9" fmla="*/ 2529 h 2541"/>
                <a:gd name="T10" fmla="*/ 20 w 2661"/>
                <a:gd name="T11" fmla="*/ 2521 h 2541"/>
                <a:gd name="T12" fmla="*/ 12 w 2661"/>
                <a:gd name="T13" fmla="*/ 2502 h 2541"/>
                <a:gd name="T14" fmla="*/ 12 w 2661"/>
                <a:gd name="T15" fmla="*/ 39 h 2541"/>
                <a:gd name="T16" fmla="*/ 20 w 2661"/>
                <a:gd name="T17" fmla="*/ 20 h 2541"/>
                <a:gd name="T18" fmla="*/ 39 w 2661"/>
                <a:gd name="T19" fmla="*/ 12 h 2541"/>
                <a:gd name="T20" fmla="*/ 2622 w 2661"/>
                <a:gd name="T21" fmla="*/ 12 h 2541"/>
                <a:gd name="T22" fmla="*/ 2641 w 2661"/>
                <a:gd name="T23" fmla="*/ 20 h 2541"/>
                <a:gd name="T24" fmla="*/ 2649 w 2661"/>
                <a:gd name="T25" fmla="*/ 39 h 2541"/>
                <a:gd name="T26" fmla="*/ 2649 w 2661"/>
                <a:gd name="T27" fmla="*/ 2502 h 2541"/>
                <a:gd name="T28" fmla="*/ 2655 w 2661"/>
                <a:gd name="T29" fmla="*/ 2502 h 2541"/>
                <a:gd name="T30" fmla="*/ 2661 w 2661"/>
                <a:gd name="T31" fmla="*/ 2502 h 2541"/>
                <a:gd name="T32" fmla="*/ 2661 w 2661"/>
                <a:gd name="T33" fmla="*/ 39 h 2541"/>
                <a:gd name="T34" fmla="*/ 2622 w 2661"/>
                <a:gd name="T35" fmla="*/ 0 h 2541"/>
                <a:gd name="T36" fmla="*/ 39 w 2661"/>
                <a:gd name="T37" fmla="*/ 0 h 2541"/>
                <a:gd name="T38" fmla="*/ 0 w 2661"/>
                <a:gd name="T39" fmla="*/ 39 h 2541"/>
                <a:gd name="T40" fmla="*/ 0 w 2661"/>
                <a:gd name="T41" fmla="*/ 2502 h 2541"/>
                <a:gd name="T42" fmla="*/ 39 w 2661"/>
                <a:gd name="T43" fmla="*/ 2541 h 2541"/>
                <a:gd name="T44" fmla="*/ 2622 w 2661"/>
                <a:gd name="T45" fmla="*/ 2541 h 2541"/>
                <a:gd name="T46" fmla="*/ 2661 w 2661"/>
                <a:gd name="T47" fmla="*/ 2502 h 2541"/>
                <a:gd name="T48" fmla="*/ 2655 w 2661"/>
                <a:gd name="T49" fmla="*/ 2502 h 2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61" h="2541">
                  <a:moveTo>
                    <a:pt x="2655" y="2502"/>
                  </a:moveTo>
                  <a:cubicBezTo>
                    <a:pt x="2649" y="2502"/>
                    <a:pt x="2649" y="2502"/>
                    <a:pt x="2649" y="2502"/>
                  </a:cubicBezTo>
                  <a:cubicBezTo>
                    <a:pt x="2649" y="2509"/>
                    <a:pt x="2646" y="2516"/>
                    <a:pt x="2641" y="2521"/>
                  </a:cubicBezTo>
                  <a:cubicBezTo>
                    <a:pt x="2636" y="2526"/>
                    <a:pt x="2629" y="2529"/>
                    <a:pt x="2622" y="2529"/>
                  </a:cubicBezTo>
                  <a:cubicBezTo>
                    <a:pt x="39" y="2529"/>
                    <a:pt x="39" y="2529"/>
                    <a:pt x="39" y="2529"/>
                  </a:cubicBezTo>
                  <a:cubicBezTo>
                    <a:pt x="32" y="2529"/>
                    <a:pt x="25" y="2526"/>
                    <a:pt x="20" y="2521"/>
                  </a:cubicBezTo>
                  <a:cubicBezTo>
                    <a:pt x="15" y="2516"/>
                    <a:pt x="12" y="2509"/>
                    <a:pt x="12" y="2502"/>
                  </a:cubicBezTo>
                  <a:cubicBezTo>
                    <a:pt x="12" y="39"/>
                    <a:pt x="12" y="39"/>
                    <a:pt x="12" y="39"/>
                  </a:cubicBezTo>
                  <a:cubicBezTo>
                    <a:pt x="12" y="31"/>
                    <a:pt x="15" y="25"/>
                    <a:pt x="20" y="20"/>
                  </a:cubicBezTo>
                  <a:cubicBezTo>
                    <a:pt x="25" y="15"/>
                    <a:pt x="32" y="12"/>
                    <a:pt x="39" y="12"/>
                  </a:cubicBezTo>
                  <a:cubicBezTo>
                    <a:pt x="2622" y="12"/>
                    <a:pt x="2622" y="12"/>
                    <a:pt x="2622" y="12"/>
                  </a:cubicBezTo>
                  <a:cubicBezTo>
                    <a:pt x="2629" y="12"/>
                    <a:pt x="2636" y="15"/>
                    <a:pt x="2641" y="20"/>
                  </a:cubicBezTo>
                  <a:cubicBezTo>
                    <a:pt x="2646" y="25"/>
                    <a:pt x="2649" y="31"/>
                    <a:pt x="2649" y="39"/>
                  </a:cubicBezTo>
                  <a:cubicBezTo>
                    <a:pt x="2649" y="2502"/>
                    <a:pt x="2649" y="2502"/>
                    <a:pt x="2649" y="2502"/>
                  </a:cubicBezTo>
                  <a:cubicBezTo>
                    <a:pt x="2655" y="2502"/>
                    <a:pt x="2655" y="2502"/>
                    <a:pt x="2655" y="2502"/>
                  </a:cubicBezTo>
                  <a:cubicBezTo>
                    <a:pt x="2661" y="2502"/>
                    <a:pt x="2661" y="2502"/>
                    <a:pt x="2661" y="2502"/>
                  </a:cubicBezTo>
                  <a:cubicBezTo>
                    <a:pt x="2661" y="39"/>
                    <a:pt x="2661" y="39"/>
                    <a:pt x="2661" y="39"/>
                  </a:cubicBezTo>
                  <a:cubicBezTo>
                    <a:pt x="2661" y="17"/>
                    <a:pt x="2643" y="0"/>
                    <a:pt x="2622" y="0"/>
                  </a:cubicBezTo>
                  <a:cubicBezTo>
                    <a:pt x="39" y="0"/>
                    <a:pt x="39" y="0"/>
                    <a:pt x="39" y="0"/>
                  </a:cubicBezTo>
                  <a:cubicBezTo>
                    <a:pt x="18" y="0"/>
                    <a:pt x="0" y="17"/>
                    <a:pt x="0" y="39"/>
                  </a:cubicBezTo>
                  <a:cubicBezTo>
                    <a:pt x="0" y="2502"/>
                    <a:pt x="0" y="2502"/>
                    <a:pt x="0" y="2502"/>
                  </a:cubicBezTo>
                  <a:cubicBezTo>
                    <a:pt x="0" y="2523"/>
                    <a:pt x="18" y="2541"/>
                    <a:pt x="39" y="2541"/>
                  </a:cubicBezTo>
                  <a:cubicBezTo>
                    <a:pt x="2622" y="2541"/>
                    <a:pt x="2622" y="2541"/>
                    <a:pt x="2622" y="2541"/>
                  </a:cubicBezTo>
                  <a:cubicBezTo>
                    <a:pt x="2643" y="2541"/>
                    <a:pt x="2661" y="2523"/>
                    <a:pt x="2661" y="2502"/>
                  </a:cubicBezTo>
                  <a:lnTo>
                    <a:pt x="2655" y="250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2" tIns="46610" rIns="93222" bIns="46610" numCol="1" anchor="t" anchorCtr="0" compatLnSpc="1">
              <a:prstTxWarp prst="textNoShape">
                <a:avLst/>
              </a:prstTxWarp>
            </a:bodyPr>
            <a:lstStyle/>
            <a:p>
              <a:pPr marL="0" marR="0" lvl="0" indent="0" algn="l" defTabSz="932146"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srgbClr val="505050"/>
                </a:solidFill>
                <a:effectLst/>
                <a:uLnTx/>
                <a:uFillTx/>
                <a:latin typeface="Segoe UI"/>
                <a:ea typeface="+mn-ea"/>
                <a:cs typeface="+mn-cs"/>
              </a:endParaRPr>
            </a:p>
          </p:txBody>
        </p:sp>
        <p:sp>
          <p:nvSpPr>
            <p:cNvPr id="60" name="Freeform 7">
              <a:extLst>
                <a:ext uri="{FF2B5EF4-FFF2-40B4-BE49-F238E27FC236}">
                  <a16:creationId xmlns:a16="http://schemas.microsoft.com/office/drawing/2014/main" id="{4E34391C-F891-4604-99AA-F714577E2858}"/>
                </a:ext>
              </a:extLst>
            </p:cNvPr>
            <p:cNvSpPr>
              <a:spLocks/>
            </p:cNvSpPr>
            <p:nvPr/>
          </p:nvSpPr>
          <p:spPr bwMode="auto">
            <a:xfrm>
              <a:off x="999" y="1251"/>
              <a:ext cx="1928" cy="1927"/>
            </a:xfrm>
            <a:custGeom>
              <a:avLst/>
              <a:gdLst>
                <a:gd name="T0" fmla="*/ 878 w 1647"/>
                <a:gd name="T1" fmla="*/ 19 h 1645"/>
                <a:gd name="T2" fmla="*/ 1628 w 1647"/>
                <a:gd name="T3" fmla="*/ 821 h 1645"/>
                <a:gd name="T4" fmla="*/ 1392 w 1647"/>
                <a:gd name="T5" fmla="*/ 1390 h 1645"/>
                <a:gd name="T6" fmla="*/ 823 w 1647"/>
                <a:gd name="T7" fmla="*/ 1626 h 1645"/>
                <a:gd name="T8" fmla="*/ 255 w 1647"/>
                <a:gd name="T9" fmla="*/ 1390 h 1645"/>
                <a:gd name="T10" fmla="*/ 19 w 1647"/>
                <a:gd name="T11" fmla="*/ 821 h 1645"/>
                <a:gd name="T12" fmla="*/ 54 w 1647"/>
                <a:gd name="T13" fmla="*/ 587 h 1645"/>
                <a:gd name="T14" fmla="*/ 35 w 1647"/>
                <a:gd name="T15" fmla="*/ 581 h 1645"/>
                <a:gd name="T16" fmla="*/ 0 w 1647"/>
                <a:gd name="T17" fmla="*/ 821 h 1645"/>
                <a:gd name="T18" fmla="*/ 823 w 1647"/>
                <a:gd name="T19" fmla="*/ 1645 h 1645"/>
                <a:gd name="T20" fmla="*/ 1647 w 1647"/>
                <a:gd name="T21" fmla="*/ 821 h 1645"/>
                <a:gd name="T22" fmla="*/ 879 w 1647"/>
                <a:gd name="T23" fmla="*/ 0 h 1645"/>
                <a:gd name="T24" fmla="*/ 878 w 1647"/>
                <a:gd name="T25" fmla="*/ 19 h 1645"/>
                <a:gd name="T26" fmla="*/ 878 w 1647"/>
                <a:gd name="T27" fmla="*/ 19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47" h="1645">
                  <a:moveTo>
                    <a:pt x="878" y="19"/>
                  </a:moveTo>
                  <a:cubicBezTo>
                    <a:pt x="1297" y="46"/>
                    <a:pt x="1628" y="395"/>
                    <a:pt x="1628" y="821"/>
                  </a:cubicBezTo>
                  <a:cubicBezTo>
                    <a:pt x="1628" y="1043"/>
                    <a:pt x="1538" y="1245"/>
                    <a:pt x="1392" y="1390"/>
                  </a:cubicBezTo>
                  <a:cubicBezTo>
                    <a:pt x="1247" y="1536"/>
                    <a:pt x="1046" y="1626"/>
                    <a:pt x="823" y="1626"/>
                  </a:cubicBezTo>
                  <a:cubicBezTo>
                    <a:pt x="601" y="1626"/>
                    <a:pt x="400" y="1536"/>
                    <a:pt x="255" y="1390"/>
                  </a:cubicBezTo>
                  <a:cubicBezTo>
                    <a:pt x="109" y="1245"/>
                    <a:pt x="19" y="1043"/>
                    <a:pt x="19" y="821"/>
                  </a:cubicBezTo>
                  <a:cubicBezTo>
                    <a:pt x="19" y="740"/>
                    <a:pt x="31" y="661"/>
                    <a:pt x="54" y="587"/>
                  </a:cubicBezTo>
                  <a:cubicBezTo>
                    <a:pt x="35" y="581"/>
                    <a:pt x="35" y="581"/>
                    <a:pt x="35" y="581"/>
                  </a:cubicBezTo>
                  <a:cubicBezTo>
                    <a:pt x="12" y="657"/>
                    <a:pt x="0" y="738"/>
                    <a:pt x="0" y="821"/>
                  </a:cubicBezTo>
                  <a:cubicBezTo>
                    <a:pt x="0" y="1276"/>
                    <a:pt x="369" y="1645"/>
                    <a:pt x="823" y="1645"/>
                  </a:cubicBezTo>
                  <a:cubicBezTo>
                    <a:pt x="1278" y="1645"/>
                    <a:pt x="1647" y="1276"/>
                    <a:pt x="1647" y="821"/>
                  </a:cubicBezTo>
                  <a:cubicBezTo>
                    <a:pt x="1647" y="385"/>
                    <a:pt x="1308" y="28"/>
                    <a:pt x="879" y="0"/>
                  </a:cubicBezTo>
                  <a:cubicBezTo>
                    <a:pt x="878" y="19"/>
                    <a:pt x="878" y="19"/>
                    <a:pt x="878" y="19"/>
                  </a:cubicBezTo>
                  <a:cubicBezTo>
                    <a:pt x="878" y="19"/>
                    <a:pt x="878" y="19"/>
                    <a:pt x="878" y="19"/>
                  </a:cubicBezTo>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2" tIns="46610" rIns="93222" bIns="46610" numCol="1" anchor="t" anchorCtr="0" compatLnSpc="1">
              <a:prstTxWarp prst="textNoShape">
                <a:avLst/>
              </a:prstTxWarp>
            </a:bodyPr>
            <a:lstStyle/>
            <a:p>
              <a:pPr marL="0" marR="0" lvl="0" indent="0" algn="l" defTabSz="932146"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srgbClr val="505050"/>
                </a:solidFill>
                <a:effectLst/>
                <a:uLnTx/>
                <a:uFillTx/>
                <a:latin typeface="Segoe UI"/>
                <a:ea typeface="+mn-ea"/>
                <a:cs typeface="+mn-cs"/>
              </a:endParaRPr>
            </a:p>
          </p:txBody>
        </p:sp>
        <p:sp>
          <p:nvSpPr>
            <p:cNvPr id="61" name="Freeform 8">
              <a:extLst>
                <a:ext uri="{FF2B5EF4-FFF2-40B4-BE49-F238E27FC236}">
                  <a16:creationId xmlns:a16="http://schemas.microsoft.com/office/drawing/2014/main" id="{C1F23638-1B9A-4080-8D48-8F7C81573BE4}"/>
                </a:ext>
              </a:extLst>
            </p:cNvPr>
            <p:cNvSpPr>
              <a:spLocks/>
            </p:cNvSpPr>
            <p:nvPr/>
          </p:nvSpPr>
          <p:spPr bwMode="auto">
            <a:xfrm>
              <a:off x="1962" y="1219"/>
              <a:ext cx="80" cy="89"/>
            </a:xfrm>
            <a:custGeom>
              <a:avLst/>
              <a:gdLst>
                <a:gd name="T0" fmla="*/ 76 w 80"/>
                <a:gd name="T1" fmla="*/ 89 h 89"/>
                <a:gd name="T2" fmla="*/ 0 w 80"/>
                <a:gd name="T3" fmla="*/ 41 h 89"/>
                <a:gd name="T4" fmla="*/ 80 w 80"/>
                <a:gd name="T5" fmla="*/ 0 h 89"/>
                <a:gd name="T6" fmla="*/ 76 w 80"/>
                <a:gd name="T7" fmla="*/ 89 h 89"/>
              </a:gdLst>
              <a:ahLst/>
              <a:cxnLst>
                <a:cxn ang="0">
                  <a:pos x="T0" y="T1"/>
                </a:cxn>
                <a:cxn ang="0">
                  <a:pos x="T2" y="T3"/>
                </a:cxn>
                <a:cxn ang="0">
                  <a:pos x="T4" y="T5"/>
                </a:cxn>
                <a:cxn ang="0">
                  <a:pos x="T6" y="T7"/>
                </a:cxn>
              </a:cxnLst>
              <a:rect l="0" t="0" r="r" b="b"/>
              <a:pathLst>
                <a:path w="80" h="89">
                  <a:moveTo>
                    <a:pt x="76" y="89"/>
                  </a:moveTo>
                  <a:lnTo>
                    <a:pt x="0" y="41"/>
                  </a:lnTo>
                  <a:lnTo>
                    <a:pt x="80" y="0"/>
                  </a:lnTo>
                  <a:lnTo>
                    <a:pt x="76" y="89"/>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2" tIns="46610" rIns="93222" bIns="46610" numCol="1" anchor="t" anchorCtr="0" compatLnSpc="1">
              <a:prstTxWarp prst="textNoShape">
                <a:avLst/>
              </a:prstTxWarp>
            </a:bodyPr>
            <a:lstStyle/>
            <a:p>
              <a:pPr marL="0" marR="0" lvl="0" indent="0" algn="l" defTabSz="932146"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srgbClr val="505050"/>
                </a:solidFill>
                <a:effectLst/>
                <a:uLnTx/>
                <a:uFillTx/>
                <a:latin typeface="Segoe UI"/>
                <a:ea typeface="+mn-ea"/>
                <a:cs typeface="+mn-cs"/>
              </a:endParaRPr>
            </a:p>
          </p:txBody>
        </p:sp>
        <p:sp>
          <p:nvSpPr>
            <p:cNvPr id="62" name="Freeform 9">
              <a:extLst>
                <a:ext uri="{FF2B5EF4-FFF2-40B4-BE49-F238E27FC236}">
                  <a16:creationId xmlns:a16="http://schemas.microsoft.com/office/drawing/2014/main" id="{F78C7F49-9FF0-408E-9EBD-50C1280CC884}"/>
                </a:ext>
              </a:extLst>
            </p:cNvPr>
            <p:cNvSpPr>
              <a:spLocks/>
            </p:cNvSpPr>
            <p:nvPr/>
          </p:nvSpPr>
          <p:spPr bwMode="auto">
            <a:xfrm>
              <a:off x="1003" y="1891"/>
              <a:ext cx="94" cy="93"/>
            </a:xfrm>
            <a:custGeom>
              <a:avLst/>
              <a:gdLst>
                <a:gd name="T0" fmla="*/ 74 w 80"/>
                <a:gd name="T1" fmla="*/ 51 h 80"/>
                <a:gd name="T2" fmla="*/ 51 w 80"/>
                <a:gd name="T3" fmla="*/ 6 h 80"/>
                <a:gd name="T4" fmla="*/ 6 w 80"/>
                <a:gd name="T5" fmla="*/ 29 h 80"/>
                <a:gd name="T6" fmla="*/ 29 w 80"/>
                <a:gd name="T7" fmla="*/ 74 h 80"/>
                <a:gd name="T8" fmla="*/ 74 w 80"/>
                <a:gd name="T9" fmla="*/ 51 h 80"/>
              </a:gdLst>
              <a:ahLst/>
              <a:cxnLst>
                <a:cxn ang="0">
                  <a:pos x="T0" y="T1"/>
                </a:cxn>
                <a:cxn ang="0">
                  <a:pos x="T2" y="T3"/>
                </a:cxn>
                <a:cxn ang="0">
                  <a:pos x="T4" y="T5"/>
                </a:cxn>
                <a:cxn ang="0">
                  <a:pos x="T6" y="T7"/>
                </a:cxn>
                <a:cxn ang="0">
                  <a:pos x="T8" y="T9"/>
                </a:cxn>
              </a:cxnLst>
              <a:rect l="0" t="0" r="r" b="b"/>
              <a:pathLst>
                <a:path w="80" h="80">
                  <a:moveTo>
                    <a:pt x="74" y="51"/>
                  </a:moveTo>
                  <a:cubicBezTo>
                    <a:pt x="80" y="32"/>
                    <a:pt x="70" y="12"/>
                    <a:pt x="51" y="6"/>
                  </a:cubicBezTo>
                  <a:cubicBezTo>
                    <a:pt x="32" y="0"/>
                    <a:pt x="12" y="10"/>
                    <a:pt x="6" y="29"/>
                  </a:cubicBezTo>
                  <a:cubicBezTo>
                    <a:pt x="0" y="47"/>
                    <a:pt x="10" y="68"/>
                    <a:pt x="29" y="74"/>
                  </a:cubicBezTo>
                  <a:cubicBezTo>
                    <a:pt x="48" y="80"/>
                    <a:pt x="68" y="70"/>
                    <a:pt x="74" y="51"/>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2" tIns="46610" rIns="93222" bIns="46610" numCol="1" anchor="t" anchorCtr="0" compatLnSpc="1">
              <a:prstTxWarp prst="textNoShape">
                <a:avLst/>
              </a:prstTxWarp>
            </a:bodyPr>
            <a:lstStyle/>
            <a:p>
              <a:pPr marL="0" marR="0" lvl="0" indent="0" algn="l" defTabSz="932146"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srgbClr val="505050"/>
                </a:solidFill>
                <a:effectLst/>
                <a:uLnTx/>
                <a:uFillTx/>
                <a:latin typeface="Segoe UI"/>
                <a:ea typeface="+mn-ea"/>
                <a:cs typeface="+mn-cs"/>
              </a:endParaRPr>
            </a:p>
          </p:txBody>
        </p:sp>
        <p:sp>
          <p:nvSpPr>
            <p:cNvPr id="63" name="Freeform 10">
              <a:extLst>
                <a:ext uri="{FF2B5EF4-FFF2-40B4-BE49-F238E27FC236}">
                  <a16:creationId xmlns:a16="http://schemas.microsoft.com/office/drawing/2014/main" id="{E275B41C-9065-46C4-872E-B774C17748F9}"/>
                </a:ext>
              </a:extLst>
            </p:cNvPr>
            <p:cNvSpPr>
              <a:spLocks/>
            </p:cNvSpPr>
            <p:nvPr/>
          </p:nvSpPr>
          <p:spPr bwMode="auto">
            <a:xfrm>
              <a:off x="757" y="1125"/>
              <a:ext cx="824" cy="728"/>
            </a:xfrm>
            <a:custGeom>
              <a:avLst/>
              <a:gdLst>
                <a:gd name="T0" fmla="*/ 540 w 703"/>
                <a:gd name="T1" fmla="*/ 558 h 622"/>
                <a:gd name="T2" fmla="*/ 352 w 703"/>
                <a:gd name="T3" fmla="*/ 622 h 622"/>
                <a:gd name="T4" fmla="*/ 104 w 703"/>
                <a:gd name="T5" fmla="*/ 500 h 622"/>
                <a:gd name="T6" fmla="*/ 162 w 703"/>
                <a:gd name="T7" fmla="*/ 64 h 622"/>
                <a:gd name="T8" fmla="*/ 351 w 703"/>
                <a:gd name="T9" fmla="*/ 0 h 622"/>
                <a:gd name="T10" fmla="*/ 598 w 703"/>
                <a:gd name="T11" fmla="*/ 122 h 622"/>
                <a:gd name="T12" fmla="*/ 540 w 703"/>
                <a:gd name="T13" fmla="*/ 558 h 622"/>
              </a:gdLst>
              <a:ahLst/>
              <a:cxnLst>
                <a:cxn ang="0">
                  <a:pos x="T0" y="T1"/>
                </a:cxn>
                <a:cxn ang="0">
                  <a:pos x="T2" y="T3"/>
                </a:cxn>
                <a:cxn ang="0">
                  <a:pos x="T4" y="T5"/>
                </a:cxn>
                <a:cxn ang="0">
                  <a:pos x="T6" y="T7"/>
                </a:cxn>
                <a:cxn ang="0">
                  <a:pos x="T8" y="T9"/>
                </a:cxn>
                <a:cxn ang="0">
                  <a:pos x="T10" y="T11"/>
                </a:cxn>
                <a:cxn ang="0">
                  <a:pos x="T12" y="T13"/>
                </a:cxn>
              </a:cxnLst>
              <a:rect l="0" t="0" r="r" b="b"/>
              <a:pathLst>
                <a:path w="703" h="622">
                  <a:moveTo>
                    <a:pt x="540" y="558"/>
                  </a:moveTo>
                  <a:cubicBezTo>
                    <a:pt x="484" y="601"/>
                    <a:pt x="418" y="622"/>
                    <a:pt x="352" y="622"/>
                  </a:cubicBezTo>
                  <a:cubicBezTo>
                    <a:pt x="258" y="622"/>
                    <a:pt x="166" y="580"/>
                    <a:pt x="104" y="500"/>
                  </a:cubicBezTo>
                  <a:cubicBezTo>
                    <a:pt x="0" y="364"/>
                    <a:pt x="26" y="169"/>
                    <a:pt x="162" y="64"/>
                  </a:cubicBezTo>
                  <a:cubicBezTo>
                    <a:pt x="219" y="21"/>
                    <a:pt x="285" y="0"/>
                    <a:pt x="351" y="0"/>
                  </a:cubicBezTo>
                  <a:cubicBezTo>
                    <a:pt x="445" y="0"/>
                    <a:pt x="537" y="42"/>
                    <a:pt x="598" y="122"/>
                  </a:cubicBezTo>
                  <a:cubicBezTo>
                    <a:pt x="703" y="259"/>
                    <a:pt x="677" y="454"/>
                    <a:pt x="540" y="558"/>
                  </a:cubicBez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2" tIns="46610" rIns="93222" bIns="46610" numCol="1" anchor="t" anchorCtr="0" compatLnSpc="1">
              <a:prstTxWarp prst="textNoShape">
                <a:avLst/>
              </a:prstTxWarp>
            </a:bodyPr>
            <a:lstStyle/>
            <a:p>
              <a:pPr marL="0" marR="0" lvl="0" indent="0" algn="l" defTabSz="932146"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srgbClr val="505050"/>
                </a:solidFill>
                <a:effectLst/>
                <a:uLnTx/>
                <a:uFillTx/>
                <a:latin typeface="Segoe UI"/>
                <a:ea typeface="+mn-ea"/>
                <a:cs typeface="+mn-cs"/>
              </a:endParaRPr>
            </a:p>
          </p:txBody>
        </p:sp>
        <p:sp>
          <p:nvSpPr>
            <p:cNvPr id="64" name="Freeform 11">
              <a:extLst>
                <a:ext uri="{FF2B5EF4-FFF2-40B4-BE49-F238E27FC236}">
                  <a16:creationId xmlns:a16="http://schemas.microsoft.com/office/drawing/2014/main" id="{DEB722E4-4F59-47BF-9C61-9B192C11166B}"/>
                </a:ext>
              </a:extLst>
            </p:cNvPr>
            <p:cNvSpPr>
              <a:spLocks/>
            </p:cNvSpPr>
            <p:nvPr/>
          </p:nvSpPr>
          <p:spPr bwMode="auto">
            <a:xfrm>
              <a:off x="757" y="1125"/>
              <a:ext cx="824" cy="728"/>
            </a:xfrm>
            <a:custGeom>
              <a:avLst/>
              <a:gdLst>
                <a:gd name="T0" fmla="*/ 540 w 703"/>
                <a:gd name="T1" fmla="*/ 558 h 622"/>
                <a:gd name="T2" fmla="*/ 352 w 703"/>
                <a:gd name="T3" fmla="*/ 622 h 622"/>
                <a:gd name="T4" fmla="*/ 104 w 703"/>
                <a:gd name="T5" fmla="*/ 500 h 622"/>
                <a:gd name="T6" fmla="*/ 162 w 703"/>
                <a:gd name="T7" fmla="*/ 64 h 622"/>
                <a:gd name="T8" fmla="*/ 351 w 703"/>
                <a:gd name="T9" fmla="*/ 0 h 622"/>
                <a:gd name="T10" fmla="*/ 598 w 703"/>
                <a:gd name="T11" fmla="*/ 122 h 622"/>
                <a:gd name="T12" fmla="*/ 540 w 703"/>
                <a:gd name="T13" fmla="*/ 558 h 622"/>
              </a:gdLst>
              <a:ahLst/>
              <a:cxnLst>
                <a:cxn ang="0">
                  <a:pos x="T0" y="T1"/>
                </a:cxn>
                <a:cxn ang="0">
                  <a:pos x="T2" y="T3"/>
                </a:cxn>
                <a:cxn ang="0">
                  <a:pos x="T4" y="T5"/>
                </a:cxn>
                <a:cxn ang="0">
                  <a:pos x="T6" y="T7"/>
                </a:cxn>
                <a:cxn ang="0">
                  <a:pos x="T8" y="T9"/>
                </a:cxn>
                <a:cxn ang="0">
                  <a:pos x="T10" y="T11"/>
                </a:cxn>
                <a:cxn ang="0">
                  <a:pos x="T12" y="T13"/>
                </a:cxn>
              </a:cxnLst>
              <a:rect l="0" t="0" r="r" b="b"/>
              <a:pathLst>
                <a:path w="703" h="622">
                  <a:moveTo>
                    <a:pt x="540" y="558"/>
                  </a:moveTo>
                  <a:cubicBezTo>
                    <a:pt x="484" y="601"/>
                    <a:pt x="418" y="622"/>
                    <a:pt x="352" y="622"/>
                  </a:cubicBezTo>
                  <a:cubicBezTo>
                    <a:pt x="258" y="622"/>
                    <a:pt x="166" y="580"/>
                    <a:pt x="104" y="500"/>
                  </a:cubicBezTo>
                  <a:cubicBezTo>
                    <a:pt x="0" y="364"/>
                    <a:pt x="26" y="169"/>
                    <a:pt x="162" y="64"/>
                  </a:cubicBezTo>
                  <a:cubicBezTo>
                    <a:pt x="219" y="21"/>
                    <a:pt x="285" y="0"/>
                    <a:pt x="351" y="0"/>
                  </a:cubicBezTo>
                  <a:cubicBezTo>
                    <a:pt x="445" y="0"/>
                    <a:pt x="537" y="42"/>
                    <a:pt x="598" y="122"/>
                  </a:cubicBezTo>
                  <a:cubicBezTo>
                    <a:pt x="703" y="259"/>
                    <a:pt x="677" y="454"/>
                    <a:pt x="540" y="558"/>
                  </a:cubicBez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2" tIns="46610" rIns="93222" bIns="46610" numCol="1" anchor="t" anchorCtr="0" compatLnSpc="1">
              <a:prstTxWarp prst="textNoShape">
                <a:avLst/>
              </a:prstTxWarp>
            </a:bodyPr>
            <a:lstStyle/>
            <a:p>
              <a:pPr marL="0" marR="0" lvl="0" indent="0" algn="l" defTabSz="932146"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srgbClr val="505050"/>
                </a:solidFill>
                <a:effectLst/>
                <a:uLnTx/>
                <a:uFillTx/>
                <a:latin typeface="Segoe UI"/>
                <a:ea typeface="+mn-ea"/>
                <a:cs typeface="+mn-cs"/>
              </a:endParaRPr>
            </a:p>
          </p:txBody>
        </p:sp>
        <p:sp>
          <p:nvSpPr>
            <p:cNvPr id="65" name="Freeform 12">
              <a:extLst>
                <a:ext uri="{FF2B5EF4-FFF2-40B4-BE49-F238E27FC236}">
                  <a16:creationId xmlns:a16="http://schemas.microsoft.com/office/drawing/2014/main" id="{1468F1F8-C6FF-4002-9C0A-47E612DC8725}"/>
                </a:ext>
              </a:extLst>
            </p:cNvPr>
            <p:cNvSpPr>
              <a:spLocks/>
            </p:cNvSpPr>
            <p:nvPr/>
          </p:nvSpPr>
          <p:spPr bwMode="auto">
            <a:xfrm>
              <a:off x="857" y="1234"/>
              <a:ext cx="99" cy="262"/>
            </a:xfrm>
            <a:custGeom>
              <a:avLst/>
              <a:gdLst>
                <a:gd name="T0" fmla="*/ 54 w 85"/>
                <a:gd name="T1" fmla="*/ 224 h 224"/>
                <a:gd name="T2" fmla="*/ 85 w 85"/>
                <a:gd name="T3" fmla="*/ 172 h 224"/>
                <a:gd name="T4" fmla="*/ 44 w 85"/>
                <a:gd name="T5" fmla="*/ 0 h 224"/>
                <a:gd name="T6" fmla="*/ 10 w 85"/>
                <a:gd name="T7" fmla="*/ 41 h 224"/>
                <a:gd name="T8" fmla="*/ 54 w 85"/>
                <a:gd name="T9" fmla="*/ 224 h 224"/>
              </a:gdLst>
              <a:ahLst/>
              <a:cxnLst>
                <a:cxn ang="0">
                  <a:pos x="T0" y="T1"/>
                </a:cxn>
                <a:cxn ang="0">
                  <a:pos x="T2" y="T3"/>
                </a:cxn>
                <a:cxn ang="0">
                  <a:pos x="T4" y="T5"/>
                </a:cxn>
                <a:cxn ang="0">
                  <a:pos x="T6" y="T7"/>
                </a:cxn>
                <a:cxn ang="0">
                  <a:pos x="T8" y="T9"/>
                </a:cxn>
              </a:cxnLst>
              <a:rect l="0" t="0" r="r" b="b"/>
              <a:pathLst>
                <a:path w="85" h="224">
                  <a:moveTo>
                    <a:pt x="54" y="224"/>
                  </a:moveTo>
                  <a:cubicBezTo>
                    <a:pt x="63" y="207"/>
                    <a:pt x="73" y="189"/>
                    <a:pt x="85" y="172"/>
                  </a:cubicBezTo>
                  <a:cubicBezTo>
                    <a:pt x="36" y="94"/>
                    <a:pt x="38" y="30"/>
                    <a:pt x="44" y="0"/>
                  </a:cubicBezTo>
                  <a:cubicBezTo>
                    <a:pt x="31" y="13"/>
                    <a:pt x="20" y="27"/>
                    <a:pt x="10" y="41"/>
                  </a:cubicBezTo>
                  <a:cubicBezTo>
                    <a:pt x="0" y="81"/>
                    <a:pt x="0" y="146"/>
                    <a:pt x="54" y="22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2" tIns="46610" rIns="93222" bIns="46610" numCol="1" anchor="t" anchorCtr="0" compatLnSpc="1">
              <a:prstTxWarp prst="textNoShape">
                <a:avLst/>
              </a:prstTxWarp>
            </a:bodyPr>
            <a:lstStyle/>
            <a:p>
              <a:pPr marL="0" marR="0" lvl="0" indent="0" algn="l" defTabSz="932146"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srgbClr val="505050"/>
                </a:solidFill>
                <a:effectLst/>
                <a:uLnTx/>
                <a:uFillTx/>
                <a:latin typeface="Segoe UI"/>
                <a:ea typeface="+mn-ea"/>
                <a:cs typeface="+mn-cs"/>
              </a:endParaRPr>
            </a:p>
          </p:txBody>
        </p:sp>
        <p:sp>
          <p:nvSpPr>
            <p:cNvPr id="66" name="Freeform 13">
              <a:extLst>
                <a:ext uri="{FF2B5EF4-FFF2-40B4-BE49-F238E27FC236}">
                  <a16:creationId xmlns:a16="http://schemas.microsoft.com/office/drawing/2014/main" id="{75E1AB34-C47F-4BBB-A058-4DE9084EBBDE}"/>
                </a:ext>
              </a:extLst>
            </p:cNvPr>
            <p:cNvSpPr>
              <a:spLocks/>
            </p:cNvSpPr>
            <p:nvPr/>
          </p:nvSpPr>
          <p:spPr bwMode="auto">
            <a:xfrm>
              <a:off x="980" y="1508"/>
              <a:ext cx="490" cy="243"/>
            </a:xfrm>
            <a:custGeom>
              <a:avLst/>
              <a:gdLst>
                <a:gd name="T0" fmla="*/ 88 w 419"/>
                <a:gd name="T1" fmla="*/ 54 h 208"/>
                <a:gd name="T2" fmla="*/ 29 w 419"/>
                <a:gd name="T3" fmla="*/ 0 h 208"/>
                <a:gd name="T4" fmla="*/ 0 w 419"/>
                <a:gd name="T5" fmla="*/ 49 h 208"/>
                <a:gd name="T6" fmla="*/ 54 w 419"/>
                <a:gd name="T7" fmla="*/ 97 h 208"/>
                <a:gd name="T8" fmla="*/ 379 w 419"/>
                <a:gd name="T9" fmla="*/ 208 h 208"/>
                <a:gd name="T10" fmla="*/ 419 w 419"/>
                <a:gd name="T11" fmla="*/ 159 h 208"/>
                <a:gd name="T12" fmla="*/ 88 w 419"/>
                <a:gd name="T13" fmla="*/ 54 h 208"/>
              </a:gdLst>
              <a:ahLst/>
              <a:cxnLst>
                <a:cxn ang="0">
                  <a:pos x="T0" y="T1"/>
                </a:cxn>
                <a:cxn ang="0">
                  <a:pos x="T2" y="T3"/>
                </a:cxn>
                <a:cxn ang="0">
                  <a:pos x="T4" y="T5"/>
                </a:cxn>
                <a:cxn ang="0">
                  <a:pos x="T6" y="T7"/>
                </a:cxn>
                <a:cxn ang="0">
                  <a:pos x="T8" y="T9"/>
                </a:cxn>
                <a:cxn ang="0">
                  <a:pos x="T10" y="T11"/>
                </a:cxn>
                <a:cxn ang="0">
                  <a:pos x="T12" y="T13"/>
                </a:cxn>
              </a:cxnLst>
              <a:rect l="0" t="0" r="r" b="b"/>
              <a:pathLst>
                <a:path w="419" h="208">
                  <a:moveTo>
                    <a:pt x="88" y="54"/>
                  </a:moveTo>
                  <a:cubicBezTo>
                    <a:pt x="65" y="36"/>
                    <a:pt x="46" y="17"/>
                    <a:pt x="29" y="0"/>
                  </a:cubicBezTo>
                  <a:cubicBezTo>
                    <a:pt x="18" y="16"/>
                    <a:pt x="8" y="33"/>
                    <a:pt x="0" y="49"/>
                  </a:cubicBezTo>
                  <a:cubicBezTo>
                    <a:pt x="15" y="65"/>
                    <a:pt x="33" y="81"/>
                    <a:pt x="54" y="97"/>
                  </a:cubicBezTo>
                  <a:cubicBezTo>
                    <a:pt x="181" y="198"/>
                    <a:pt x="308" y="208"/>
                    <a:pt x="379" y="208"/>
                  </a:cubicBezTo>
                  <a:cubicBezTo>
                    <a:pt x="384" y="208"/>
                    <a:pt x="406" y="177"/>
                    <a:pt x="419" y="159"/>
                  </a:cubicBezTo>
                  <a:cubicBezTo>
                    <a:pt x="387" y="165"/>
                    <a:pt x="251" y="183"/>
                    <a:pt x="88" y="5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2" tIns="46610" rIns="93222" bIns="46610" numCol="1" anchor="t" anchorCtr="0" compatLnSpc="1">
              <a:prstTxWarp prst="textNoShape">
                <a:avLst/>
              </a:prstTxWarp>
            </a:bodyPr>
            <a:lstStyle/>
            <a:p>
              <a:pPr marL="0" marR="0" lvl="0" indent="0" algn="l" defTabSz="932146"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srgbClr val="505050"/>
                </a:solidFill>
                <a:effectLst/>
                <a:uLnTx/>
                <a:uFillTx/>
                <a:latin typeface="Segoe UI"/>
                <a:ea typeface="+mn-ea"/>
                <a:cs typeface="+mn-cs"/>
              </a:endParaRPr>
            </a:p>
          </p:txBody>
        </p:sp>
        <p:sp>
          <p:nvSpPr>
            <p:cNvPr id="67" name="Freeform 14">
              <a:extLst>
                <a:ext uri="{FF2B5EF4-FFF2-40B4-BE49-F238E27FC236}">
                  <a16:creationId xmlns:a16="http://schemas.microsoft.com/office/drawing/2014/main" id="{E547BEF1-5D5D-4AD4-B7EA-F02D3EC6D388}"/>
                </a:ext>
              </a:extLst>
            </p:cNvPr>
            <p:cNvSpPr>
              <a:spLocks/>
            </p:cNvSpPr>
            <p:nvPr/>
          </p:nvSpPr>
          <p:spPr bwMode="auto">
            <a:xfrm>
              <a:off x="1175" y="1324"/>
              <a:ext cx="348" cy="292"/>
            </a:xfrm>
            <a:custGeom>
              <a:avLst/>
              <a:gdLst>
                <a:gd name="T0" fmla="*/ 0 w 297"/>
                <a:gd name="T1" fmla="*/ 26 h 249"/>
                <a:gd name="T2" fmla="*/ 289 w 297"/>
                <a:gd name="T3" fmla="*/ 249 h 249"/>
                <a:gd name="T4" fmla="*/ 297 w 297"/>
                <a:gd name="T5" fmla="*/ 223 h 249"/>
                <a:gd name="T6" fmla="*/ 43 w 297"/>
                <a:gd name="T7" fmla="*/ 0 h 249"/>
                <a:gd name="T8" fmla="*/ 0 w 297"/>
                <a:gd name="T9" fmla="*/ 26 h 249"/>
              </a:gdLst>
              <a:ahLst/>
              <a:cxnLst>
                <a:cxn ang="0">
                  <a:pos x="T0" y="T1"/>
                </a:cxn>
                <a:cxn ang="0">
                  <a:pos x="T2" y="T3"/>
                </a:cxn>
                <a:cxn ang="0">
                  <a:pos x="T4" y="T5"/>
                </a:cxn>
                <a:cxn ang="0">
                  <a:pos x="T6" y="T7"/>
                </a:cxn>
                <a:cxn ang="0">
                  <a:pos x="T8" y="T9"/>
                </a:cxn>
              </a:cxnLst>
              <a:rect l="0" t="0" r="r" b="b"/>
              <a:pathLst>
                <a:path w="297" h="249">
                  <a:moveTo>
                    <a:pt x="0" y="26"/>
                  </a:moveTo>
                  <a:cubicBezTo>
                    <a:pt x="116" y="134"/>
                    <a:pt x="254" y="225"/>
                    <a:pt x="289" y="249"/>
                  </a:cubicBezTo>
                  <a:cubicBezTo>
                    <a:pt x="293" y="240"/>
                    <a:pt x="295" y="232"/>
                    <a:pt x="297" y="223"/>
                  </a:cubicBezTo>
                  <a:cubicBezTo>
                    <a:pt x="260" y="195"/>
                    <a:pt x="161" y="118"/>
                    <a:pt x="43" y="0"/>
                  </a:cubicBezTo>
                  <a:cubicBezTo>
                    <a:pt x="29" y="8"/>
                    <a:pt x="15" y="16"/>
                    <a:pt x="0" y="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2" tIns="46610" rIns="93222" bIns="46610" numCol="1" anchor="t" anchorCtr="0" compatLnSpc="1">
              <a:prstTxWarp prst="textNoShape">
                <a:avLst/>
              </a:prstTxWarp>
            </a:bodyPr>
            <a:lstStyle/>
            <a:p>
              <a:pPr marL="0" marR="0" lvl="0" indent="0" algn="l" defTabSz="932146"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srgbClr val="505050"/>
                </a:solidFill>
                <a:effectLst/>
                <a:uLnTx/>
                <a:uFillTx/>
                <a:latin typeface="Segoe UI"/>
                <a:ea typeface="+mn-ea"/>
                <a:cs typeface="+mn-cs"/>
              </a:endParaRPr>
            </a:p>
          </p:txBody>
        </p:sp>
        <p:sp>
          <p:nvSpPr>
            <p:cNvPr id="68" name="Freeform 15">
              <a:extLst>
                <a:ext uri="{FF2B5EF4-FFF2-40B4-BE49-F238E27FC236}">
                  <a16:creationId xmlns:a16="http://schemas.microsoft.com/office/drawing/2014/main" id="{B4949467-8930-4F33-9E49-10EECC1F2060}"/>
                </a:ext>
              </a:extLst>
            </p:cNvPr>
            <p:cNvSpPr>
              <a:spLocks/>
            </p:cNvSpPr>
            <p:nvPr/>
          </p:nvSpPr>
          <p:spPr bwMode="auto">
            <a:xfrm>
              <a:off x="1008" y="1141"/>
              <a:ext cx="150" cy="145"/>
            </a:xfrm>
            <a:custGeom>
              <a:avLst/>
              <a:gdLst>
                <a:gd name="T0" fmla="*/ 128 w 128"/>
                <a:gd name="T1" fmla="*/ 96 h 124"/>
                <a:gd name="T2" fmla="*/ 41 w 128"/>
                <a:gd name="T3" fmla="*/ 0 h 124"/>
                <a:gd name="T4" fmla="*/ 0 w 128"/>
                <a:gd name="T5" fmla="*/ 17 h 124"/>
                <a:gd name="T6" fmla="*/ 84 w 128"/>
                <a:gd name="T7" fmla="*/ 124 h 124"/>
                <a:gd name="T8" fmla="*/ 128 w 128"/>
                <a:gd name="T9" fmla="*/ 96 h 124"/>
              </a:gdLst>
              <a:ahLst/>
              <a:cxnLst>
                <a:cxn ang="0">
                  <a:pos x="T0" y="T1"/>
                </a:cxn>
                <a:cxn ang="0">
                  <a:pos x="T2" y="T3"/>
                </a:cxn>
                <a:cxn ang="0">
                  <a:pos x="T4" y="T5"/>
                </a:cxn>
                <a:cxn ang="0">
                  <a:pos x="T6" y="T7"/>
                </a:cxn>
                <a:cxn ang="0">
                  <a:pos x="T8" y="T9"/>
                </a:cxn>
              </a:cxnLst>
              <a:rect l="0" t="0" r="r" b="b"/>
              <a:pathLst>
                <a:path w="128" h="124">
                  <a:moveTo>
                    <a:pt x="128" y="96"/>
                  </a:moveTo>
                  <a:cubicBezTo>
                    <a:pt x="100" y="67"/>
                    <a:pt x="71" y="35"/>
                    <a:pt x="41" y="0"/>
                  </a:cubicBezTo>
                  <a:cubicBezTo>
                    <a:pt x="27" y="5"/>
                    <a:pt x="13" y="11"/>
                    <a:pt x="0" y="17"/>
                  </a:cubicBezTo>
                  <a:cubicBezTo>
                    <a:pt x="22" y="53"/>
                    <a:pt x="51" y="89"/>
                    <a:pt x="84" y="124"/>
                  </a:cubicBezTo>
                  <a:cubicBezTo>
                    <a:pt x="99" y="113"/>
                    <a:pt x="113" y="104"/>
                    <a:pt x="128" y="9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2" tIns="46610" rIns="93222" bIns="46610" numCol="1" anchor="t" anchorCtr="0" compatLnSpc="1">
              <a:prstTxWarp prst="textNoShape">
                <a:avLst/>
              </a:prstTxWarp>
            </a:bodyPr>
            <a:lstStyle/>
            <a:p>
              <a:pPr marL="0" marR="0" lvl="0" indent="0" algn="l" defTabSz="932146"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srgbClr val="505050"/>
                </a:solidFill>
                <a:effectLst/>
                <a:uLnTx/>
                <a:uFillTx/>
                <a:latin typeface="Segoe UI"/>
                <a:ea typeface="+mn-ea"/>
                <a:cs typeface="+mn-cs"/>
              </a:endParaRPr>
            </a:p>
          </p:txBody>
        </p:sp>
        <p:sp>
          <p:nvSpPr>
            <p:cNvPr id="69" name="Freeform 16">
              <a:extLst>
                <a:ext uri="{FF2B5EF4-FFF2-40B4-BE49-F238E27FC236}">
                  <a16:creationId xmlns:a16="http://schemas.microsoft.com/office/drawing/2014/main" id="{C27B380A-F536-49B6-B077-D3A8DB75F85F}"/>
                </a:ext>
              </a:extLst>
            </p:cNvPr>
            <p:cNvSpPr>
              <a:spLocks/>
            </p:cNvSpPr>
            <p:nvPr/>
          </p:nvSpPr>
          <p:spPr bwMode="auto">
            <a:xfrm>
              <a:off x="870" y="1496"/>
              <a:ext cx="110" cy="277"/>
            </a:xfrm>
            <a:custGeom>
              <a:avLst/>
              <a:gdLst>
                <a:gd name="T0" fmla="*/ 43 w 94"/>
                <a:gd name="T1" fmla="*/ 0 h 236"/>
                <a:gd name="T2" fmla="*/ 0 w 94"/>
                <a:gd name="T3" fmla="*/ 173 h 236"/>
                <a:gd name="T4" fmla="*/ 6 w 94"/>
                <a:gd name="T5" fmla="*/ 185 h 236"/>
                <a:gd name="T6" fmla="*/ 58 w 94"/>
                <a:gd name="T7" fmla="*/ 236 h 236"/>
                <a:gd name="T8" fmla="*/ 94 w 94"/>
                <a:gd name="T9" fmla="*/ 59 h 236"/>
                <a:gd name="T10" fmla="*/ 43 w 94"/>
                <a:gd name="T11" fmla="*/ 0 h 236"/>
              </a:gdLst>
              <a:ahLst/>
              <a:cxnLst>
                <a:cxn ang="0">
                  <a:pos x="T0" y="T1"/>
                </a:cxn>
                <a:cxn ang="0">
                  <a:pos x="T2" y="T3"/>
                </a:cxn>
                <a:cxn ang="0">
                  <a:pos x="T4" y="T5"/>
                </a:cxn>
                <a:cxn ang="0">
                  <a:pos x="T6" y="T7"/>
                </a:cxn>
                <a:cxn ang="0">
                  <a:pos x="T8" y="T9"/>
                </a:cxn>
                <a:cxn ang="0">
                  <a:pos x="T10" y="T11"/>
                </a:cxn>
              </a:cxnLst>
              <a:rect l="0" t="0" r="r" b="b"/>
              <a:pathLst>
                <a:path w="94" h="236">
                  <a:moveTo>
                    <a:pt x="43" y="0"/>
                  </a:moveTo>
                  <a:cubicBezTo>
                    <a:pt x="13" y="61"/>
                    <a:pt x="3" y="123"/>
                    <a:pt x="0" y="173"/>
                  </a:cubicBezTo>
                  <a:cubicBezTo>
                    <a:pt x="3" y="177"/>
                    <a:pt x="3" y="181"/>
                    <a:pt x="6" y="185"/>
                  </a:cubicBezTo>
                  <a:cubicBezTo>
                    <a:pt x="21" y="204"/>
                    <a:pt x="40" y="222"/>
                    <a:pt x="58" y="236"/>
                  </a:cubicBezTo>
                  <a:cubicBezTo>
                    <a:pt x="55" y="195"/>
                    <a:pt x="59" y="129"/>
                    <a:pt x="94" y="59"/>
                  </a:cubicBezTo>
                  <a:cubicBezTo>
                    <a:pt x="73" y="39"/>
                    <a:pt x="57" y="19"/>
                    <a:pt x="43"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2" tIns="46610" rIns="93222" bIns="46610" numCol="1" anchor="t" anchorCtr="0" compatLnSpc="1">
              <a:prstTxWarp prst="textNoShape">
                <a:avLst/>
              </a:prstTxWarp>
            </a:bodyPr>
            <a:lstStyle/>
            <a:p>
              <a:pPr marL="0" marR="0" lvl="0" indent="0" algn="l" defTabSz="932146"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srgbClr val="505050"/>
                </a:solidFill>
                <a:effectLst/>
                <a:uLnTx/>
                <a:uFillTx/>
                <a:latin typeface="Segoe UI"/>
                <a:ea typeface="+mn-ea"/>
                <a:cs typeface="+mn-cs"/>
              </a:endParaRPr>
            </a:p>
          </p:txBody>
        </p:sp>
        <p:sp>
          <p:nvSpPr>
            <p:cNvPr id="70" name="Freeform 17">
              <a:extLst>
                <a:ext uri="{FF2B5EF4-FFF2-40B4-BE49-F238E27FC236}">
                  <a16:creationId xmlns:a16="http://schemas.microsoft.com/office/drawing/2014/main" id="{1C0C6418-28EE-4D1B-9538-967AB80823A7}"/>
                </a:ext>
              </a:extLst>
            </p:cNvPr>
            <p:cNvSpPr>
              <a:spLocks/>
            </p:cNvSpPr>
            <p:nvPr/>
          </p:nvSpPr>
          <p:spPr bwMode="auto">
            <a:xfrm>
              <a:off x="920" y="1286"/>
              <a:ext cx="255" cy="279"/>
            </a:xfrm>
            <a:custGeom>
              <a:avLst/>
              <a:gdLst>
                <a:gd name="T0" fmla="*/ 159 w 218"/>
                <a:gd name="T1" fmla="*/ 0 h 238"/>
                <a:gd name="T2" fmla="*/ 73 w 218"/>
                <a:gd name="T3" fmla="*/ 75 h 238"/>
                <a:gd name="T4" fmla="*/ 31 w 218"/>
                <a:gd name="T5" fmla="*/ 127 h 238"/>
                <a:gd name="T6" fmla="*/ 31 w 218"/>
                <a:gd name="T7" fmla="*/ 127 h 238"/>
                <a:gd name="T8" fmla="*/ 0 w 218"/>
                <a:gd name="T9" fmla="*/ 179 h 238"/>
                <a:gd name="T10" fmla="*/ 51 w 218"/>
                <a:gd name="T11" fmla="*/ 238 h 238"/>
                <a:gd name="T12" fmla="*/ 80 w 218"/>
                <a:gd name="T13" fmla="*/ 189 h 238"/>
                <a:gd name="T14" fmla="*/ 80 w 218"/>
                <a:gd name="T15" fmla="*/ 189 h 238"/>
                <a:gd name="T16" fmla="*/ 137 w 218"/>
                <a:gd name="T17" fmla="*/ 124 h 238"/>
                <a:gd name="T18" fmla="*/ 218 w 218"/>
                <a:gd name="T19" fmla="*/ 58 h 238"/>
                <a:gd name="T20" fmla="*/ 159 w 218"/>
                <a:gd name="T21" fmla="*/ 0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238">
                  <a:moveTo>
                    <a:pt x="159" y="0"/>
                  </a:moveTo>
                  <a:cubicBezTo>
                    <a:pt x="131" y="19"/>
                    <a:pt x="102" y="44"/>
                    <a:pt x="73" y="75"/>
                  </a:cubicBezTo>
                  <a:cubicBezTo>
                    <a:pt x="57" y="92"/>
                    <a:pt x="43" y="109"/>
                    <a:pt x="31" y="127"/>
                  </a:cubicBezTo>
                  <a:cubicBezTo>
                    <a:pt x="31" y="127"/>
                    <a:pt x="31" y="127"/>
                    <a:pt x="31" y="127"/>
                  </a:cubicBezTo>
                  <a:cubicBezTo>
                    <a:pt x="19" y="144"/>
                    <a:pt x="9" y="162"/>
                    <a:pt x="0" y="179"/>
                  </a:cubicBezTo>
                  <a:cubicBezTo>
                    <a:pt x="14" y="198"/>
                    <a:pt x="30" y="218"/>
                    <a:pt x="51" y="238"/>
                  </a:cubicBezTo>
                  <a:cubicBezTo>
                    <a:pt x="59" y="222"/>
                    <a:pt x="69" y="205"/>
                    <a:pt x="80" y="189"/>
                  </a:cubicBezTo>
                  <a:cubicBezTo>
                    <a:pt x="80" y="189"/>
                    <a:pt x="80" y="189"/>
                    <a:pt x="80" y="189"/>
                  </a:cubicBezTo>
                  <a:cubicBezTo>
                    <a:pt x="96" y="167"/>
                    <a:pt x="114" y="145"/>
                    <a:pt x="137" y="124"/>
                  </a:cubicBezTo>
                  <a:cubicBezTo>
                    <a:pt x="166" y="97"/>
                    <a:pt x="193" y="76"/>
                    <a:pt x="218" y="58"/>
                  </a:cubicBezTo>
                  <a:cubicBezTo>
                    <a:pt x="198" y="39"/>
                    <a:pt x="178" y="20"/>
                    <a:pt x="159"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2" tIns="46610" rIns="93222" bIns="46610" numCol="1" anchor="t" anchorCtr="0" compatLnSpc="1">
              <a:prstTxWarp prst="textNoShape">
                <a:avLst/>
              </a:prstTxWarp>
            </a:bodyPr>
            <a:lstStyle/>
            <a:p>
              <a:pPr marL="0" marR="0" lvl="0" indent="0" algn="l" defTabSz="932146"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srgbClr val="505050"/>
                </a:solidFill>
                <a:effectLst/>
                <a:uLnTx/>
                <a:uFillTx/>
                <a:latin typeface="Segoe UI"/>
                <a:ea typeface="+mn-ea"/>
                <a:cs typeface="+mn-cs"/>
              </a:endParaRPr>
            </a:p>
          </p:txBody>
        </p:sp>
        <p:sp>
          <p:nvSpPr>
            <p:cNvPr id="71" name="Freeform 18">
              <a:extLst>
                <a:ext uri="{FF2B5EF4-FFF2-40B4-BE49-F238E27FC236}">
                  <a16:creationId xmlns:a16="http://schemas.microsoft.com/office/drawing/2014/main" id="{59002619-D855-4082-AE12-B87249EF43C2}"/>
                </a:ext>
              </a:extLst>
            </p:cNvPr>
            <p:cNvSpPr>
              <a:spLocks/>
            </p:cNvSpPr>
            <p:nvPr/>
          </p:nvSpPr>
          <p:spPr bwMode="auto">
            <a:xfrm>
              <a:off x="1106" y="1200"/>
              <a:ext cx="348" cy="154"/>
            </a:xfrm>
            <a:custGeom>
              <a:avLst/>
              <a:gdLst>
                <a:gd name="T0" fmla="*/ 252 w 297"/>
                <a:gd name="T1" fmla="*/ 8 h 132"/>
                <a:gd name="T2" fmla="*/ 44 w 297"/>
                <a:gd name="T3" fmla="*/ 47 h 132"/>
                <a:gd name="T4" fmla="*/ 44 w 297"/>
                <a:gd name="T5" fmla="*/ 46 h 132"/>
                <a:gd name="T6" fmla="*/ 0 w 297"/>
                <a:gd name="T7" fmla="*/ 74 h 132"/>
                <a:gd name="T8" fmla="*/ 59 w 297"/>
                <a:gd name="T9" fmla="*/ 132 h 132"/>
                <a:gd name="T10" fmla="*/ 102 w 297"/>
                <a:gd name="T11" fmla="*/ 106 h 132"/>
                <a:gd name="T12" fmla="*/ 102 w 297"/>
                <a:gd name="T13" fmla="*/ 106 h 132"/>
                <a:gd name="T14" fmla="*/ 297 w 297"/>
                <a:gd name="T15" fmla="*/ 54 h 132"/>
                <a:gd name="T16" fmla="*/ 252 w 297"/>
                <a:gd name="T17" fmla="*/ 8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7" h="132">
                  <a:moveTo>
                    <a:pt x="252" y="8"/>
                  </a:moveTo>
                  <a:cubicBezTo>
                    <a:pt x="204" y="0"/>
                    <a:pt x="130" y="1"/>
                    <a:pt x="44" y="47"/>
                  </a:cubicBezTo>
                  <a:cubicBezTo>
                    <a:pt x="44" y="46"/>
                    <a:pt x="44" y="46"/>
                    <a:pt x="44" y="46"/>
                  </a:cubicBezTo>
                  <a:cubicBezTo>
                    <a:pt x="30" y="54"/>
                    <a:pt x="15" y="63"/>
                    <a:pt x="0" y="74"/>
                  </a:cubicBezTo>
                  <a:cubicBezTo>
                    <a:pt x="19" y="94"/>
                    <a:pt x="39" y="113"/>
                    <a:pt x="59" y="132"/>
                  </a:cubicBezTo>
                  <a:cubicBezTo>
                    <a:pt x="74" y="122"/>
                    <a:pt x="88" y="114"/>
                    <a:pt x="102" y="106"/>
                  </a:cubicBezTo>
                  <a:cubicBezTo>
                    <a:pt x="102" y="106"/>
                    <a:pt x="102" y="106"/>
                    <a:pt x="102" y="106"/>
                  </a:cubicBezTo>
                  <a:cubicBezTo>
                    <a:pt x="216" y="45"/>
                    <a:pt x="297" y="54"/>
                    <a:pt x="297" y="54"/>
                  </a:cubicBezTo>
                  <a:cubicBezTo>
                    <a:pt x="284" y="36"/>
                    <a:pt x="268" y="21"/>
                    <a:pt x="252"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2" tIns="46610" rIns="93222" bIns="46610" numCol="1" anchor="t" anchorCtr="0" compatLnSpc="1">
              <a:prstTxWarp prst="textNoShape">
                <a:avLst/>
              </a:prstTxWarp>
            </a:bodyPr>
            <a:lstStyle/>
            <a:p>
              <a:pPr marL="0" marR="0" lvl="0" indent="0" algn="l" defTabSz="932146"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srgbClr val="505050"/>
                </a:solidFill>
                <a:effectLst/>
                <a:uLnTx/>
                <a:uFillTx/>
                <a:latin typeface="Segoe UI"/>
                <a:ea typeface="+mn-ea"/>
                <a:cs typeface="+mn-cs"/>
              </a:endParaRPr>
            </a:p>
          </p:txBody>
        </p:sp>
        <p:sp>
          <p:nvSpPr>
            <p:cNvPr id="72" name="Freeform 19">
              <a:extLst>
                <a:ext uri="{FF2B5EF4-FFF2-40B4-BE49-F238E27FC236}">
                  <a16:creationId xmlns:a16="http://schemas.microsoft.com/office/drawing/2014/main" id="{FB1F0479-9C59-476F-BF14-732FD1346547}"/>
                </a:ext>
              </a:extLst>
            </p:cNvPr>
            <p:cNvSpPr>
              <a:spLocks/>
            </p:cNvSpPr>
            <p:nvPr/>
          </p:nvSpPr>
          <p:spPr bwMode="auto">
            <a:xfrm>
              <a:off x="1297" y="1418"/>
              <a:ext cx="177" cy="176"/>
            </a:xfrm>
            <a:custGeom>
              <a:avLst/>
              <a:gdLst>
                <a:gd name="T0" fmla="*/ 35 w 151"/>
                <a:gd name="T1" fmla="*/ 22 h 151"/>
                <a:gd name="T2" fmla="*/ 22 w 151"/>
                <a:gd name="T3" fmla="*/ 116 h 151"/>
                <a:gd name="T4" fmla="*/ 116 w 151"/>
                <a:gd name="T5" fmla="*/ 128 h 151"/>
                <a:gd name="T6" fmla="*/ 129 w 151"/>
                <a:gd name="T7" fmla="*/ 35 h 151"/>
                <a:gd name="T8" fmla="*/ 35 w 151"/>
                <a:gd name="T9" fmla="*/ 22 h 151"/>
              </a:gdLst>
              <a:ahLst/>
              <a:cxnLst>
                <a:cxn ang="0">
                  <a:pos x="T0" y="T1"/>
                </a:cxn>
                <a:cxn ang="0">
                  <a:pos x="T2" y="T3"/>
                </a:cxn>
                <a:cxn ang="0">
                  <a:pos x="T4" y="T5"/>
                </a:cxn>
                <a:cxn ang="0">
                  <a:pos x="T6" y="T7"/>
                </a:cxn>
                <a:cxn ang="0">
                  <a:pos x="T8" y="T9"/>
                </a:cxn>
              </a:cxnLst>
              <a:rect l="0" t="0" r="r" b="b"/>
              <a:pathLst>
                <a:path w="151" h="151">
                  <a:moveTo>
                    <a:pt x="35" y="22"/>
                  </a:moveTo>
                  <a:cubicBezTo>
                    <a:pt x="6" y="45"/>
                    <a:pt x="0" y="86"/>
                    <a:pt x="22" y="116"/>
                  </a:cubicBezTo>
                  <a:cubicBezTo>
                    <a:pt x="45" y="145"/>
                    <a:pt x="87" y="151"/>
                    <a:pt x="116" y="128"/>
                  </a:cubicBezTo>
                  <a:cubicBezTo>
                    <a:pt x="145" y="106"/>
                    <a:pt x="151" y="64"/>
                    <a:pt x="129" y="35"/>
                  </a:cubicBezTo>
                  <a:cubicBezTo>
                    <a:pt x="106" y="5"/>
                    <a:pt x="64" y="0"/>
                    <a:pt x="35" y="2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2" tIns="46610" rIns="93222" bIns="46610" numCol="1" anchor="t" anchorCtr="0" compatLnSpc="1">
              <a:prstTxWarp prst="textNoShape">
                <a:avLst/>
              </a:prstTxWarp>
            </a:bodyPr>
            <a:lstStyle/>
            <a:p>
              <a:pPr marL="0" marR="0" lvl="0" indent="0" algn="l" defTabSz="932146"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srgbClr val="505050"/>
                </a:solidFill>
                <a:effectLst/>
                <a:uLnTx/>
                <a:uFillTx/>
                <a:latin typeface="Segoe UI"/>
                <a:ea typeface="+mn-ea"/>
                <a:cs typeface="+mn-cs"/>
              </a:endParaRPr>
            </a:p>
          </p:txBody>
        </p:sp>
        <p:sp>
          <p:nvSpPr>
            <p:cNvPr id="73" name="Freeform 20">
              <a:extLst>
                <a:ext uri="{FF2B5EF4-FFF2-40B4-BE49-F238E27FC236}">
                  <a16:creationId xmlns:a16="http://schemas.microsoft.com/office/drawing/2014/main" id="{49615BC9-9E81-4C87-BE72-9A8A234573BF}"/>
                </a:ext>
              </a:extLst>
            </p:cNvPr>
            <p:cNvSpPr>
              <a:spLocks/>
            </p:cNvSpPr>
            <p:nvPr/>
          </p:nvSpPr>
          <p:spPr bwMode="auto">
            <a:xfrm>
              <a:off x="1139" y="1614"/>
              <a:ext cx="163" cy="164"/>
            </a:xfrm>
            <a:custGeom>
              <a:avLst/>
              <a:gdLst>
                <a:gd name="T0" fmla="*/ 32 w 139"/>
                <a:gd name="T1" fmla="*/ 21 h 140"/>
                <a:gd name="T2" fmla="*/ 20 w 139"/>
                <a:gd name="T3" fmla="*/ 108 h 140"/>
                <a:gd name="T4" fmla="*/ 107 w 139"/>
                <a:gd name="T5" fmla="*/ 119 h 140"/>
                <a:gd name="T6" fmla="*/ 119 w 139"/>
                <a:gd name="T7" fmla="*/ 33 h 140"/>
                <a:gd name="T8" fmla="*/ 32 w 139"/>
                <a:gd name="T9" fmla="*/ 21 h 140"/>
              </a:gdLst>
              <a:ahLst/>
              <a:cxnLst>
                <a:cxn ang="0">
                  <a:pos x="T0" y="T1"/>
                </a:cxn>
                <a:cxn ang="0">
                  <a:pos x="T2" y="T3"/>
                </a:cxn>
                <a:cxn ang="0">
                  <a:pos x="T4" y="T5"/>
                </a:cxn>
                <a:cxn ang="0">
                  <a:pos x="T6" y="T7"/>
                </a:cxn>
                <a:cxn ang="0">
                  <a:pos x="T8" y="T9"/>
                </a:cxn>
              </a:cxnLst>
              <a:rect l="0" t="0" r="r" b="b"/>
              <a:pathLst>
                <a:path w="139" h="140">
                  <a:moveTo>
                    <a:pt x="32" y="21"/>
                  </a:moveTo>
                  <a:cubicBezTo>
                    <a:pt x="5" y="42"/>
                    <a:pt x="0" y="81"/>
                    <a:pt x="20" y="108"/>
                  </a:cubicBezTo>
                  <a:cubicBezTo>
                    <a:pt x="41" y="135"/>
                    <a:pt x="80" y="140"/>
                    <a:pt x="107" y="119"/>
                  </a:cubicBezTo>
                  <a:cubicBezTo>
                    <a:pt x="134" y="98"/>
                    <a:pt x="139" y="60"/>
                    <a:pt x="119" y="33"/>
                  </a:cubicBezTo>
                  <a:cubicBezTo>
                    <a:pt x="98" y="5"/>
                    <a:pt x="59" y="0"/>
                    <a:pt x="32" y="2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2" tIns="46610" rIns="93222" bIns="46610" numCol="1" anchor="t" anchorCtr="0" compatLnSpc="1">
              <a:prstTxWarp prst="textNoShape">
                <a:avLst/>
              </a:prstTxWarp>
            </a:bodyPr>
            <a:lstStyle/>
            <a:p>
              <a:pPr marL="0" marR="0" lvl="0" indent="0" algn="l" defTabSz="932146"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srgbClr val="505050"/>
                </a:solidFill>
                <a:effectLst/>
                <a:uLnTx/>
                <a:uFillTx/>
                <a:latin typeface="Segoe UI"/>
                <a:ea typeface="+mn-ea"/>
                <a:cs typeface="+mn-cs"/>
              </a:endParaRPr>
            </a:p>
          </p:txBody>
        </p:sp>
        <p:sp>
          <p:nvSpPr>
            <p:cNvPr id="74" name="Freeform 21">
              <a:extLst>
                <a:ext uri="{FF2B5EF4-FFF2-40B4-BE49-F238E27FC236}">
                  <a16:creationId xmlns:a16="http://schemas.microsoft.com/office/drawing/2014/main" id="{F7F09151-92E9-4C85-8FBB-7C12C9410CA4}"/>
                </a:ext>
              </a:extLst>
            </p:cNvPr>
            <p:cNvSpPr>
              <a:spLocks/>
            </p:cNvSpPr>
            <p:nvPr/>
          </p:nvSpPr>
          <p:spPr bwMode="auto">
            <a:xfrm>
              <a:off x="846" y="1371"/>
              <a:ext cx="249" cy="249"/>
            </a:xfrm>
            <a:custGeom>
              <a:avLst/>
              <a:gdLst>
                <a:gd name="T0" fmla="*/ 49 w 212"/>
                <a:gd name="T1" fmla="*/ 32 h 213"/>
                <a:gd name="T2" fmla="*/ 31 w 212"/>
                <a:gd name="T3" fmla="*/ 163 h 213"/>
                <a:gd name="T4" fmla="*/ 163 w 212"/>
                <a:gd name="T5" fmla="*/ 181 h 213"/>
                <a:gd name="T6" fmla="*/ 181 w 212"/>
                <a:gd name="T7" fmla="*/ 49 h 213"/>
                <a:gd name="T8" fmla="*/ 49 w 212"/>
                <a:gd name="T9" fmla="*/ 32 h 213"/>
              </a:gdLst>
              <a:ahLst/>
              <a:cxnLst>
                <a:cxn ang="0">
                  <a:pos x="T0" y="T1"/>
                </a:cxn>
                <a:cxn ang="0">
                  <a:pos x="T2" y="T3"/>
                </a:cxn>
                <a:cxn ang="0">
                  <a:pos x="T4" y="T5"/>
                </a:cxn>
                <a:cxn ang="0">
                  <a:pos x="T6" y="T7"/>
                </a:cxn>
                <a:cxn ang="0">
                  <a:pos x="T8" y="T9"/>
                </a:cxn>
              </a:cxnLst>
              <a:rect l="0" t="0" r="r" b="b"/>
              <a:pathLst>
                <a:path w="212" h="213">
                  <a:moveTo>
                    <a:pt x="49" y="32"/>
                  </a:moveTo>
                  <a:cubicBezTo>
                    <a:pt x="8" y="63"/>
                    <a:pt x="0" y="122"/>
                    <a:pt x="31" y="163"/>
                  </a:cubicBezTo>
                  <a:cubicBezTo>
                    <a:pt x="63" y="205"/>
                    <a:pt x="122" y="213"/>
                    <a:pt x="163" y="181"/>
                  </a:cubicBezTo>
                  <a:cubicBezTo>
                    <a:pt x="204" y="149"/>
                    <a:pt x="212" y="91"/>
                    <a:pt x="181" y="49"/>
                  </a:cubicBezTo>
                  <a:cubicBezTo>
                    <a:pt x="149" y="8"/>
                    <a:pt x="90" y="0"/>
                    <a:pt x="49" y="3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2" tIns="46610" rIns="93222" bIns="46610" numCol="1" anchor="t" anchorCtr="0" compatLnSpc="1">
              <a:prstTxWarp prst="textNoShape">
                <a:avLst/>
              </a:prstTxWarp>
            </a:bodyPr>
            <a:lstStyle/>
            <a:p>
              <a:pPr marL="0" marR="0" lvl="0" indent="0" algn="l" defTabSz="932146"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srgbClr val="505050"/>
                </a:solidFill>
                <a:effectLst/>
                <a:uLnTx/>
                <a:uFillTx/>
                <a:latin typeface="Segoe UI"/>
                <a:ea typeface="+mn-ea"/>
                <a:cs typeface="+mn-cs"/>
              </a:endParaRPr>
            </a:p>
          </p:txBody>
        </p:sp>
        <p:sp>
          <p:nvSpPr>
            <p:cNvPr id="75" name="Freeform 22">
              <a:extLst>
                <a:ext uri="{FF2B5EF4-FFF2-40B4-BE49-F238E27FC236}">
                  <a16:creationId xmlns:a16="http://schemas.microsoft.com/office/drawing/2014/main" id="{51ADD9B7-0719-4074-AFEB-211C3B034E97}"/>
                </a:ext>
              </a:extLst>
            </p:cNvPr>
            <p:cNvSpPr>
              <a:spLocks/>
            </p:cNvSpPr>
            <p:nvPr/>
          </p:nvSpPr>
          <p:spPr bwMode="auto">
            <a:xfrm>
              <a:off x="2428" y="1228"/>
              <a:ext cx="272" cy="622"/>
            </a:xfrm>
            <a:custGeom>
              <a:avLst/>
              <a:gdLst>
                <a:gd name="T0" fmla="*/ 0 w 232"/>
                <a:gd name="T1" fmla="*/ 0 h 531"/>
                <a:gd name="T2" fmla="*/ 0 w 232"/>
                <a:gd name="T3" fmla="*/ 447 h 531"/>
                <a:gd name="T4" fmla="*/ 232 w 232"/>
                <a:gd name="T5" fmla="*/ 531 h 531"/>
                <a:gd name="T6" fmla="*/ 232 w 232"/>
                <a:gd name="T7" fmla="*/ 0 h 531"/>
                <a:gd name="T8" fmla="*/ 0 w 232"/>
                <a:gd name="T9" fmla="*/ 0 h 531"/>
              </a:gdLst>
              <a:ahLst/>
              <a:cxnLst>
                <a:cxn ang="0">
                  <a:pos x="T0" y="T1"/>
                </a:cxn>
                <a:cxn ang="0">
                  <a:pos x="T2" y="T3"/>
                </a:cxn>
                <a:cxn ang="0">
                  <a:pos x="T4" y="T5"/>
                </a:cxn>
                <a:cxn ang="0">
                  <a:pos x="T6" y="T7"/>
                </a:cxn>
                <a:cxn ang="0">
                  <a:pos x="T8" y="T9"/>
                </a:cxn>
              </a:cxnLst>
              <a:rect l="0" t="0" r="r" b="b"/>
              <a:pathLst>
                <a:path w="232" h="531">
                  <a:moveTo>
                    <a:pt x="0" y="0"/>
                  </a:moveTo>
                  <a:cubicBezTo>
                    <a:pt x="0" y="447"/>
                    <a:pt x="0" y="447"/>
                    <a:pt x="0" y="447"/>
                  </a:cubicBezTo>
                  <a:cubicBezTo>
                    <a:pt x="0" y="493"/>
                    <a:pt x="104" y="531"/>
                    <a:pt x="232" y="531"/>
                  </a:cubicBezTo>
                  <a:cubicBezTo>
                    <a:pt x="232" y="0"/>
                    <a:pt x="232" y="0"/>
                    <a:pt x="232" y="0"/>
                  </a:cubicBez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2" tIns="46610" rIns="93222" bIns="46610" numCol="1" anchor="t" anchorCtr="0" compatLnSpc="1">
              <a:prstTxWarp prst="textNoShape">
                <a:avLst/>
              </a:prstTxWarp>
            </a:bodyPr>
            <a:lstStyle/>
            <a:p>
              <a:pPr marL="0" marR="0" lvl="0" indent="0" algn="l" defTabSz="932146"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srgbClr val="505050"/>
                </a:solidFill>
                <a:effectLst/>
                <a:uLnTx/>
                <a:uFillTx/>
                <a:latin typeface="Segoe UI"/>
                <a:ea typeface="+mn-ea"/>
                <a:cs typeface="+mn-cs"/>
              </a:endParaRPr>
            </a:p>
          </p:txBody>
        </p:sp>
        <p:sp>
          <p:nvSpPr>
            <p:cNvPr id="76" name="Freeform 23">
              <a:extLst>
                <a:ext uri="{FF2B5EF4-FFF2-40B4-BE49-F238E27FC236}">
                  <a16:creationId xmlns:a16="http://schemas.microsoft.com/office/drawing/2014/main" id="{EF0AFF10-BCFC-4E46-B6D2-375F63916BB7}"/>
                </a:ext>
              </a:extLst>
            </p:cNvPr>
            <p:cNvSpPr>
              <a:spLocks/>
            </p:cNvSpPr>
            <p:nvPr/>
          </p:nvSpPr>
          <p:spPr bwMode="auto">
            <a:xfrm>
              <a:off x="2697" y="1228"/>
              <a:ext cx="275" cy="622"/>
            </a:xfrm>
            <a:custGeom>
              <a:avLst/>
              <a:gdLst>
                <a:gd name="T0" fmla="*/ 0 w 235"/>
                <a:gd name="T1" fmla="*/ 531 h 531"/>
                <a:gd name="T2" fmla="*/ 3 w 235"/>
                <a:gd name="T3" fmla="*/ 531 h 531"/>
                <a:gd name="T4" fmla="*/ 235 w 235"/>
                <a:gd name="T5" fmla="*/ 447 h 531"/>
                <a:gd name="T6" fmla="*/ 235 w 235"/>
                <a:gd name="T7" fmla="*/ 0 h 531"/>
                <a:gd name="T8" fmla="*/ 0 w 235"/>
                <a:gd name="T9" fmla="*/ 0 h 531"/>
                <a:gd name="T10" fmla="*/ 0 w 235"/>
                <a:gd name="T11" fmla="*/ 531 h 531"/>
              </a:gdLst>
              <a:ahLst/>
              <a:cxnLst>
                <a:cxn ang="0">
                  <a:pos x="T0" y="T1"/>
                </a:cxn>
                <a:cxn ang="0">
                  <a:pos x="T2" y="T3"/>
                </a:cxn>
                <a:cxn ang="0">
                  <a:pos x="T4" y="T5"/>
                </a:cxn>
                <a:cxn ang="0">
                  <a:pos x="T6" y="T7"/>
                </a:cxn>
                <a:cxn ang="0">
                  <a:pos x="T8" y="T9"/>
                </a:cxn>
                <a:cxn ang="0">
                  <a:pos x="T10" y="T11"/>
                </a:cxn>
              </a:cxnLst>
              <a:rect l="0" t="0" r="r" b="b"/>
              <a:pathLst>
                <a:path w="235" h="531">
                  <a:moveTo>
                    <a:pt x="0" y="531"/>
                  </a:moveTo>
                  <a:cubicBezTo>
                    <a:pt x="3" y="531"/>
                    <a:pt x="3" y="531"/>
                    <a:pt x="3" y="531"/>
                  </a:cubicBezTo>
                  <a:cubicBezTo>
                    <a:pt x="131" y="531"/>
                    <a:pt x="235" y="493"/>
                    <a:pt x="235" y="447"/>
                  </a:cubicBezTo>
                  <a:cubicBezTo>
                    <a:pt x="235" y="0"/>
                    <a:pt x="235" y="0"/>
                    <a:pt x="235" y="0"/>
                  </a:cubicBezTo>
                  <a:cubicBezTo>
                    <a:pt x="0" y="0"/>
                    <a:pt x="0" y="0"/>
                    <a:pt x="0" y="0"/>
                  </a:cubicBezTo>
                  <a:lnTo>
                    <a:pt x="0" y="531"/>
                  </a:ln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2" tIns="46610" rIns="93222" bIns="46610" numCol="1" anchor="t" anchorCtr="0" compatLnSpc="1">
              <a:prstTxWarp prst="textNoShape">
                <a:avLst/>
              </a:prstTxWarp>
            </a:bodyPr>
            <a:lstStyle/>
            <a:p>
              <a:pPr marL="0" marR="0" lvl="0" indent="0" algn="l" defTabSz="932146"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srgbClr val="505050"/>
                </a:solidFill>
                <a:effectLst/>
                <a:uLnTx/>
                <a:uFillTx/>
                <a:latin typeface="Segoe UI"/>
                <a:ea typeface="+mn-ea"/>
                <a:cs typeface="+mn-cs"/>
              </a:endParaRPr>
            </a:p>
          </p:txBody>
        </p:sp>
        <p:sp>
          <p:nvSpPr>
            <p:cNvPr id="77" name="Oval 24">
              <a:extLst>
                <a:ext uri="{FF2B5EF4-FFF2-40B4-BE49-F238E27FC236}">
                  <a16:creationId xmlns:a16="http://schemas.microsoft.com/office/drawing/2014/main" id="{3F94B27C-71FA-483E-8B1B-7BD8A594515D}"/>
                </a:ext>
              </a:extLst>
            </p:cNvPr>
            <p:cNvSpPr>
              <a:spLocks noChangeArrowheads="1"/>
            </p:cNvSpPr>
            <p:nvPr/>
          </p:nvSpPr>
          <p:spPr bwMode="auto">
            <a:xfrm>
              <a:off x="2428" y="1130"/>
              <a:ext cx="544" cy="196"/>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2" tIns="46610" rIns="93222" bIns="46610" numCol="1" anchor="t" anchorCtr="0" compatLnSpc="1">
              <a:prstTxWarp prst="textNoShape">
                <a:avLst/>
              </a:prstTxWarp>
            </a:bodyPr>
            <a:lstStyle/>
            <a:p>
              <a:pPr marL="0" marR="0" lvl="0" indent="0" algn="l" defTabSz="932146"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srgbClr val="505050"/>
                </a:solidFill>
                <a:effectLst/>
                <a:uLnTx/>
                <a:uFillTx/>
                <a:latin typeface="Segoe UI"/>
                <a:ea typeface="+mn-ea"/>
                <a:cs typeface="+mn-cs"/>
              </a:endParaRPr>
            </a:p>
          </p:txBody>
        </p:sp>
        <p:sp>
          <p:nvSpPr>
            <p:cNvPr id="78" name="Oval 25">
              <a:extLst>
                <a:ext uri="{FF2B5EF4-FFF2-40B4-BE49-F238E27FC236}">
                  <a16:creationId xmlns:a16="http://schemas.microsoft.com/office/drawing/2014/main" id="{C0A06897-6EB3-44F7-8E94-9A7EB84A1BA2}"/>
                </a:ext>
              </a:extLst>
            </p:cNvPr>
            <p:cNvSpPr>
              <a:spLocks noChangeArrowheads="1"/>
            </p:cNvSpPr>
            <p:nvPr/>
          </p:nvSpPr>
          <p:spPr bwMode="auto">
            <a:xfrm>
              <a:off x="2483" y="1156"/>
              <a:ext cx="434" cy="130"/>
            </a:xfrm>
            <a:prstGeom prst="ellipse">
              <a:avLst/>
            </a:prstGeom>
            <a:solidFill>
              <a:srgbClr val="85B3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2" tIns="46610" rIns="93222" bIns="46610" numCol="1" anchor="t" anchorCtr="0" compatLnSpc="1">
              <a:prstTxWarp prst="textNoShape">
                <a:avLst/>
              </a:prstTxWarp>
            </a:bodyPr>
            <a:lstStyle/>
            <a:p>
              <a:pPr marL="0" marR="0" lvl="0" indent="0" algn="l" defTabSz="932146"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srgbClr val="505050"/>
                </a:solidFill>
                <a:effectLst/>
                <a:uLnTx/>
                <a:uFillTx/>
                <a:latin typeface="Segoe UI"/>
                <a:ea typeface="+mn-ea"/>
                <a:cs typeface="+mn-cs"/>
              </a:endParaRPr>
            </a:p>
          </p:txBody>
        </p:sp>
        <p:sp>
          <p:nvSpPr>
            <p:cNvPr id="79" name="Freeform 26">
              <a:extLst>
                <a:ext uri="{FF2B5EF4-FFF2-40B4-BE49-F238E27FC236}">
                  <a16:creationId xmlns:a16="http://schemas.microsoft.com/office/drawing/2014/main" id="{2FCD8885-1700-4A40-90B7-381698EDD24B}"/>
                </a:ext>
              </a:extLst>
            </p:cNvPr>
            <p:cNvSpPr>
              <a:spLocks/>
            </p:cNvSpPr>
            <p:nvPr/>
          </p:nvSpPr>
          <p:spPr bwMode="auto">
            <a:xfrm>
              <a:off x="2483" y="1156"/>
              <a:ext cx="434" cy="106"/>
            </a:xfrm>
            <a:custGeom>
              <a:avLst/>
              <a:gdLst>
                <a:gd name="T0" fmla="*/ 331 w 370"/>
                <a:gd name="T1" fmla="*/ 90 h 90"/>
                <a:gd name="T2" fmla="*/ 370 w 370"/>
                <a:gd name="T3" fmla="*/ 56 h 90"/>
                <a:gd name="T4" fmla="*/ 185 w 370"/>
                <a:gd name="T5" fmla="*/ 0 h 90"/>
                <a:gd name="T6" fmla="*/ 0 w 370"/>
                <a:gd name="T7" fmla="*/ 56 h 90"/>
                <a:gd name="T8" fmla="*/ 39 w 370"/>
                <a:gd name="T9" fmla="*/ 90 h 90"/>
                <a:gd name="T10" fmla="*/ 185 w 370"/>
                <a:gd name="T11" fmla="*/ 68 h 90"/>
                <a:gd name="T12" fmla="*/ 331 w 370"/>
                <a:gd name="T13" fmla="*/ 90 h 90"/>
              </a:gdLst>
              <a:ahLst/>
              <a:cxnLst>
                <a:cxn ang="0">
                  <a:pos x="T0" y="T1"/>
                </a:cxn>
                <a:cxn ang="0">
                  <a:pos x="T2" y="T3"/>
                </a:cxn>
                <a:cxn ang="0">
                  <a:pos x="T4" y="T5"/>
                </a:cxn>
                <a:cxn ang="0">
                  <a:pos x="T6" y="T7"/>
                </a:cxn>
                <a:cxn ang="0">
                  <a:pos x="T8" y="T9"/>
                </a:cxn>
                <a:cxn ang="0">
                  <a:pos x="T10" y="T11"/>
                </a:cxn>
                <a:cxn ang="0">
                  <a:pos x="T12" y="T13"/>
                </a:cxn>
              </a:cxnLst>
              <a:rect l="0" t="0" r="r" b="b"/>
              <a:pathLst>
                <a:path w="370" h="90">
                  <a:moveTo>
                    <a:pt x="331" y="90"/>
                  </a:moveTo>
                  <a:cubicBezTo>
                    <a:pt x="355" y="80"/>
                    <a:pt x="370" y="69"/>
                    <a:pt x="370" y="56"/>
                  </a:cubicBezTo>
                  <a:cubicBezTo>
                    <a:pt x="370" y="25"/>
                    <a:pt x="287" y="0"/>
                    <a:pt x="185" y="0"/>
                  </a:cubicBezTo>
                  <a:cubicBezTo>
                    <a:pt x="83" y="0"/>
                    <a:pt x="0" y="25"/>
                    <a:pt x="0" y="56"/>
                  </a:cubicBezTo>
                  <a:cubicBezTo>
                    <a:pt x="0" y="69"/>
                    <a:pt x="15" y="80"/>
                    <a:pt x="39" y="90"/>
                  </a:cubicBezTo>
                  <a:cubicBezTo>
                    <a:pt x="73" y="77"/>
                    <a:pt x="125" y="68"/>
                    <a:pt x="185" y="68"/>
                  </a:cubicBezTo>
                  <a:cubicBezTo>
                    <a:pt x="244" y="68"/>
                    <a:pt x="297" y="77"/>
                    <a:pt x="331" y="90"/>
                  </a:cubicBezTo>
                  <a:close/>
                </a:path>
              </a:pathLst>
            </a:custGeom>
            <a:solidFill>
              <a:srgbClr val="BAC8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2" tIns="46610" rIns="93222" bIns="46610" numCol="1" anchor="t" anchorCtr="0" compatLnSpc="1">
              <a:prstTxWarp prst="textNoShape">
                <a:avLst/>
              </a:prstTxWarp>
            </a:bodyPr>
            <a:lstStyle/>
            <a:p>
              <a:pPr marL="0" marR="0" lvl="0" indent="0" algn="l" defTabSz="932146"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srgbClr val="505050"/>
                </a:solidFill>
                <a:effectLst/>
                <a:uLnTx/>
                <a:uFillTx/>
                <a:latin typeface="Segoe UI"/>
                <a:ea typeface="+mn-ea"/>
                <a:cs typeface="+mn-cs"/>
              </a:endParaRPr>
            </a:p>
          </p:txBody>
        </p:sp>
        <p:sp>
          <p:nvSpPr>
            <p:cNvPr id="80" name="Freeform 27">
              <a:extLst>
                <a:ext uri="{FF2B5EF4-FFF2-40B4-BE49-F238E27FC236}">
                  <a16:creationId xmlns:a16="http://schemas.microsoft.com/office/drawing/2014/main" id="{04AA7219-D9F4-4E78-8C7D-5FE1E31328FD}"/>
                </a:ext>
              </a:extLst>
            </p:cNvPr>
            <p:cNvSpPr>
              <a:spLocks noEditPoints="1"/>
            </p:cNvSpPr>
            <p:nvPr/>
          </p:nvSpPr>
          <p:spPr bwMode="auto">
            <a:xfrm>
              <a:off x="2502" y="1448"/>
              <a:ext cx="396" cy="223"/>
            </a:xfrm>
            <a:custGeom>
              <a:avLst/>
              <a:gdLst>
                <a:gd name="T0" fmla="*/ 319 w 338"/>
                <a:gd name="T1" fmla="*/ 174 h 190"/>
                <a:gd name="T2" fmla="*/ 268 w 338"/>
                <a:gd name="T3" fmla="*/ 190 h 190"/>
                <a:gd name="T4" fmla="*/ 195 w 338"/>
                <a:gd name="T5" fmla="*/ 190 h 190"/>
                <a:gd name="T6" fmla="*/ 195 w 338"/>
                <a:gd name="T7" fmla="*/ 0 h 190"/>
                <a:gd name="T8" fmla="*/ 264 w 338"/>
                <a:gd name="T9" fmla="*/ 0 h 190"/>
                <a:gd name="T10" fmla="*/ 314 w 338"/>
                <a:gd name="T11" fmla="*/ 12 h 190"/>
                <a:gd name="T12" fmla="*/ 330 w 338"/>
                <a:gd name="T13" fmla="*/ 44 h 190"/>
                <a:gd name="T14" fmla="*/ 318 w 338"/>
                <a:gd name="T15" fmla="*/ 73 h 190"/>
                <a:gd name="T16" fmla="*/ 293 w 338"/>
                <a:gd name="T17" fmla="*/ 87 h 190"/>
                <a:gd name="T18" fmla="*/ 293 w 338"/>
                <a:gd name="T19" fmla="*/ 87 h 190"/>
                <a:gd name="T20" fmla="*/ 326 w 338"/>
                <a:gd name="T21" fmla="*/ 103 h 190"/>
                <a:gd name="T22" fmla="*/ 338 w 338"/>
                <a:gd name="T23" fmla="*/ 133 h 190"/>
                <a:gd name="T24" fmla="*/ 319 w 338"/>
                <a:gd name="T25" fmla="*/ 174 h 190"/>
                <a:gd name="T26" fmla="*/ 141 w 338"/>
                <a:gd name="T27" fmla="*/ 163 h 190"/>
                <a:gd name="T28" fmla="*/ 68 w 338"/>
                <a:gd name="T29" fmla="*/ 190 h 190"/>
                <a:gd name="T30" fmla="*/ 0 w 338"/>
                <a:gd name="T31" fmla="*/ 190 h 190"/>
                <a:gd name="T32" fmla="*/ 0 w 338"/>
                <a:gd name="T33" fmla="*/ 0 h 190"/>
                <a:gd name="T34" fmla="*/ 68 w 338"/>
                <a:gd name="T35" fmla="*/ 0 h 190"/>
                <a:gd name="T36" fmla="*/ 169 w 338"/>
                <a:gd name="T37" fmla="*/ 92 h 190"/>
                <a:gd name="T38" fmla="*/ 141 w 338"/>
                <a:gd name="T39" fmla="*/ 163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38" h="190">
                  <a:moveTo>
                    <a:pt x="319" y="174"/>
                  </a:moveTo>
                  <a:cubicBezTo>
                    <a:pt x="306" y="185"/>
                    <a:pt x="290" y="190"/>
                    <a:pt x="268" y="190"/>
                  </a:cubicBezTo>
                  <a:cubicBezTo>
                    <a:pt x="195" y="190"/>
                    <a:pt x="195" y="190"/>
                    <a:pt x="195" y="190"/>
                  </a:cubicBezTo>
                  <a:cubicBezTo>
                    <a:pt x="195" y="0"/>
                    <a:pt x="195" y="0"/>
                    <a:pt x="195" y="0"/>
                  </a:cubicBezTo>
                  <a:cubicBezTo>
                    <a:pt x="264" y="0"/>
                    <a:pt x="264" y="0"/>
                    <a:pt x="264" y="0"/>
                  </a:cubicBezTo>
                  <a:cubicBezTo>
                    <a:pt x="286" y="0"/>
                    <a:pt x="302" y="3"/>
                    <a:pt x="314" y="12"/>
                  </a:cubicBezTo>
                  <a:cubicBezTo>
                    <a:pt x="325" y="19"/>
                    <a:pt x="330" y="30"/>
                    <a:pt x="330" y="44"/>
                  </a:cubicBezTo>
                  <a:cubicBezTo>
                    <a:pt x="330" y="55"/>
                    <a:pt x="326" y="64"/>
                    <a:pt x="318" y="73"/>
                  </a:cubicBezTo>
                  <a:cubicBezTo>
                    <a:pt x="311" y="79"/>
                    <a:pt x="303" y="84"/>
                    <a:pt x="293" y="87"/>
                  </a:cubicBezTo>
                  <a:cubicBezTo>
                    <a:pt x="293" y="87"/>
                    <a:pt x="293" y="87"/>
                    <a:pt x="293" y="87"/>
                  </a:cubicBezTo>
                  <a:cubicBezTo>
                    <a:pt x="307" y="89"/>
                    <a:pt x="318" y="94"/>
                    <a:pt x="326" y="103"/>
                  </a:cubicBezTo>
                  <a:cubicBezTo>
                    <a:pt x="334" y="111"/>
                    <a:pt x="338" y="121"/>
                    <a:pt x="338" y="133"/>
                  </a:cubicBezTo>
                  <a:cubicBezTo>
                    <a:pt x="338" y="150"/>
                    <a:pt x="331" y="164"/>
                    <a:pt x="319" y="174"/>
                  </a:cubicBezTo>
                  <a:close/>
                  <a:moveTo>
                    <a:pt x="141" y="163"/>
                  </a:moveTo>
                  <a:cubicBezTo>
                    <a:pt x="123" y="181"/>
                    <a:pt x="98" y="190"/>
                    <a:pt x="68" y="190"/>
                  </a:cubicBezTo>
                  <a:cubicBezTo>
                    <a:pt x="0" y="190"/>
                    <a:pt x="0" y="190"/>
                    <a:pt x="0" y="190"/>
                  </a:cubicBezTo>
                  <a:cubicBezTo>
                    <a:pt x="0" y="0"/>
                    <a:pt x="0" y="0"/>
                    <a:pt x="0" y="0"/>
                  </a:cubicBezTo>
                  <a:cubicBezTo>
                    <a:pt x="68" y="0"/>
                    <a:pt x="68" y="0"/>
                    <a:pt x="68" y="0"/>
                  </a:cubicBezTo>
                  <a:cubicBezTo>
                    <a:pt x="135" y="0"/>
                    <a:pt x="169" y="30"/>
                    <a:pt x="169" y="92"/>
                  </a:cubicBezTo>
                  <a:cubicBezTo>
                    <a:pt x="169" y="122"/>
                    <a:pt x="160" y="145"/>
                    <a:pt x="141" y="16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2" tIns="46610" rIns="93222" bIns="46610" numCol="1" anchor="t" anchorCtr="0" compatLnSpc="1">
              <a:prstTxWarp prst="textNoShape">
                <a:avLst/>
              </a:prstTxWarp>
            </a:bodyPr>
            <a:lstStyle/>
            <a:p>
              <a:pPr marL="0" marR="0" lvl="0" indent="0" algn="l" defTabSz="932146"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srgbClr val="505050"/>
                </a:solidFill>
                <a:effectLst/>
                <a:uLnTx/>
                <a:uFillTx/>
                <a:latin typeface="Segoe UI"/>
                <a:ea typeface="+mn-ea"/>
                <a:cs typeface="+mn-cs"/>
              </a:endParaRPr>
            </a:p>
          </p:txBody>
        </p:sp>
        <p:sp>
          <p:nvSpPr>
            <p:cNvPr id="81" name="Freeform 28">
              <a:extLst>
                <a:ext uri="{FF2B5EF4-FFF2-40B4-BE49-F238E27FC236}">
                  <a16:creationId xmlns:a16="http://schemas.microsoft.com/office/drawing/2014/main" id="{CE757B58-97B8-4A8D-B920-077EF02B116C}"/>
                </a:ext>
              </a:extLst>
            </p:cNvPr>
            <p:cNvSpPr>
              <a:spLocks/>
            </p:cNvSpPr>
            <p:nvPr/>
          </p:nvSpPr>
          <p:spPr bwMode="auto">
            <a:xfrm>
              <a:off x="2552" y="1488"/>
              <a:ext cx="95" cy="142"/>
            </a:xfrm>
            <a:custGeom>
              <a:avLst/>
              <a:gdLst>
                <a:gd name="T0" fmla="*/ 21 w 81"/>
                <a:gd name="T1" fmla="*/ 0 h 121"/>
                <a:gd name="T2" fmla="*/ 0 w 81"/>
                <a:gd name="T3" fmla="*/ 0 h 121"/>
                <a:gd name="T4" fmla="*/ 0 w 81"/>
                <a:gd name="T5" fmla="*/ 121 h 121"/>
                <a:gd name="T6" fmla="*/ 21 w 81"/>
                <a:gd name="T7" fmla="*/ 121 h 121"/>
                <a:gd name="T8" fmla="*/ 65 w 81"/>
                <a:gd name="T9" fmla="*/ 104 h 121"/>
                <a:gd name="T10" fmla="*/ 81 w 81"/>
                <a:gd name="T11" fmla="*/ 59 h 121"/>
                <a:gd name="T12" fmla="*/ 66 w 81"/>
                <a:gd name="T13" fmla="*/ 16 h 121"/>
                <a:gd name="T14" fmla="*/ 21 w 81"/>
                <a:gd name="T15" fmla="*/ 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1" h="121">
                  <a:moveTo>
                    <a:pt x="21" y="0"/>
                  </a:moveTo>
                  <a:cubicBezTo>
                    <a:pt x="0" y="0"/>
                    <a:pt x="0" y="0"/>
                    <a:pt x="0" y="0"/>
                  </a:cubicBezTo>
                  <a:cubicBezTo>
                    <a:pt x="0" y="121"/>
                    <a:pt x="0" y="121"/>
                    <a:pt x="0" y="121"/>
                  </a:cubicBezTo>
                  <a:cubicBezTo>
                    <a:pt x="21" y="121"/>
                    <a:pt x="21" y="121"/>
                    <a:pt x="21" y="121"/>
                  </a:cubicBezTo>
                  <a:cubicBezTo>
                    <a:pt x="40" y="121"/>
                    <a:pt x="55" y="115"/>
                    <a:pt x="65" y="104"/>
                  </a:cubicBezTo>
                  <a:cubicBezTo>
                    <a:pt x="76" y="93"/>
                    <a:pt x="81" y="78"/>
                    <a:pt x="81" y="59"/>
                  </a:cubicBezTo>
                  <a:cubicBezTo>
                    <a:pt x="81" y="41"/>
                    <a:pt x="76" y="27"/>
                    <a:pt x="66" y="16"/>
                  </a:cubicBezTo>
                  <a:cubicBezTo>
                    <a:pt x="55" y="6"/>
                    <a:pt x="40" y="0"/>
                    <a:pt x="21" y="0"/>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2" tIns="46610" rIns="93222" bIns="46610" numCol="1" anchor="t" anchorCtr="0" compatLnSpc="1">
              <a:prstTxWarp prst="textNoShape">
                <a:avLst/>
              </a:prstTxWarp>
            </a:bodyPr>
            <a:lstStyle/>
            <a:p>
              <a:pPr marL="0" marR="0" lvl="0" indent="0" algn="l" defTabSz="932146"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srgbClr val="505050"/>
                </a:solidFill>
                <a:effectLst/>
                <a:uLnTx/>
                <a:uFillTx/>
                <a:latin typeface="Segoe UI"/>
                <a:ea typeface="+mn-ea"/>
                <a:cs typeface="+mn-cs"/>
              </a:endParaRPr>
            </a:p>
          </p:txBody>
        </p:sp>
        <p:sp>
          <p:nvSpPr>
            <p:cNvPr id="82" name="Freeform 29">
              <a:extLst>
                <a:ext uri="{FF2B5EF4-FFF2-40B4-BE49-F238E27FC236}">
                  <a16:creationId xmlns:a16="http://schemas.microsoft.com/office/drawing/2014/main" id="{7DA614D9-D890-4AD9-A1FC-E97D585A35FF}"/>
                </a:ext>
              </a:extLst>
            </p:cNvPr>
            <p:cNvSpPr>
              <a:spLocks/>
            </p:cNvSpPr>
            <p:nvPr/>
          </p:nvSpPr>
          <p:spPr bwMode="auto">
            <a:xfrm>
              <a:off x="2781" y="1484"/>
              <a:ext cx="55" cy="53"/>
            </a:xfrm>
            <a:custGeom>
              <a:avLst/>
              <a:gdLst>
                <a:gd name="T0" fmla="*/ 39 w 47"/>
                <a:gd name="T1" fmla="*/ 39 h 45"/>
                <a:gd name="T2" fmla="*/ 47 w 47"/>
                <a:gd name="T3" fmla="*/ 21 h 45"/>
                <a:gd name="T4" fmla="*/ 16 w 47"/>
                <a:gd name="T5" fmla="*/ 0 h 45"/>
                <a:gd name="T6" fmla="*/ 0 w 47"/>
                <a:gd name="T7" fmla="*/ 0 h 45"/>
                <a:gd name="T8" fmla="*/ 0 w 47"/>
                <a:gd name="T9" fmla="*/ 45 h 45"/>
                <a:gd name="T10" fmla="*/ 19 w 47"/>
                <a:gd name="T11" fmla="*/ 45 h 45"/>
                <a:gd name="T12" fmla="*/ 39 w 47"/>
                <a:gd name="T13" fmla="*/ 39 h 45"/>
              </a:gdLst>
              <a:ahLst/>
              <a:cxnLst>
                <a:cxn ang="0">
                  <a:pos x="T0" y="T1"/>
                </a:cxn>
                <a:cxn ang="0">
                  <a:pos x="T2" y="T3"/>
                </a:cxn>
                <a:cxn ang="0">
                  <a:pos x="T4" y="T5"/>
                </a:cxn>
                <a:cxn ang="0">
                  <a:pos x="T6" y="T7"/>
                </a:cxn>
                <a:cxn ang="0">
                  <a:pos x="T8" y="T9"/>
                </a:cxn>
                <a:cxn ang="0">
                  <a:pos x="T10" y="T11"/>
                </a:cxn>
                <a:cxn ang="0">
                  <a:pos x="T12" y="T13"/>
                </a:cxn>
              </a:cxnLst>
              <a:rect l="0" t="0" r="r" b="b"/>
              <a:pathLst>
                <a:path w="47" h="45">
                  <a:moveTo>
                    <a:pt x="39" y="39"/>
                  </a:moveTo>
                  <a:cubicBezTo>
                    <a:pt x="44" y="34"/>
                    <a:pt x="47" y="28"/>
                    <a:pt x="47" y="21"/>
                  </a:cubicBezTo>
                  <a:cubicBezTo>
                    <a:pt x="47" y="7"/>
                    <a:pt x="37" y="0"/>
                    <a:pt x="16" y="0"/>
                  </a:cubicBezTo>
                  <a:cubicBezTo>
                    <a:pt x="0" y="0"/>
                    <a:pt x="0" y="0"/>
                    <a:pt x="0" y="0"/>
                  </a:cubicBezTo>
                  <a:cubicBezTo>
                    <a:pt x="0" y="45"/>
                    <a:pt x="0" y="45"/>
                    <a:pt x="0" y="45"/>
                  </a:cubicBezTo>
                  <a:cubicBezTo>
                    <a:pt x="19" y="45"/>
                    <a:pt x="19" y="45"/>
                    <a:pt x="19" y="45"/>
                  </a:cubicBezTo>
                  <a:cubicBezTo>
                    <a:pt x="27" y="45"/>
                    <a:pt x="34" y="43"/>
                    <a:pt x="39" y="39"/>
                  </a:cubicBez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2" tIns="46610" rIns="93222" bIns="46610" numCol="1" anchor="t" anchorCtr="0" compatLnSpc="1">
              <a:prstTxWarp prst="textNoShape">
                <a:avLst/>
              </a:prstTxWarp>
            </a:bodyPr>
            <a:lstStyle/>
            <a:p>
              <a:pPr marL="0" marR="0" lvl="0" indent="0" algn="l" defTabSz="932146"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srgbClr val="505050"/>
                </a:solidFill>
                <a:effectLst/>
                <a:uLnTx/>
                <a:uFillTx/>
                <a:latin typeface="Segoe UI"/>
                <a:ea typeface="+mn-ea"/>
                <a:cs typeface="+mn-cs"/>
              </a:endParaRPr>
            </a:p>
          </p:txBody>
        </p:sp>
        <p:sp>
          <p:nvSpPr>
            <p:cNvPr id="83" name="Freeform 30">
              <a:extLst>
                <a:ext uri="{FF2B5EF4-FFF2-40B4-BE49-F238E27FC236}">
                  <a16:creationId xmlns:a16="http://schemas.microsoft.com/office/drawing/2014/main" id="{CF1ED43B-0731-4A40-BDD0-A2EB8EE9555F}"/>
                </a:ext>
              </a:extLst>
            </p:cNvPr>
            <p:cNvSpPr>
              <a:spLocks/>
            </p:cNvSpPr>
            <p:nvPr/>
          </p:nvSpPr>
          <p:spPr bwMode="auto">
            <a:xfrm>
              <a:off x="2780" y="1575"/>
              <a:ext cx="65" cy="58"/>
            </a:xfrm>
            <a:custGeom>
              <a:avLst/>
              <a:gdLst>
                <a:gd name="T0" fmla="*/ 47 w 56"/>
                <a:gd name="T1" fmla="*/ 6 h 50"/>
                <a:gd name="T2" fmla="*/ 24 w 56"/>
                <a:gd name="T3" fmla="*/ 0 h 50"/>
                <a:gd name="T4" fmla="*/ 0 w 56"/>
                <a:gd name="T5" fmla="*/ 0 h 50"/>
                <a:gd name="T6" fmla="*/ 0 w 56"/>
                <a:gd name="T7" fmla="*/ 50 h 50"/>
                <a:gd name="T8" fmla="*/ 24 w 56"/>
                <a:gd name="T9" fmla="*/ 50 h 50"/>
                <a:gd name="T10" fmla="*/ 47 w 56"/>
                <a:gd name="T11" fmla="*/ 43 h 50"/>
                <a:gd name="T12" fmla="*/ 56 w 56"/>
                <a:gd name="T13" fmla="*/ 24 h 50"/>
                <a:gd name="T14" fmla="*/ 47 w 56"/>
                <a:gd name="T15" fmla="*/ 6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6" h="50">
                  <a:moveTo>
                    <a:pt x="47" y="6"/>
                  </a:moveTo>
                  <a:cubicBezTo>
                    <a:pt x="42" y="2"/>
                    <a:pt x="34" y="0"/>
                    <a:pt x="24" y="0"/>
                  </a:cubicBezTo>
                  <a:cubicBezTo>
                    <a:pt x="0" y="0"/>
                    <a:pt x="0" y="0"/>
                    <a:pt x="0" y="0"/>
                  </a:cubicBezTo>
                  <a:cubicBezTo>
                    <a:pt x="0" y="50"/>
                    <a:pt x="0" y="50"/>
                    <a:pt x="0" y="50"/>
                  </a:cubicBezTo>
                  <a:cubicBezTo>
                    <a:pt x="24" y="50"/>
                    <a:pt x="24" y="50"/>
                    <a:pt x="24" y="50"/>
                  </a:cubicBezTo>
                  <a:cubicBezTo>
                    <a:pt x="34" y="50"/>
                    <a:pt x="42" y="48"/>
                    <a:pt x="47" y="43"/>
                  </a:cubicBezTo>
                  <a:cubicBezTo>
                    <a:pt x="53" y="38"/>
                    <a:pt x="56" y="32"/>
                    <a:pt x="56" y="24"/>
                  </a:cubicBezTo>
                  <a:cubicBezTo>
                    <a:pt x="56" y="17"/>
                    <a:pt x="53" y="11"/>
                    <a:pt x="47" y="6"/>
                  </a:cubicBez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2" tIns="46610" rIns="93222" bIns="46610" numCol="1" anchor="t" anchorCtr="0" compatLnSpc="1">
              <a:prstTxWarp prst="textNoShape">
                <a:avLst/>
              </a:prstTxWarp>
            </a:bodyPr>
            <a:lstStyle/>
            <a:p>
              <a:pPr marL="0" marR="0" lvl="0" indent="0" algn="l" defTabSz="932146"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srgbClr val="505050"/>
                </a:solidFill>
                <a:effectLst/>
                <a:uLnTx/>
                <a:uFillTx/>
                <a:latin typeface="Segoe UI"/>
                <a:ea typeface="+mn-ea"/>
                <a:cs typeface="+mn-cs"/>
              </a:endParaRPr>
            </a:p>
          </p:txBody>
        </p:sp>
        <p:sp>
          <p:nvSpPr>
            <p:cNvPr id="84" name="Freeform 31">
              <a:extLst>
                <a:ext uri="{FF2B5EF4-FFF2-40B4-BE49-F238E27FC236}">
                  <a16:creationId xmlns:a16="http://schemas.microsoft.com/office/drawing/2014/main" id="{73E6216B-5A2F-47D4-AC4B-3D33201C7068}"/>
                </a:ext>
              </a:extLst>
            </p:cNvPr>
            <p:cNvSpPr>
              <a:spLocks/>
            </p:cNvSpPr>
            <p:nvPr/>
          </p:nvSpPr>
          <p:spPr bwMode="auto">
            <a:xfrm>
              <a:off x="2460" y="2814"/>
              <a:ext cx="479" cy="140"/>
            </a:xfrm>
            <a:custGeom>
              <a:avLst/>
              <a:gdLst>
                <a:gd name="T0" fmla="*/ 298 w 409"/>
                <a:gd name="T1" fmla="*/ 0 h 120"/>
                <a:gd name="T2" fmla="*/ 283 w 409"/>
                <a:gd name="T3" fmla="*/ 0 h 120"/>
                <a:gd name="T4" fmla="*/ 135 w 409"/>
                <a:gd name="T5" fmla="*/ 0 h 120"/>
                <a:gd name="T6" fmla="*/ 128 w 409"/>
                <a:gd name="T7" fmla="*/ 0 h 120"/>
                <a:gd name="T8" fmla="*/ 0 w 409"/>
                <a:gd name="T9" fmla="*/ 82 h 120"/>
                <a:gd name="T10" fmla="*/ 0 w 409"/>
                <a:gd name="T11" fmla="*/ 120 h 120"/>
                <a:gd name="T12" fmla="*/ 153 w 409"/>
                <a:gd name="T13" fmla="*/ 120 h 120"/>
                <a:gd name="T14" fmla="*/ 265 w 409"/>
                <a:gd name="T15" fmla="*/ 120 h 120"/>
                <a:gd name="T16" fmla="*/ 409 w 409"/>
                <a:gd name="T17" fmla="*/ 120 h 120"/>
                <a:gd name="T18" fmla="*/ 409 w 409"/>
                <a:gd name="T19" fmla="*/ 82 h 120"/>
                <a:gd name="T20" fmla="*/ 298 w 409"/>
                <a:gd name="T21"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9" h="120">
                  <a:moveTo>
                    <a:pt x="298" y="0"/>
                  </a:moveTo>
                  <a:cubicBezTo>
                    <a:pt x="283" y="0"/>
                    <a:pt x="283" y="0"/>
                    <a:pt x="283" y="0"/>
                  </a:cubicBezTo>
                  <a:cubicBezTo>
                    <a:pt x="135" y="0"/>
                    <a:pt x="135" y="0"/>
                    <a:pt x="135" y="0"/>
                  </a:cubicBezTo>
                  <a:cubicBezTo>
                    <a:pt x="128" y="0"/>
                    <a:pt x="128" y="0"/>
                    <a:pt x="128" y="0"/>
                  </a:cubicBezTo>
                  <a:cubicBezTo>
                    <a:pt x="148" y="72"/>
                    <a:pt x="121" y="82"/>
                    <a:pt x="0" y="82"/>
                  </a:cubicBezTo>
                  <a:cubicBezTo>
                    <a:pt x="0" y="120"/>
                    <a:pt x="0" y="120"/>
                    <a:pt x="0" y="120"/>
                  </a:cubicBezTo>
                  <a:cubicBezTo>
                    <a:pt x="153" y="120"/>
                    <a:pt x="153" y="120"/>
                    <a:pt x="153" y="120"/>
                  </a:cubicBezTo>
                  <a:cubicBezTo>
                    <a:pt x="265" y="120"/>
                    <a:pt x="265" y="120"/>
                    <a:pt x="265" y="120"/>
                  </a:cubicBezTo>
                  <a:cubicBezTo>
                    <a:pt x="409" y="120"/>
                    <a:pt x="409" y="120"/>
                    <a:pt x="409" y="120"/>
                  </a:cubicBezTo>
                  <a:cubicBezTo>
                    <a:pt x="409" y="82"/>
                    <a:pt x="409" y="82"/>
                    <a:pt x="409" y="82"/>
                  </a:cubicBezTo>
                  <a:cubicBezTo>
                    <a:pt x="289" y="82"/>
                    <a:pt x="277" y="72"/>
                    <a:pt x="298" y="0"/>
                  </a:cubicBez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2" tIns="46610" rIns="93222" bIns="46610" numCol="1" anchor="t" anchorCtr="0" compatLnSpc="1">
              <a:prstTxWarp prst="textNoShape">
                <a:avLst/>
              </a:prstTxWarp>
            </a:bodyPr>
            <a:lstStyle/>
            <a:p>
              <a:pPr marL="0" marR="0" lvl="0" indent="0" algn="l" defTabSz="932146"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srgbClr val="505050"/>
                </a:solidFill>
                <a:effectLst/>
                <a:uLnTx/>
                <a:uFillTx/>
                <a:latin typeface="Segoe UI"/>
                <a:ea typeface="+mn-ea"/>
                <a:cs typeface="+mn-cs"/>
              </a:endParaRPr>
            </a:p>
          </p:txBody>
        </p:sp>
        <p:sp>
          <p:nvSpPr>
            <p:cNvPr id="85" name="Freeform 32">
              <a:extLst>
                <a:ext uri="{FF2B5EF4-FFF2-40B4-BE49-F238E27FC236}">
                  <a16:creationId xmlns:a16="http://schemas.microsoft.com/office/drawing/2014/main" id="{8CA57240-1999-483E-A070-49D9A313DF4A}"/>
                </a:ext>
              </a:extLst>
            </p:cNvPr>
            <p:cNvSpPr>
              <a:spLocks noEditPoints="1"/>
            </p:cNvSpPr>
            <p:nvPr/>
          </p:nvSpPr>
          <p:spPr bwMode="auto">
            <a:xfrm>
              <a:off x="2334" y="2278"/>
              <a:ext cx="733" cy="536"/>
            </a:xfrm>
            <a:custGeom>
              <a:avLst/>
              <a:gdLst>
                <a:gd name="T0" fmla="*/ 588 w 626"/>
                <a:gd name="T1" fmla="*/ 0 h 457"/>
                <a:gd name="T2" fmla="*/ 34 w 626"/>
                <a:gd name="T3" fmla="*/ 0 h 457"/>
                <a:gd name="T4" fmla="*/ 0 w 626"/>
                <a:gd name="T5" fmla="*/ 35 h 457"/>
                <a:gd name="T6" fmla="*/ 0 w 626"/>
                <a:gd name="T7" fmla="*/ 422 h 457"/>
                <a:gd name="T8" fmla="*/ 34 w 626"/>
                <a:gd name="T9" fmla="*/ 457 h 457"/>
                <a:gd name="T10" fmla="*/ 588 w 626"/>
                <a:gd name="T11" fmla="*/ 457 h 457"/>
                <a:gd name="T12" fmla="*/ 626 w 626"/>
                <a:gd name="T13" fmla="*/ 422 h 457"/>
                <a:gd name="T14" fmla="*/ 626 w 626"/>
                <a:gd name="T15" fmla="*/ 35 h 457"/>
                <a:gd name="T16" fmla="*/ 588 w 626"/>
                <a:gd name="T17" fmla="*/ 0 h 457"/>
                <a:gd name="T18" fmla="*/ 578 w 626"/>
                <a:gd name="T19" fmla="*/ 48 h 457"/>
                <a:gd name="T20" fmla="*/ 578 w 626"/>
                <a:gd name="T21" fmla="*/ 409 h 457"/>
                <a:gd name="T22" fmla="*/ 48 w 626"/>
                <a:gd name="T23" fmla="*/ 409 h 457"/>
                <a:gd name="T24" fmla="*/ 48 w 626"/>
                <a:gd name="T25" fmla="*/ 48 h 457"/>
                <a:gd name="T26" fmla="*/ 579 w 626"/>
                <a:gd name="T27" fmla="*/ 47 h 457"/>
                <a:gd name="T28" fmla="*/ 578 w 626"/>
                <a:gd name="T29" fmla="*/ 48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6" h="457">
                  <a:moveTo>
                    <a:pt x="588" y="0"/>
                  </a:moveTo>
                  <a:cubicBezTo>
                    <a:pt x="34" y="0"/>
                    <a:pt x="34" y="0"/>
                    <a:pt x="34" y="0"/>
                  </a:cubicBezTo>
                  <a:cubicBezTo>
                    <a:pt x="15" y="0"/>
                    <a:pt x="0" y="16"/>
                    <a:pt x="0" y="35"/>
                  </a:cubicBezTo>
                  <a:cubicBezTo>
                    <a:pt x="0" y="422"/>
                    <a:pt x="0" y="422"/>
                    <a:pt x="0" y="422"/>
                  </a:cubicBezTo>
                  <a:cubicBezTo>
                    <a:pt x="0" y="440"/>
                    <a:pt x="15" y="457"/>
                    <a:pt x="34" y="457"/>
                  </a:cubicBezTo>
                  <a:cubicBezTo>
                    <a:pt x="588" y="457"/>
                    <a:pt x="588" y="457"/>
                    <a:pt x="588" y="457"/>
                  </a:cubicBezTo>
                  <a:cubicBezTo>
                    <a:pt x="607" y="457"/>
                    <a:pt x="626" y="440"/>
                    <a:pt x="626" y="422"/>
                  </a:cubicBezTo>
                  <a:cubicBezTo>
                    <a:pt x="626" y="35"/>
                    <a:pt x="626" y="35"/>
                    <a:pt x="626" y="35"/>
                  </a:cubicBezTo>
                  <a:cubicBezTo>
                    <a:pt x="626" y="16"/>
                    <a:pt x="607" y="0"/>
                    <a:pt x="588" y="0"/>
                  </a:cubicBezTo>
                  <a:close/>
                  <a:moveTo>
                    <a:pt x="578" y="48"/>
                  </a:moveTo>
                  <a:cubicBezTo>
                    <a:pt x="578" y="409"/>
                    <a:pt x="578" y="409"/>
                    <a:pt x="578" y="409"/>
                  </a:cubicBezTo>
                  <a:cubicBezTo>
                    <a:pt x="48" y="409"/>
                    <a:pt x="48" y="409"/>
                    <a:pt x="48" y="409"/>
                  </a:cubicBezTo>
                  <a:cubicBezTo>
                    <a:pt x="48" y="48"/>
                    <a:pt x="48" y="48"/>
                    <a:pt x="48" y="48"/>
                  </a:cubicBezTo>
                  <a:cubicBezTo>
                    <a:pt x="579" y="47"/>
                    <a:pt x="579" y="47"/>
                    <a:pt x="579" y="47"/>
                  </a:cubicBezTo>
                  <a:lnTo>
                    <a:pt x="578" y="48"/>
                  </a:lnTo>
                  <a:close/>
                </a:path>
              </a:pathLst>
            </a:custGeom>
            <a:solidFill>
              <a:srgbClr val="C5C5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2" tIns="46610" rIns="93222" bIns="46610" numCol="1" anchor="t" anchorCtr="0" compatLnSpc="1">
              <a:prstTxWarp prst="textNoShape">
                <a:avLst/>
              </a:prstTxWarp>
            </a:bodyPr>
            <a:lstStyle/>
            <a:p>
              <a:pPr marL="0" marR="0" lvl="0" indent="0" algn="l" defTabSz="932146"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srgbClr val="505050"/>
                </a:solidFill>
                <a:effectLst/>
                <a:uLnTx/>
                <a:uFillTx/>
                <a:latin typeface="Segoe UI"/>
                <a:ea typeface="+mn-ea"/>
                <a:cs typeface="+mn-cs"/>
              </a:endParaRPr>
            </a:p>
          </p:txBody>
        </p:sp>
        <p:sp>
          <p:nvSpPr>
            <p:cNvPr id="86" name="Freeform 33">
              <a:extLst>
                <a:ext uri="{FF2B5EF4-FFF2-40B4-BE49-F238E27FC236}">
                  <a16:creationId xmlns:a16="http://schemas.microsoft.com/office/drawing/2014/main" id="{9522DD59-08E0-432A-BD29-22A898C7A351}"/>
                </a:ext>
              </a:extLst>
            </p:cNvPr>
            <p:cNvSpPr>
              <a:spLocks/>
            </p:cNvSpPr>
            <p:nvPr/>
          </p:nvSpPr>
          <p:spPr bwMode="auto">
            <a:xfrm>
              <a:off x="2389" y="2334"/>
              <a:ext cx="621" cy="423"/>
            </a:xfrm>
            <a:custGeom>
              <a:avLst/>
              <a:gdLst>
                <a:gd name="T0" fmla="*/ 620 w 621"/>
                <a:gd name="T1" fmla="*/ 1 h 423"/>
                <a:gd name="T2" fmla="*/ 620 w 621"/>
                <a:gd name="T3" fmla="*/ 423 h 423"/>
                <a:gd name="T4" fmla="*/ 0 w 621"/>
                <a:gd name="T5" fmla="*/ 423 h 423"/>
                <a:gd name="T6" fmla="*/ 0 w 621"/>
                <a:gd name="T7" fmla="*/ 1 h 423"/>
                <a:gd name="T8" fmla="*/ 621 w 621"/>
                <a:gd name="T9" fmla="*/ 0 h 423"/>
                <a:gd name="T10" fmla="*/ 620 w 621"/>
                <a:gd name="T11" fmla="*/ 1 h 423"/>
              </a:gdLst>
              <a:ahLst/>
              <a:cxnLst>
                <a:cxn ang="0">
                  <a:pos x="T0" y="T1"/>
                </a:cxn>
                <a:cxn ang="0">
                  <a:pos x="T2" y="T3"/>
                </a:cxn>
                <a:cxn ang="0">
                  <a:pos x="T4" y="T5"/>
                </a:cxn>
                <a:cxn ang="0">
                  <a:pos x="T6" y="T7"/>
                </a:cxn>
                <a:cxn ang="0">
                  <a:pos x="T8" y="T9"/>
                </a:cxn>
                <a:cxn ang="0">
                  <a:pos x="T10" y="T11"/>
                </a:cxn>
              </a:cxnLst>
              <a:rect l="0" t="0" r="r" b="b"/>
              <a:pathLst>
                <a:path w="621" h="423">
                  <a:moveTo>
                    <a:pt x="620" y="1"/>
                  </a:moveTo>
                  <a:lnTo>
                    <a:pt x="620" y="423"/>
                  </a:lnTo>
                  <a:lnTo>
                    <a:pt x="0" y="423"/>
                  </a:lnTo>
                  <a:lnTo>
                    <a:pt x="0" y="1"/>
                  </a:lnTo>
                  <a:lnTo>
                    <a:pt x="621" y="0"/>
                  </a:lnTo>
                  <a:lnTo>
                    <a:pt x="620" y="1"/>
                  </a:lnTo>
                  <a:close/>
                </a:path>
              </a:pathLst>
            </a:custGeom>
            <a:solidFill>
              <a:srgbClr val="00B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2" tIns="46610" rIns="93222" bIns="46610" numCol="1" anchor="t" anchorCtr="0" compatLnSpc="1">
              <a:prstTxWarp prst="textNoShape">
                <a:avLst/>
              </a:prstTxWarp>
            </a:bodyPr>
            <a:lstStyle/>
            <a:p>
              <a:pPr marL="0" marR="0" lvl="0" indent="0" algn="l" defTabSz="932146"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srgbClr val="505050"/>
                </a:solidFill>
                <a:effectLst/>
                <a:uLnTx/>
                <a:uFillTx/>
                <a:latin typeface="Segoe UI"/>
                <a:ea typeface="+mn-ea"/>
                <a:cs typeface="+mn-cs"/>
              </a:endParaRPr>
            </a:p>
          </p:txBody>
        </p:sp>
        <p:sp>
          <p:nvSpPr>
            <p:cNvPr id="87" name="Freeform 34">
              <a:extLst>
                <a:ext uri="{FF2B5EF4-FFF2-40B4-BE49-F238E27FC236}">
                  <a16:creationId xmlns:a16="http://schemas.microsoft.com/office/drawing/2014/main" id="{8D46E4F7-0C1D-49C5-A748-D019198C044A}"/>
                </a:ext>
              </a:extLst>
            </p:cNvPr>
            <p:cNvSpPr>
              <a:spLocks/>
            </p:cNvSpPr>
            <p:nvPr/>
          </p:nvSpPr>
          <p:spPr bwMode="auto">
            <a:xfrm>
              <a:off x="2389" y="2334"/>
              <a:ext cx="621" cy="423"/>
            </a:xfrm>
            <a:custGeom>
              <a:avLst/>
              <a:gdLst>
                <a:gd name="T0" fmla="*/ 620 w 621"/>
                <a:gd name="T1" fmla="*/ 1 h 423"/>
                <a:gd name="T2" fmla="*/ 620 w 621"/>
                <a:gd name="T3" fmla="*/ 423 h 423"/>
                <a:gd name="T4" fmla="*/ 0 w 621"/>
                <a:gd name="T5" fmla="*/ 423 h 423"/>
                <a:gd name="T6" fmla="*/ 0 w 621"/>
                <a:gd name="T7" fmla="*/ 1 h 423"/>
                <a:gd name="T8" fmla="*/ 621 w 621"/>
                <a:gd name="T9" fmla="*/ 0 h 423"/>
                <a:gd name="T10" fmla="*/ 620 w 621"/>
                <a:gd name="T11" fmla="*/ 1 h 423"/>
              </a:gdLst>
              <a:ahLst/>
              <a:cxnLst>
                <a:cxn ang="0">
                  <a:pos x="T0" y="T1"/>
                </a:cxn>
                <a:cxn ang="0">
                  <a:pos x="T2" y="T3"/>
                </a:cxn>
                <a:cxn ang="0">
                  <a:pos x="T4" y="T5"/>
                </a:cxn>
                <a:cxn ang="0">
                  <a:pos x="T6" y="T7"/>
                </a:cxn>
                <a:cxn ang="0">
                  <a:pos x="T8" y="T9"/>
                </a:cxn>
                <a:cxn ang="0">
                  <a:pos x="T10" y="T11"/>
                </a:cxn>
              </a:cxnLst>
              <a:rect l="0" t="0" r="r" b="b"/>
              <a:pathLst>
                <a:path w="621" h="423">
                  <a:moveTo>
                    <a:pt x="620" y="1"/>
                  </a:moveTo>
                  <a:lnTo>
                    <a:pt x="620" y="423"/>
                  </a:lnTo>
                  <a:lnTo>
                    <a:pt x="0" y="423"/>
                  </a:lnTo>
                  <a:lnTo>
                    <a:pt x="0" y="1"/>
                  </a:lnTo>
                  <a:lnTo>
                    <a:pt x="621" y="0"/>
                  </a:lnTo>
                  <a:lnTo>
                    <a:pt x="620" y="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22" tIns="46610" rIns="93222" bIns="46610" numCol="1" anchor="t" anchorCtr="0" compatLnSpc="1">
              <a:prstTxWarp prst="textNoShape">
                <a:avLst/>
              </a:prstTxWarp>
            </a:bodyPr>
            <a:lstStyle/>
            <a:p>
              <a:pPr marL="0" marR="0" lvl="0" indent="0" algn="l" defTabSz="932146"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srgbClr val="505050"/>
                </a:solidFill>
                <a:effectLst/>
                <a:uLnTx/>
                <a:uFillTx/>
                <a:latin typeface="Segoe UI"/>
                <a:ea typeface="+mn-ea"/>
                <a:cs typeface="+mn-cs"/>
              </a:endParaRPr>
            </a:p>
          </p:txBody>
        </p:sp>
        <p:sp>
          <p:nvSpPr>
            <p:cNvPr id="88" name="Freeform 35">
              <a:extLst>
                <a:ext uri="{FF2B5EF4-FFF2-40B4-BE49-F238E27FC236}">
                  <a16:creationId xmlns:a16="http://schemas.microsoft.com/office/drawing/2014/main" id="{5B77BCE5-4C6B-467D-A5CC-A53A83ECAB5E}"/>
                </a:ext>
              </a:extLst>
            </p:cNvPr>
            <p:cNvSpPr>
              <a:spLocks/>
            </p:cNvSpPr>
            <p:nvPr/>
          </p:nvSpPr>
          <p:spPr bwMode="auto">
            <a:xfrm>
              <a:off x="2334" y="2278"/>
              <a:ext cx="688" cy="536"/>
            </a:xfrm>
            <a:custGeom>
              <a:avLst/>
              <a:gdLst>
                <a:gd name="T0" fmla="*/ 48 w 588"/>
                <a:gd name="T1" fmla="*/ 409 h 457"/>
                <a:gd name="T2" fmla="*/ 47 w 588"/>
                <a:gd name="T3" fmla="*/ 409 h 457"/>
                <a:gd name="T4" fmla="*/ 47 w 588"/>
                <a:gd name="T5" fmla="*/ 48 h 457"/>
                <a:gd name="T6" fmla="*/ 532 w 588"/>
                <a:gd name="T7" fmla="*/ 47 h 457"/>
                <a:gd name="T8" fmla="*/ 588 w 588"/>
                <a:gd name="T9" fmla="*/ 0 h 457"/>
                <a:gd name="T10" fmla="*/ 588 w 588"/>
                <a:gd name="T11" fmla="*/ 0 h 457"/>
                <a:gd name="T12" fmla="*/ 34 w 588"/>
                <a:gd name="T13" fmla="*/ 0 h 457"/>
                <a:gd name="T14" fmla="*/ 0 w 588"/>
                <a:gd name="T15" fmla="*/ 35 h 457"/>
                <a:gd name="T16" fmla="*/ 0 w 588"/>
                <a:gd name="T17" fmla="*/ 422 h 457"/>
                <a:gd name="T18" fmla="*/ 34 w 588"/>
                <a:gd name="T19" fmla="*/ 457 h 457"/>
                <a:gd name="T20" fmla="*/ 47 w 588"/>
                <a:gd name="T21" fmla="*/ 457 h 457"/>
                <a:gd name="T22" fmla="*/ 104 w 588"/>
                <a:gd name="T23" fmla="*/ 409 h 457"/>
                <a:gd name="T24" fmla="*/ 48 w 588"/>
                <a:gd name="T25" fmla="*/ 409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8" h="457">
                  <a:moveTo>
                    <a:pt x="48" y="409"/>
                  </a:moveTo>
                  <a:cubicBezTo>
                    <a:pt x="47" y="409"/>
                    <a:pt x="47" y="409"/>
                    <a:pt x="47" y="409"/>
                  </a:cubicBezTo>
                  <a:cubicBezTo>
                    <a:pt x="47" y="48"/>
                    <a:pt x="47" y="48"/>
                    <a:pt x="47" y="48"/>
                  </a:cubicBezTo>
                  <a:cubicBezTo>
                    <a:pt x="532" y="47"/>
                    <a:pt x="532" y="47"/>
                    <a:pt x="532" y="47"/>
                  </a:cubicBezTo>
                  <a:cubicBezTo>
                    <a:pt x="588" y="0"/>
                    <a:pt x="588" y="0"/>
                    <a:pt x="588" y="0"/>
                  </a:cubicBezTo>
                  <a:cubicBezTo>
                    <a:pt x="588" y="0"/>
                    <a:pt x="588" y="0"/>
                    <a:pt x="588" y="0"/>
                  </a:cubicBezTo>
                  <a:cubicBezTo>
                    <a:pt x="34" y="0"/>
                    <a:pt x="34" y="0"/>
                    <a:pt x="34" y="0"/>
                  </a:cubicBezTo>
                  <a:cubicBezTo>
                    <a:pt x="15" y="0"/>
                    <a:pt x="0" y="16"/>
                    <a:pt x="0" y="35"/>
                  </a:cubicBezTo>
                  <a:cubicBezTo>
                    <a:pt x="0" y="422"/>
                    <a:pt x="0" y="422"/>
                    <a:pt x="0" y="422"/>
                  </a:cubicBezTo>
                  <a:cubicBezTo>
                    <a:pt x="0" y="440"/>
                    <a:pt x="15" y="457"/>
                    <a:pt x="34" y="457"/>
                  </a:cubicBezTo>
                  <a:cubicBezTo>
                    <a:pt x="47" y="457"/>
                    <a:pt x="47" y="457"/>
                    <a:pt x="47" y="457"/>
                  </a:cubicBezTo>
                  <a:cubicBezTo>
                    <a:pt x="104" y="409"/>
                    <a:pt x="104" y="409"/>
                    <a:pt x="104" y="409"/>
                  </a:cubicBezTo>
                  <a:lnTo>
                    <a:pt x="48" y="409"/>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2" tIns="46610" rIns="93222" bIns="46610" numCol="1" anchor="t" anchorCtr="0" compatLnSpc="1">
              <a:prstTxWarp prst="textNoShape">
                <a:avLst/>
              </a:prstTxWarp>
            </a:bodyPr>
            <a:lstStyle/>
            <a:p>
              <a:pPr marL="0" marR="0" lvl="0" indent="0" algn="l" defTabSz="932146"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srgbClr val="505050"/>
                </a:solidFill>
                <a:effectLst/>
                <a:uLnTx/>
                <a:uFillTx/>
                <a:latin typeface="Segoe UI"/>
                <a:ea typeface="+mn-ea"/>
                <a:cs typeface="+mn-cs"/>
              </a:endParaRPr>
            </a:p>
          </p:txBody>
        </p:sp>
        <p:sp>
          <p:nvSpPr>
            <p:cNvPr id="89" name="Freeform 36">
              <a:extLst>
                <a:ext uri="{FF2B5EF4-FFF2-40B4-BE49-F238E27FC236}">
                  <a16:creationId xmlns:a16="http://schemas.microsoft.com/office/drawing/2014/main" id="{786D783B-C66A-44FA-A979-3D5F551F972D}"/>
                </a:ext>
              </a:extLst>
            </p:cNvPr>
            <p:cNvSpPr>
              <a:spLocks/>
            </p:cNvSpPr>
            <p:nvPr/>
          </p:nvSpPr>
          <p:spPr bwMode="auto">
            <a:xfrm>
              <a:off x="2389" y="2334"/>
              <a:ext cx="568" cy="423"/>
            </a:xfrm>
            <a:custGeom>
              <a:avLst/>
              <a:gdLst>
                <a:gd name="T0" fmla="*/ 0 w 568"/>
                <a:gd name="T1" fmla="*/ 423 h 423"/>
                <a:gd name="T2" fmla="*/ 1 w 568"/>
                <a:gd name="T3" fmla="*/ 423 h 423"/>
                <a:gd name="T4" fmla="*/ 1 w 568"/>
                <a:gd name="T5" fmla="*/ 1 h 423"/>
                <a:gd name="T6" fmla="*/ 568 w 568"/>
                <a:gd name="T7" fmla="*/ 0 h 423"/>
                <a:gd name="T8" fmla="*/ 568 w 568"/>
                <a:gd name="T9" fmla="*/ 0 h 423"/>
                <a:gd name="T10" fmla="*/ 0 w 568"/>
                <a:gd name="T11" fmla="*/ 1 h 423"/>
                <a:gd name="T12" fmla="*/ 0 w 568"/>
                <a:gd name="T13" fmla="*/ 423 h 423"/>
              </a:gdLst>
              <a:ahLst/>
              <a:cxnLst>
                <a:cxn ang="0">
                  <a:pos x="T0" y="T1"/>
                </a:cxn>
                <a:cxn ang="0">
                  <a:pos x="T2" y="T3"/>
                </a:cxn>
                <a:cxn ang="0">
                  <a:pos x="T4" y="T5"/>
                </a:cxn>
                <a:cxn ang="0">
                  <a:pos x="T6" y="T7"/>
                </a:cxn>
                <a:cxn ang="0">
                  <a:pos x="T8" y="T9"/>
                </a:cxn>
                <a:cxn ang="0">
                  <a:pos x="T10" y="T11"/>
                </a:cxn>
                <a:cxn ang="0">
                  <a:pos x="T12" y="T13"/>
                </a:cxn>
              </a:cxnLst>
              <a:rect l="0" t="0" r="r" b="b"/>
              <a:pathLst>
                <a:path w="568" h="423">
                  <a:moveTo>
                    <a:pt x="0" y="423"/>
                  </a:moveTo>
                  <a:lnTo>
                    <a:pt x="1" y="423"/>
                  </a:lnTo>
                  <a:lnTo>
                    <a:pt x="1" y="1"/>
                  </a:lnTo>
                  <a:lnTo>
                    <a:pt x="568" y="0"/>
                  </a:lnTo>
                  <a:lnTo>
                    <a:pt x="568" y="0"/>
                  </a:lnTo>
                  <a:lnTo>
                    <a:pt x="0" y="1"/>
                  </a:lnTo>
                  <a:lnTo>
                    <a:pt x="0" y="423"/>
                  </a:ln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2" tIns="46610" rIns="93222" bIns="46610" numCol="1" anchor="t" anchorCtr="0" compatLnSpc="1">
              <a:prstTxWarp prst="textNoShape">
                <a:avLst/>
              </a:prstTxWarp>
            </a:bodyPr>
            <a:lstStyle/>
            <a:p>
              <a:pPr marL="0" marR="0" lvl="0" indent="0" algn="l" defTabSz="932146"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srgbClr val="505050"/>
                </a:solidFill>
                <a:effectLst/>
                <a:uLnTx/>
                <a:uFillTx/>
                <a:latin typeface="Segoe UI"/>
                <a:ea typeface="+mn-ea"/>
                <a:cs typeface="+mn-cs"/>
              </a:endParaRPr>
            </a:p>
          </p:txBody>
        </p:sp>
        <p:sp>
          <p:nvSpPr>
            <p:cNvPr id="90" name="Rectangle 37">
              <a:extLst>
                <a:ext uri="{FF2B5EF4-FFF2-40B4-BE49-F238E27FC236}">
                  <a16:creationId xmlns:a16="http://schemas.microsoft.com/office/drawing/2014/main" id="{E6AAB5C2-EBFD-4B1F-A4BE-8164B675C094}"/>
                </a:ext>
              </a:extLst>
            </p:cNvPr>
            <p:cNvSpPr>
              <a:spLocks noChangeArrowheads="1"/>
            </p:cNvSpPr>
            <p:nvPr/>
          </p:nvSpPr>
          <p:spPr bwMode="auto">
            <a:xfrm>
              <a:off x="2460" y="2910"/>
              <a:ext cx="479" cy="44"/>
            </a:xfrm>
            <a:prstGeom prst="rect">
              <a:avLst/>
            </a:prstGeom>
            <a:solidFill>
              <a:srgbClr val="B0B0B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22" tIns="46610" rIns="93222" bIns="46610" numCol="1" anchor="t" anchorCtr="0" compatLnSpc="1">
              <a:prstTxWarp prst="textNoShape">
                <a:avLst/>
              </a:prstTxWarp>
            </a:bodyPr>
            <a:lstStyle/>
            <a:p>
              <a:pPr marL="0" marR="0" lvl="0" indent="0" algn="l" defTabSz="932146"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srgbClr val="505050"/>
                </a:solidFill>
                <a:effectLst/>
                <a:uLnTx/>
                <a:uFillTx/>
                <a:latin typeface="Segoe UI"/>
                <a:ea typeface="+mn-ea"/>
                <a:cs typeface="+mn-cs"/>
              </a:endParaRPr>
            </a:p>
          </p:txBody>
        </p:sp>
        <p:sp>
          <p:nvSpPr>
            <p:cNvPr id="91" name="Oval 38">
              <a:extLst>
                <a:ext uri="{FF2B5EF4-FFF2-40B4-BE49-F238E27FC236}">
                  <a16:creationId xmlns:a16="http://schemas.microsoft.com/office/drawing/2014/main" id="{74625681-E2E5-422F-B168-7C986EF9AC74}"/>
                </a:ext>
              </a:extLst>
            </p:cNvPr>
            <p:cNvSpPr>
              <a:spLocks noChangeArrowheads="1"/>
            </p:cNvSpPr>
            <p:nvPr/>
          </p:nvSpPr>
          <p:spPr bwMode="auto">
            <a:xfrm>
              <a:off x="2687" y="2298"/>
              <a:ext cx="20" cy="21"/>
            </a:xfrm>
            <a:prstGeom prst="ellipse">
              <a:avLst/>
            </a:prstGeom>
            <a:solidFill>
              <a:srgbClr val="BAC8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2" tIns="46610" rIns="93222" bIns="46610" numCol="1" anchor="t" anchorCtr="0" compatLnSpc="1">
              <a:prstTxWarp prst="textNoShape">
                <a:avLst/>
              </a:prstTxWarp>
            </a:bodyPr>
            <a:lstStyle/>
            <a:p>
              <a:pPr marL="0" marR="0" lvl="0" indent="0" algn="l" defTabSz="932146"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srgbClr val="505050"/>
                </a:solidFill>
                <a:effectLst/>
                <a:uLnTx/>
                <a:uFillTx/>
                <a:latin typeface="Segoe UI"/>
                <a:ea typeface="+mn-ea"/>
                <a:cs typeface="+mn-cs"/>
              </a:endParaRPr>
            </a:p>
          </p:txBody>
        </p:sp>
        <p:sp>
          <p:nvSpPr>
            <p:cNvPr id="92" name="Freeform 39">
              <a:extLst>
                <a:ext uri="{FF2B5EF4-FFF2-40B4-BE49-F238E27FC236}">
                  <a16:creationId xmlns:a16="http://schemas.microsoft.com/office/drawing/2014/main" id="{6058CD01-EB52-47AD-8AEC-3E76F621FF4D}"/>
                </a:ext>
              </a:extLst>
            </p:cNvPr>
            <p:cNvSpPr>
              <a:spLocks/>
            </p:cNvSpPr>
            <p:nvPr/>
          </p:nvSpPr>
          <p:spPr bwMode="auto">
            <a:xfrm>
              <a:off x="2567" y="2383"/>
              <a:ext cx="264" cy="155"/>
            </a:xfrm>
            <a:custGeom>
              <a:avLst/>
              <a:gdLst>
                <a:gd name="T0" fmla="*/ 113 w 226"/>
                <a:gd name="T1" fmla="*/ 0 h 133"/>
                <a:gd name="T2" fmla="*/ 111 w 226"/>
                <a:gd name="T3" fmla="*/ 0 h 133"/>
                <a:gd name="T4" fmla="*/ 2 w 226"/>
                <a:gd name="T5" fmla="*/ 63 h 133"/>
                <a:gd name="T6" fmla="*/ 0 w 226"/>
                <a:gd name="T7" fmla="*/ 66 h 133"/>
                <a:gd name="T8" fmla="*/ 2 w 226"/>
                <a:gd name="T9" fmla="*/ 69 h 133"/>
                <a:gd name="T10" fmla="*/ 112 w 226"/>
                <a:gd name="T11" fmla="*/ 133 h 133"/>
                <a:gd name="T12" fmla="*/ 114 w 226"/>
                <a:gd name="T13" fmla="*/ 133 h 133"/>
                <a:gd name="T14" fmla="*/ 115 w 226"/>
                <a:gd name="T15" fmla="*/ 133 h 133"/>
                <a:gd name="T16" fmla="*/ 225 w 226"/>
                <a:gd name="T17" fmla="*/ 69 h 133"/>
                <a:gd name="T18" fmla="*/ 226 w 226"/>
                <a:gd name="T19" fmla="*/ 67 h 133"/>
                <a:gd name="T20" fmla="*/ 225 w 226"/>
                <a:gd name="T21" fmla="*/ 64 h 133"/>
                <a:gd name="T22" fmla="*/ 115 w 226"/>
                <a:gd name="T23" fmla="*/ 0 h 133"/>
                <a:gd name="T24" fmla="*/ 113 w 226"/>
                <a:gd name="T25"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6" h="133">
                  <a:moveTo>
                    <a:pt x="113" y="0"/>
                  </a:moveTo>
                  <a:cubicBezTo>
                    <a:pt x="112" y="0"/>
                    <a:pt x="112" y="0"/>
                    <a:pt x="111" y="0"/>
                  </a:cubicBezTo>
                  <a:cubicBezTo>
                    <a:pt x="2" y="63"/>
                    <a:pt x="2" y="63"/>
                    <a:pt x="2" y="63"/>
                  </a:cubicBezTo>
                  <a:cubicBezTo>
                    <a:pt x="1" y="64"/>
                    <a:pt x="0" y="65"/>
                    <a:pt x="0" y="66"/>
                  </a:cubicBezTo>
                  <a:cubicBezTo>
                    <a:pt x="0" y="67"/>
                    <a:pt x="1" y="68"/>
                    <a:pt x="2" y="69"/>
                  </a:cubicBezTo>
                  <a:cubicBezTo>
                    <a:pt x="112" y="133"/>
                    <a:pt x="112" y="133"/>
                    <a:pt x="112" y="133"/>
                  </a:cubicBezTo>
                  <a:cubicBezTo>
                    <a:pt x="112" y="133"/>
                    <a:pt x="113" y="133"/>
                    <a:pt x="114" y="133"/>
                  </a:cubicBezTo>
                  <a:cubicBezTo>
                    <a:pt x="114" y="133"/>
                    <a:pt x="115" y="133"/>
                    <a:pt x="115" y="133"/>
                  </a:cubicBezTo>
                  <a:cubicBezTo>
                    <a:pt x="225" y="69"/>
                    <a:pt x="225" y="69"/>
                    <a:pt x="225" y="69"/>
                  </a:cubicBezTo>
                  <a:cubicBezTo>
                    <a:pt x="226" y="69"/>
                    <a:pt x="226" y="68"/>
                    <a:pt x="226" y="67"/>
                  </a:cubicBezTo>
                  <a:cubicBezTo>
                    <a:pt x="226" y="65"/>
                    <a:pt x="226" y="64"/>
                    <a:pt x="225" y="64"/>
                  </a:cubicBezTo>
                  <a:cubicBezTo>
                    <a:pt x="115" y="0"/>
                    <a:pt x="115" y="0"/>
                    <a:pt x="115" y="0"/>
                  </a:cubicBezTo>
                  <a:cubicBezTo>
                    <a:pt x="114" y="0"/>
                    <a:pt x="114" y="0"/>
                    <a:pt x="113" y="0"/>
                  </a:cubicBezTo>
                </a:path>
              </a:pathLst>
            </a:custGeom>
            <a:solidFill>
              <a:srgbClr val="E5F8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2" tIns="46610" rIns="93222" bIns="46610" numCol="1" anchor="t" anchorCtr="0" compatLnSpc="1">
              <a:prstTxWarp prst="textNoShape">
                <a:avLst/>
              </a:prstTxWarp>
            </a:bodyPr>
            <a:lstStyle/>
            <a:p>
              <a:pPr marL="0" marR="0" lvl="0" indent="0" algn="l" defTabSz="932146"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srgbClr val="505050"/>
                </a:solidFill>
                <a:effectLst/>
                <a:uLnTx/>
                <a:uFillTx/>
                <a:latin typeface="Segoe UI"/>
                <a:ea typeface="+mn-ea"/>
                <a:cs typeface="+mn-cs"/>
              </a:endParaRPr>
            </a:p>
          </p:txBody>
        </p:sp>
        <p:sp>
          <p:nvSpPr>
            <p:cNvPr id="93" name="Freeform 40">
              <a:extLst>
                <a:ext uri="{FF2B5EF4-FFF2-40B4-BE49-F238E27FC236}">
                  <a16:creationId xmlns:a16="http://schemas.microsoft.com/office/drawing/2014/main" id="{11C6CB72-3AC0-4904-9B1B-D0ED4205CACE}"/>
                </a:ext>
              </a:extLst>
            </p:cNvPr>
            <p:cNvSpPr>
              <a:spLocks/>
            </p:cNvSpPr>
            <p:nvPr/>
          </p:nvSpPr>
          <p:spPr bwMode="auto">
            <a:xfrm>
              <a:off x="2549" y="2488"/>
              <a:ext cx="136" cy="232"/>
            </a:xfrm>
            <a:custGeom>
              <a:avLst/>
              <a:gdLst>
                <a:gd name="T0" fmla="*/ 3 w 116"/>
                <a:gd name="T1" fmla="*/ 0 h 198"/>
                <a:gd name="T2" fmla="*/ 1 w 116"/>
                <a:gd name="T3" fmla="*/ 1 h 198"/>
                <a:gd name="T4" fmla="*/ 0 w 116"/>
                <a:gd name="T5" fmla="*/ 4 h 198"/>
                <a:gd name="T6" fmla="*/ 0 w 116"/>
                <a:gd name="T7" fmla="*/ 131 h 198"/>
                <a:gd name="T8" fmla="*/ 1 w 116"/>
                <a:gd name="T9" fmla="*/ 134 h 198"/>
                <a:gd name="T10" fmla="*/ 111 w 116"/>
                <a:gd name="T11" fmla="*/ 197 h 198"/>
                <a:gd name="T12" fmla="*/ 113 w 116"/>
                <a:gd name="T13" fmla="*/ 198 h 198"/>
                <a:gd name="T14" fmla="*/ 114 w 116"/>
                <a:gd name="T15" fmla="*/ 197 h 198"/>
                <a:gd name="T16" fmla="*/ 116 w 116"/>
                <a:gd name="T17" fmla="*/ 194 h 198"/>
                <a:gd name="T18" fmla="*/ 116 w 116"/>
                <a:gd name="T19" fmla="*/ 67 h 198"/>
                <a:gd name="T20" fmla="*/ 114 w 116"/>
                <a:gd name="T21" fmla="*/ 64 h 198"/>
                <a:gd name="T22" fmla="*/ 5 w 116"/>
                <a:gd name="T23" fmla="*/ 1 h 198"/>
                <a:gd name="T24" fmla="*/ 3 w 116"/>
                <a:gd name="T25" fmla="*/ 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98">
                  <a:moveTo>
                    <a:pt x="3" y="0"/>
                  </a:moveTo>
                  <a:cubicBezTo>
                    <a:pt x="2" y="0"/>
                    <a:pt x="2" y="0"/>
                    <a:pt x="1" y="1"/>
                  </a:cubicBezTo>
                  <a:cubicBezTo>
                    <a:pt x="0" y="1"/>
                    <a:pt x="0" y="2"/>
                    <a:pt x="0" y="4"/>
                  </a:cubicBezTo>
                  <a:cubicBezTo>
                    <a:pt x="0" y="131"/>
                    <a:pt x="0" y="131"/>
                    <a:pt x="0" y="131"/>
                  </a:cubicBezTo>
                  <a:cubicBezTo>
                    <a:pt x="0" y="132"/>
                    <a:pt x="0" y="133"/>
                    <a:pt x="1" y="134"/>
                  </a:cubicBezTo>
                  <a:cubicBezTo>
                    <a:pt x="111" y="197"/>
                    <a:pt x="111" y="197"/>
                    <a:pt x="111" y="197"/>
                  </a:cubicBezTo>
                  <a:cubicBezTo>
                    <a:pt x="112" y="197"/>
                    <a:pt x="112" y="198"/>
                    <a:pt x="113" y="198"/>
                  </a:cubicBezTo>
                  <a:cubicBezTo>
                    <a:pt x="113" y="198"/>
                    <a:pt x="114" y="197"/>
                    <a:pt x="114" y="197"/>
                  </a:cubicBezTo>
                  <a:cubicBezTo>
                    <a:pt x="115" y="197"/>
                    <a:pt x="116" y="196"/>
                    <a:pt x="116" y="194"/>
                  </a:cubicBezTo>
                  <a:cubicBezTo>
                    <a:pt x="116" y="67"/>
                    <a:pt x="116" y="67"/>
                    <a:pt x="116" y="67"/>
                  </a:cubicBezTo>
                  <a:cubicBezTo>
                    <a:pt x="116" y="66"/>
                    <a:pt x="115" y="65"/>
                    <a:pt x="114" y="64"/>
                  </a:cubicBezTo>
                  <a:cubicBezTo>
                    <a:pt x="5" y="1"/>
                    <a:pt x="5" y="1"/>
                    <a:pt x="5" y="1"/>
                  </a:cubicBezTo>
                  <a:cubicBezTo>
                    <a:pt x="4" y="0"/>
                    <a:pt x="3" y="0"/>
                    <a:pt x="3" y="0"/>
                  </a:cubicBezTo>
                </a:path>
              </a:pathLst>
            </a:custGeom>
            <a:solidFill>
              <a:srgbClr val="CCF1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2" tIns="46610" rIns="93222" bIns="46610" numCol="1" anchor="t" anchorCtr="0" compatLnSpc="1">
              <a:prstTxWarp prst="textNoShape">
                <a:avLst/>
              </a:prstTxWarp>
            </a:bodyPr>
            <a:lstStyle/>
            <a:p>
              <a:pPr marL="0" marR="0" lvl="0" indent="0" algn="l" defTabSz="932146"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srgbClr val="505050"/>
                </a:solidFill>
                <a:effectLst/>
                <a:uLnTx/>
                <a:uFillTx/>
                <a:latin typeface="Segoe UI"/>
                <a:ea typeface="+mn-ea"/>
                <a:cs typeface="+mn-cs"/>
              </a:endParaRPr>
            </a:p>
          </p:txBody>
        </p:sp>
        <p:sp>
          <p:nvSpPr>
            <p:cNvPr id="94" name="Freeform 41">
              <a:extLst>
                <a:ext uri="{FF2B5EF4-FFF2-40B4-BE49-F238E27FC236}">
                  <a16:creationId xmlns:a16="http://schemas.microsoft.com/office/drawing/2014/main" id="{1CE3CF5B-7B3B-43B3-9A63-BFA2B4386ED3}"/>
                </a:ext>
              </a:extLst>
            </p:cNvPr>
            <p:cNvSpPr>
              <a:spLocks/>
            </p:cNvSpPr>
            <p:nvPr/>
          </p:nvSpPr>
          <p:spPr bwMode="auto">
            <a:xfrm>
              <a:off x="2714" y="2489"/>
              <a:ext cx="136" cy="231"/>
            </a:xfrm>
            <a:custGeom>
              <a:avLst/>
              <a:gdLst>
                <a:gd name="T0" fmla="*/ 113 w 116"/>
                <a:gd name="T1" fmla="*/ 0 h 197"/>
                <a:gd name="T2" fmla="*/ 111 w 116"/>
                <a:gd name="T3" fmla="*/ 1 h 197"/>
                <a:gd name="T4" fmla="*/ 1 w 116"/>
                <a:gd name="T5" fmla="*/ 64 h 197"/>
                <a:gd name="T6" fmla="*/ 0 w 116"/>
                <a:gd name="T7" fmla="*/ 67 h 197"/>
                <a:gd name="T8" fmla="*/ 0 w 116"/>
                <a:gd name="T9" fmla="*/ 193 h 197"/>
                <a:gd name="T10" fmla="*/ 1 w 116"/>
                <a:gd name="T11" fmla="*/ 196 h 197"/>
                <a:gd name="T12" fmla="*/ 3 w 116"/>
                <a:gd name="T13" fmla="*/ 197 h 197"/>
                <a:gd name="T14" fmla="*/ 5 w 116"/>
                <a:gd name="T15" fmla="*/ 196 h 197"/>
                <a:gd name="T16" fmla="*/ 114 w 116"/>
                <a:gd name="T17" fmla="*/ 133 h 197"/>
                <a:gd name="T18" fmla="*/ 116 w 116"/>
                <a:gd name="T19" fmla="*/ 130 h 197"/>
                <a:gd name="T20" fmla="*/ 116 w 116"/>
                <a:gd name="T21" fmla="*/ 3 h 197"/>
                <a:gd name="T22" fmla="*/ 114 w 116"/>
                <a:gd name="T23" fmla="*/ 1 h 197"/>
                <a:gd name="T24" fmla="*/ 113 w 116"/>
                <a:gd name="T25" fmla="*/ 0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97">
                  <a:moveTo>
                    <a:pt x="113" y="0"/>
                  </a:moveTo>
                  <a:cubicBezTo>
                    <a:pt x="112" y="0"/>
                    <a:pt x="112" y="0"/>
                    <a:pt x="111" y="1"/>
                  </a:cubicBezTo>
                  <a:cubicBezTo>
                    <a:pt x="1" y="64"/>
                    <a:pt x="1" y="64"/>
                    <a:pt x="1" y="64"/>
                  </a:cubicBezTo>
                  <a:cubicBezTo>
                    <a:pt x="0" y="65"/>
                    <a:pt x="0" y="66"/>
                    <a:pt x="0" y="67"/>
                  </a:cubicBezTo>
                  <a:cubicBezTo>
                    <a:pt x="0" y="193"/>
                    <a:pt x="0" y="193"/>
                    <a:pt x="0" y="193"/>
                  </a:cubicBezTo>
                  <a:cubicBezTo>
                    <a:pt x="0" y="195"/>
                    <a:pt x="0" y="196"/>
                    <a:pt x="1" y="196"/>
                  </a:cubicBezTo>
                  <a:cubicBezTo>
                    <a:pt x="2" y="196"/>
                    <a:pt x="2" y="197"/>
                    <a:pt x="3" y="197"/>
                  </a:cubicBezTo>
                  <a:cubicBezTo>
                    <a:pt x="3" y="197"/>
                    <a:pt x="4" y="196"/>
                    <a:pt x="5" y="196"/>
                  </a:cubicBezTo>
                  <a:cubicBezTo>
                    <a:pt x="114" y="133"/>
                    <a:pt x="114" y="133"/>
                    <a:pt x="114" y="133"/>
                  </a:cubicBezTo>
                  <a:cubicBezTo>
                    <a:pt x="115" y="132"/>
                    <a:pt x="116" y="131"/>
                    <a:pt x="116" y="130"/>
                  </a:cubicBezTo>
                  <a:cubicBezTo>
                    <a:pt x="116" y="3"/>
                    <a:pt x="116" y="3"/>
                    <a:pt x="116" y="3"/>
                  </a:cubicBezTo>
                  <a:cubicBezTo>
                    <a:pt x="116" y="2"/>
                    <a:pt x="115" y="1"/>
                    <a:pt x="114" y="1"/>
                  </a:cubicBezTo>
                  <a:cubicBezTo>
                    <a:pt x="114" y="0"/>
                    <a:pt x="113" y="0"/>
                    <a:pt x="113" y="0"/>
                  </a:cubicBezTo>
                </a:path>
              </a:pathLst>
            </a:custGeom>
            <a:solidFill>
              <a:srgbClr val="80DD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2" tIns="46610" rIns="93222" bIns="46610" numCol="1" anchor="t" anchorCtr="0" compatLnSpc="1">
              <a:prstTxWarp prst="textNoShape">
                <a:avLst/>
              </a:prstTxWarp>
            </a:bodyPr>
            <a:lstStyle/>
            <a:p>
              <a:pPr marL="0" marR="0" lvl="0" indent="0" algn="l" defTabSz="932146"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srgbClr val="505050"/>
                </a:solidFill>
                <a:effectLst/>
                <a:uLnTx/>
                <a:uFillTx/>
                <a:latin typeface="Segoe UI"/>
                <a:ea typeface="+mn-ea"/>
                <a:cs typeface="+mn-cs"/>
              </a:endParaRPr>
            </a:p>
          </p:txBody>
        </p:sp>
        <p:sp>
          <p:nvSpPr>
            <p:cNvPr id="95" name="Freeform 42">
              <a:extLst>
                <a:ext uri="{FF2B5EF4-FFF2-40B4-BE49-F238E27FC236}">
                  <a16:creationId xmlns:a16="http://schemas.microsoft.com/office/drawing/2014/main" id="{CE3CA795-E455-438C-B2C8-07667F9B7FF8}"/>
                </a:ext>
              </a:extLst>
            </p:cNvPr>
            <p:cNvSpPr>
              <a:spLocks/>
            </p:cNvSpPr>
            <p:nvPr/>
          </p:nvSpPr>
          <p:spPr bwMode="auto">
            <a:xfrm>
              <a:off x="818" y="2424"/>
              <a:ext cx="702" cy="492"/>
            </a:xfrm>
            <a:custGeom>
              <a:avLst/>
              <a:gdLst>
                <a:gd name="T0" fmla="*/ 0 w 599"/>
                <a:gd name="T1" fmla="*/ 398 h 420"/>
                <a:gd name="T2" fmla="*/ 22 w 599"/>
                <a:gd name="T3" fmla="*/ 420 h 420"/>
                <a:gd name="T4" fmla="*/ 577 w 599"/>
                <a:gd name="T5" fmla="*/ 420 h 420"/>
                <a:gd name="T6" fmla="*/ 599 w 599"/>
                <a:gd name="T7" fmla="*/ 398 h 420"/>
                <a:gd name="T8" fmla="*/ 599 w 599"/>
                <a:gd name="T9" fmla="*/ 0 h 420"/>
                <a:gd name="T10" fmla="*/ 0 w 599"/>
                <a:gd name="T11" fmla="*/ 0 h 420"/>
                <a:gd name="T12" fmla="*/ 0 w 599"/>
                <a:gd name="T13" fmla="*/ 398 h 420"/>
              </a:gdLst>
              <a:ahLst/>
              <a:cxnLst>
                <a:cxn ang="0">
                  <a:pos x="T0" y="T1"/>
                </a:cxn>
                <a:cxn ang="0">
                  <a:pos x="T2" y="T3"/>
                </a:cxn>
                <a:cxn ang="0">
                  <a:pos x="T4" y="T5"/>
                </a:cxn>
                <a:cxn ang="0">
                  <a:pos x="T6" y="T7"/>
                </a:cxn>
                <a:cxn ang="0">
                  <a:pos x="T8" y="T9"/>
                </a:cxn>
                <a:cxn ang="0">
                  <a:pos x="T10" y="T11"/>
                </a:cxn>
                <a:cxn ang="0">
                  <a:pos x="T12" y="T13"/>
                </a:cxn>
              </a:cxnLst>
              <a:rect l="0" t="0" r="r" b="b"/>
              <a:pathLst>
                <a:path w="599" h="420">
                  <a:moveTo>
                    <a:pt x="0" y="398"/>
                  </a:moveTo>
                  <a:cubicBezTo>
                    <a:pt x="0" y="410"/>
                    <a:pt x="10" y="420"/>
                    <a:pt x="22" y="420"/>
                  </a:cubicBezTo>
                  <a:cubicBezTo>
                    <a:pt x="577" y="420"/>
                    <a:pt x="577" y="420"/>
                    <a:pt x="577" y="420"/>
                  </a:cubicBezTo>
                  <a:cubicBezTo>
                    <a:pt x="589" y="420"/>
                    <a:pt x="599" y="410"/>
                    <a:pt x="599" y="398"/>
                  </a:cubicBezTo>
                  <a:cubicBezTo>
                    <a:pt x="599" y="0"/>
                    <a:pt x="599" y="0"/>
                    <a:pt x="599" y="0"/>
                  </a:cubicBezTo>
                  <a:cubicBezTo>
                    <a:pt x="0" y="0"/>
                    <a:pt x="0" y="0"/>
                    <a:pt x="0" y="0"/>
                  </a:cubicBezTo>
                  <a:cubicBezTo>
                    <a:pt x="0" y="398"/>
                    <a:pt x="0" y="398"/>
                    <a:pt x="0" y="398"/>
                  </a:cubicBezTo>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2" tIns="46610" rIns="93222" bIns="46610" numCol="1" anchor="t" anchorCtr="0" compatLnSpc="1">
              <a:prstTxWarp prst="textNoShape">
                <a:avLst/>
              </a:prstTxWarp>
            </a:bodyPr>
            <a:lstStyle/>
            <a:p>
              <a:pPr marL="0" marR="0" lvl="0" indent="0" algn="l" defTabSz="932146"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srgbClr val="505050"/>
                </a:solidFill>
                <a:effectLst/>
                <a:uLnTx/>
                <a:uFillTx/>
                <a:latin typeface="Segoe UI"/>
                <a:ea typeface="+mn-ea"/>
                <a:cs typeface="+mn-cs"/>
              </a:endParaRPr>
            </a:p>
          </p:txBody>
        </p:sp>
        <p:sp>
          <p:nvSpPr>
            <p:cNvPr id="96" name="Freeform 43">
              <a:extLst>
                <a:ext uri="{FF2B5EF4-FFF2-40B4-BE49-F238E27FC236}">
                  <a16:creationId xmlns:a16="http://schemas.microsoft.com/office/drawing/2014/main" id="{A242788F-FE4D-4F25-AC38-84B53363F38C}"/>
                </a:ext>
              </a:extLst>
            </p:cNvPr>
            <p:cNvSpPr>
              <a:spLocks/>
            </p:cNvSpPr>
            <p:nvPr/>
          </p:nvSpPr>
          <p:spPr bwMode="auto">
            <a:xfrm>
              <a:off x="818" y="2317"/>
              <a:ext cx="702" cy="107"/>
            </a:xfrm>
            <a:custGeom>
              <a:avLst/>
              <a:gdLst>
                <a:gd name="T0" fmla="*/ 577 w 599"/>
                <a:gd name="T1" fmla="*/ 0 h 91"/>
                <a:gd name="T2" fmla="*/ 22 w 599"/>
                <a:gd name="T3" fmla="*/ 0 h 91"/>
                <a:gd name="T4" fmla="*/ 0 w 599"/>
                <a:gd name="T5" fmla="*/ 22 h 91"/>
                <a:gd name="T6" fmla="*/ 0 w 599"/>
                <a:gd name="T7" fmla="*/ 91 h 91"/>
                <a:gd name="T8" fmla="*/ 599 w 599"/>
                <a:gd name="T9" fmla="*/ 91 h 91"/>
                <a:gd name="T10" fmla="*/ 599 w 599"/>
                <a:gd name="T11" fmla="*/ 22 h 91"/>
                <a:gd name="T12" fmla="*/ 577 w 599"/>
                <a:gd name="T13" fmla="*/ 0 h 91"/>
              </a:gdLst>
              <a:ahLst/>
              <a:cxnLst>
                <a:cxn ang="0">
                  <a:pos x="T0" y="T1"/>
                </a:cxn>
                <a:cxn ang="0">
                  <a:pos x="T2" y="T3"/>
                </a:cxn>
                <a:cxn ang="0">
                  <a:pos x="T4" y="T5"/>
                </a:cxn>
                <a:cxn ang="0">
                  <a:pos x="T6" y="T7"/>
                </a:cxn>
                <a:cxn ang="0">
                  <a:pos x="T8" y="T9"/>
                </a:cxn>
                <a:cxn ang="0">
                  <a:pos x="T10" y="T11"/>
                </a:cxn>
                <a:cxn ang="0">
                  <a:pos x="T12" y="T13"/>
                </a:cxn>
              </a:cxnLst>
              <a:rect l="0" t="0" r="r" b="b"/>
              <a:pathLst>
                <a:path w="599" h="91">
                  <a:moveTo>
                    <a:pt x="577" y="0"/>
                  </a:moveTo>
                  <a:cubicBezTo>
                    <a:pt x="22" y="0"/>
                    <a:pt x="22" y="0"/>
                    <a:pt x="22" y="0"/>
                  </a:cubicBezTo>
                  <a:cubicBezTo>
                    <a:pt x="10" y="0"/>
                    <a:pt x="0" y="10"/>
                    <a:pt x="0" y="22"/>
                  </a:cubicBezTo>
                  <a:cubicBezTo>
                    <a:pt x="0" y="91"/>
                    <a:pt x="0" y="91"/>
                    <a:pt x="0" y="91"/>
                  </a:cubicBezTo>
                  <a:cubicBezTo>
                    <a:pt x="599" y="91"/>
                    <a:pt x="599" y="91"/>
                    <a:pt x="599" y="91"/>
                  </a:cubicBezTo>
                  <a:cubicBezTo>
                    <a:pt x="599" y="22"/>
                    <a:pt x="599" y="22"/>
                    <a:pt x="599" y="22"/>
                  </a:cubicBezTo>
                  <a:cubicBezTo>
                    <a:pt x="599" y="10"/>
                    <a:pt x="589" y="0"/>
                    <a:pt x="577" y="0"/>
                  </a:cubicBezTo>
                </a:path>
              </a:pathLst>
            </a:custGeom>
            <a:solidFill>
              <a:srgbClr val="8DC6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2" tIns="46610" rIns="93222" bIns="46610" numCol="1" anchor="t" anchorCtr="0" compatLnSpc="1">
              <a:prstTxWarp prst="textNoShape">
                <a:avLst/>
              </a:prstTxWarp>
            </a:bodyPr>
            <a:lstStyle/>
            <a:p>
              <a:pPr marL="0" marR="0" lvl="0" indent="0" algn="l" defTabSz="932146"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srgbClr val="505050"/>
                </a:solidFill>
                <a:effectLst/>
                <a:uLnTx/>
                <a:uFillTx/>
                <a:latin typeface="Segoe UI"/>
                <a:ea typeface="+mn-ea"/>
                <a:cs typeface="+mn-cs"/>
              </a:endParaRPr>
            </a:p>
          </p:txBody>
        </p:sp>
        <p:sp>
          <p:nvSpPr>
            <p:cNvPr id="97" name="Rectangle 44">
              <a:extLst>
                <a:ext uri="{FF2B5EF4-FFF2-40B4-BE49-F238E27FC236}">
                  <a16:creationId xmlns:a16="http://schemas.microsoft.com/office/drawing/2014/main" id="{C5C3F960-524E-44D4-B2BD-F142244FC7DC}"/>
                </a:ext>
              </a:extLst>
            </p:cNvPr>
            <p:cNvSpPr>
              <a:spLocks noChangeArrowheads="1"/>
            </p:cNvSpPr>
            <p:nvPr/>
          </p:nvSpPr>
          <p:spPr bwMode="auto">
            <a:xfrm>
              <a:off x="1025" y="2577"/>
              <a:ext cx="130" cy="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22" tIns="46610" rIns="93222" bIns="46610" numCol="1" anchor="t" anchorCtr="0" compatLnSpc="1">
              <a:prstTxWarp prst="textNoShape">
                <a:avLst/>
              </a:prstTxWarp>
            </a:bodyPr>
            <a:lstStyle/>
            <a:p>
              <a:pPr marL="0" marR="0" lvl="0" indent="0" algn="l" defTabSz="932146"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srgbClr val="505050"/>
                </a:solidFill>
                <a:effectLst/>
                <a:uLnTx/>
                <a:uFillTx/>
                <a:latin typeface="Segoe UI"/>
                <a:ea typeface="+mn-ea"/>
                <a:cs typeface="+mn-cs"/>
              </a:endParaRPr>
            </a:p>
          </p:txBody>
        </p:sp>
        <p:sp>
          <p:nvSpPr>
            <p:cNvPr id="98" name="Rectangle 45">
              <a:extLst>
                <a:ext uri="{FF2B5EF4-FFF2-40B4-BE49-F238E27FC236}">
                  <a16:creationId xmlns:a16="http://schemas.microsoft.com/office/drawing/2014/main" id="{6410C8D2-CC30-4A9E-96C5-F9FDA0DD2805}"/>
                </a:ext>
              </a:extLst>
            </p:cNvPr>
            <p:cNvSpPr>
              <a:spLocks noChangeArrowheads="1"/>
            </p:cNvSpPr>
            <p:nvPr/>
          </p:nvSpPr>
          <p:spPr bwMode="auto">
            <a:xfrm>
              <a:off x="1025" y="2577"/>
              <a:ext cx="130"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22" tIns="46610" rIns="93222" bIns="46610" numCol="1" anchor="t" anchorCtr="0" compatLnSpc="1">
              <a:prstTxWarp prst="textNoShape">
                <a:avLst/>
              </a:prstTxWarp>
            </a:bodyPr>
            <a:lstStyle/>
            <a:p>
              <a:pPr marL="0" marR="0" lvl="0" indent="0" algn="l" defTabSz="932146"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srgbClr val="505050"/>
                </a:solidFill>
                <a:effectLst/>
                <a:uLnTx/>
                <a:uFillTx/>
                <a:latin typeface="Segoe UI"/>
                <a:ea typeface="+mn-ea"/>
                <a:cs typeface="+mn-cs"/>
              </a:endParaRPr>
            </a:p>
          </p:txBody>
        </p:sp>
        <p:sp>
          <p:nvSpPr>
            <p:cNvPr id="99" name="Rectangle 46">
              <a:extLst>
                <a:ext uri="{FF2B5EF4-FFF2-40B4-BE49-F238E27FC236}">
                  <a16:creationId xmlns:a16="http://schemas.microsoft.com/office/drawing/2014/main" id="{F6F78F1B-9A08-405A-B69C-FC9B8ECBAC67}"/>
                </a:ext>
              </a:extLst>
            </p:cNvPr>
            <p:cNvSpPr>
              <a:spLocks noChangeArrowheads="1"/>
            </p:cNvSpPr>
            <p:nvPr/>
          </p:nvSpPr>
          <p:spPr bwMode="auto">
            <a:xfrm>
              <a:off x="1025" y="2473"/>
              <a:ext cx="130" cy="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22" tIns="46610" rIns="93222" bIns="46610" numCol="1" anchor="t" anchorCtr="0" compatLnSpc="1">
              <a:prstTxWarp prst="textNoShape">
                <a:avLst/>
              </a:prstTxWarp>
            </a:bodyPr>
            <a:lstStyle/>
            <a:p>
              <a:pPr marL="0" marR="0" lvl="0" indent="0" algn="l" defTabSz="932146"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srgbClr val="505050"/>
                </a:solidFill>
                <a:effectLst/>
                <a:uLnTx/>
                <a:uFillTx/>
                <a:latin typeface="Segoe UI"/>
                <a:ea typeface="+mn-ea"/>
                <a:cs typeface="+mn-cs"/>
              </a:endParaRPr>
            </a:p>
          </p:txBody>
        </p:sp>
        <p:sp>
          <p:nvSpPr>
            <p:cNvPr id="100" name="Rectangle 47">
              <a:extLst>
                <a:ext uri="{FF2B5EF4-FFF2-40B4-BE49-F238E27FC236}">
                  <a16:creationId xmlns:a16="http://schemas.microsoft.com/office/drawing/2014/main" id="{83A2DC95-A3E5-46F8-9D7D-669078900783}"/>
                </a:ext>
              </a:extLst>
            </p:cNvPr>
            <p:cNvSpPr>
              <a:spLocks noChangeArrowheads="1"/>
            </p:cNvSpPr>
            <p:nvPr/>
          </p:nvSpPr>
          <p:spPr bwMode="auto">
            <a:xfrm>
              <a:off x="1025" y="2473"/>
              <a:ext cx="130"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22" tIns="46610" rIns="93222" bIns="46610" numCol="1" anchor="t" anchorCtr="0" compatLnSpc="1">
              <a:prstTxWarp prst="textNoShape">
                <a:avLst/>
              </a:prstTxWarp>
            </a:bodyPr>
            <a:lstStyle/>
            <a:p>
              <a:pPr marL="0" marR="0" lvl="0" indent="0" algn="l" defTabSz="932146"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srgbClr val="505050"/>
                </a:solidFill>
                <a:effectLst/>
                <a:uLnTx/>
                <a:uFillTx/>
                <a:latin typeface="Segoe UI"/>
                <a:ea typeface="+mn-ea"/>
                <a:cs typeface="+mn-cs"/>
              </a:endParaRPr>
            </a:p>
          </p:txBody>
        </p:sp>
        <p:sp>
          <p:nvSpPr>
            <p:cNvPr id="101" name="Rectangle 48">
              <a:extLst>
                <a:ext uri="{FF2B5EF4-FFF2-40B4-BE49-F238E27FC236}">
                  <a16:creationId xmlns:a16="http://schemas.microsoft.com/office/drawing/2014/main" id="{AF6DA5CA-6F41-4B8C-B540-A94F88620EB7}"/>
                </a:ext>
              </a:extLst>
            </p:cNvPr>
            <p:cNvSpPr>
              <a:spLocks noChangeArrowheads="1"/>
            </p:cNvSpPr>
            <p:nvPr/>
          </p:nvSpPr>
          <p:spPr bwMode="auto">
            <a:xfrm>
              <a:off x="1025" y="2681"/>
              <a:ext cx="130" cy="79"/>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22" tIns="46610" rIns="93222" bIns="46610" numCol="1" anchor="t" anchorCtr="0" compatLnSpc="1">
              <a:prstTxWarp prst="textNoShape">
                <a:avLst/>
              </a:prstTxWarp>
            </a:bodyPr>
            <a:lstStyle/>
            <a:p>
              <a:pPr marL="0" marR="0" lvl="0" indent="0" algn="l" defTabSz="932146"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srgbClr val="505050"/>
                </a:solidFill>
                <a:effectLst/>
                <a:uLnTx/>
                <a:uFillTx/>
                <a:latin typeface="Segoe UI"/>
                <a:ea typeface="+mn-ea"/>
                <a:cs typeface="+mn-cs"/>
              </a:endParaRPr>
            </a:p>
          </p:txBody>
        </p:sp>
        <p:sp>
          <p:nvSpPr>
            <p:cNvPr id="102" name="Rectangle 49">
              <a:extLst>
                <a:ext uri="{FF2B5EF4-FFF2-40B4-BE49-F238E27FC236}">
                  <a16:creationId xmlns:a16="http://schemas.microsoft.com/office/drawing/2014/main" id="{DA86C441-6439-4C40-BA72-7EDA972DF74C}"/>
                </a:ext>
              </a:extLst>
            </p:cNvPr>
            <p:cNvSpPr>
              <a:spLocks noChangeArrowheads="1"/>
            </p:cNvSpPr>
            <p:nvPr/>
          </p:nvSpPr>
          <p:spPr bwMode="auto">
            <a:xfrm>
              <a:off x="1025" y="2681"/>
              <a:ext cx="130"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22" tIns="46610" rIns="93222" bIns="46610" numCol="1" anchor="t" anchorCtr="0" compatLnSpc="1">
              <a:prstTxWarp prst="textNoShape">
                <a:avLst/>
              </a:prstTxWarp>
            </a:bodyPr>
            <a:lstStyle/>
            <a:p>
              <a:pPr marL="0" marR="0" lvl="0" indent="0" algn="l" defTabSz="932146"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srgbClr val="505050"/>
                </a:solidFill>
                <a:effectLst/>
                <a:uLnTx/>
                <a:uFillTx/>
                <a:latin typeface="Segoe UI"/>
                <a:ea typeface="+mn-ea"/>
                <a:cs typeface="+mn-cs"/>
              </a:endParaRPr>
            </a:p>
          </p:txBody>
        </p:sp>
        <p:sp>
          <p:nvSpPr>
            <p:cNvPr id="103" name="Rectangle 50">
              <a:extLst>
                <a:ext uri="{FF2B5EF4-FFF2-40B4-BE49-F238E27FC236}">
                  <a16:creationId xmlns:a16="http://schemas.microsoft.com/office/drawing/2014/main" id="{ABE51368-0371-4AAE-97F2-628212A7F5C4}"/>
                </a:ext>
              </a:extLst>
            </p:cNvPr>
            <p:cNvSpPr>
              <a:spLocks noChangeArrowheads="1"/>
            </p:cNvSpPr>
            <p:nvPr/>
          </p:nvSpPr>
          <p:spPr bwMode="auto">
            <a:xfrm>
              <a:off x="1181" y="2681"/>
              <a:ext cx="130" cy="79"/>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22" tIns="46610" rIns="93222" bIns="46610" numCol="1" anchor="t" anchorCtr="0" compatLnSpc="1">
              <a:prstTxWarp prst="textNoShape">
                <a:avLst/>
              </a:prstTxWarp>
            </a:bodyPr>
            <a:lstStyle/>
            <a:p>
              <a:pPr marL="0" marR="0" lvl="0" indent="0" algn="l" defTabSz="932146"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srgbClr val="505050"/>
                </a:solidFill>
                <a:effectLst/>
                <a:uLnTx/>
                <a:uFillTx/>
                <a:latin typeface="Segoe UI"/>
                <a:ea typeface="+mn-ea"/>
                <a:cs typeface="+mn-cs"/>
              </a:endParaRPr>
            </a:p>
          </p:txBody>
        </p:sp>
        <p:sp>
          <p:nvSpPr>
            <p:cNvPr id="104" name="Rectangle 51">
              <a:extLst>
                <a:ext uri="{FF2B5EF4-FFF2-40B4-BE49-F238E27FC236}">
                  <a16:creationId xmlns:a16="http://schemas.microsoft.com/office/drawing/2014/main" id="{D553739F-E771-4E43-918E-E8FD6A996E13}"/>
                </a:ext>
              </a:extLst>
            </p:cNvPr>
            <p:cNvSpPr>
              <a:spLocks noChangeArrowheads="1"/>
            </p:cNvSpPr>
            <p:nvPr/>
          </p:nvSpPr>
          <p:spPr bwMode="auto">
            <a:xfrm>
              <a:off x="1181" y="2577"/>
              <a:ext cx="130" cy="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22" tIns="46610" rIns="93222" bIns="46610" numCol="1" anchor="t" anchorCtr="0" compatLnSpc="1">
              <a:prstTxWarp prst="textNoShape">
                <a:avLst/>
              </a:prstTxWarp>
            </a:bodyPr>
            <a:lstStyle/>
            <a:p>
              <a:pPr marL="0" marR="0" lvl="0" indent="0" algn="l" defTabSz="932146"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srgbClr val="505050"/>
                </a:solidFill>
                <a:effectLst/>
                <a:uLnTx/>
                <a:uFillTx/>
                <a:latin typeface="Segoe UI"/>
                <a:ea typeface="+mn-ea"/>
                <a:cs typeface="+mn-cs"/>
              </a:endParaRPr>
            </a:p>
          </p:txBody>
        </p:sp>
        <p:sp>
          <p:nvSpPr>
            <p:cNvPr id="105" name="Rectangle 52">
              <a:extLst>
                <a:ext uri="{FF2B5EF4-FFF2-40B4-BE49-F238E27FC236}">
                  <a16:creationId xmlns:a16="http://schemas.microsoft.com/office/drawing/2014/main" id="{0BF47B25-4063-41DF-B390-F02CF2095B5C}"/>
                </a:ext>
              </a:extLst>
            </p:cNvPr>
            <p:cNvSpPr>
              <a:spLocks noChangeArrowheads="1"/>
            </p:cNvSpPr>
            <p:nvPr/>
          </p:nvSpPr>
          <p:spPr bwMode="auto">
            <a:xfrm>
              <a:off x="1181" y="2577"/>
              <a:ext cx="130"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22" tIns="46610" rIns="93222" bIns="46610" numCol="1" anchor="t" anchorCtr="0" compatLnSpc="1">
              <a:prstTxWarp prst="textNoShape">
                <a:avLst/>
              </a:prstTxWarp>
            </a:bodyPr>
            <a:lstStyle/>
            <a:p>
              <a:pPr marL="0" marR="0" lvl="0" indent="0" algn="l" defTabSz="932146"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srgbClr val="505050"/>
                </a:solidFill>
                <a:effectLst/>
                <a:uLnTx/>
                <a:uFillTx/>
                <a:latin typeface="Segoe UI"/>
                <a:ea typeface="+mn-ea"/>
                <a:cs typeface="+mn-cs"/>
              </a:endParaRPr>
            </a:p>
          </p:txBody>
        </p:sp>
        <p:sp>
          <p:nvSpPr>
            <p:cNvPr id="106" name="Rectangle 53">
              <a:extLst>
                <a:ext uri="{FF2B5EF4-FFF2-40B4-BE49-F238E27FC236}">
                  <a16:creationId xmlns:a16="http://schemas.microsoft.com/office/drawing/2014/main" id="{A6D9BB46-FE02-4C99-B755-FD11B2848D65}"/>
                </a:ext>
              </a:extLst>
            </p:cNvPr>
            <p:cNvSpPr>
              <a:spLocks noChangeArrowheads="1"/>
            </p:cNvSpPr>
            <p:nvPr/>
          </p:nvSpPr>
          <p:spPr bwMode="auto">
            <a:xfrm>
              <a:off x="1181" y="2473"/>
              <a:ext cx="130" cy="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22" tIns="46610" rIns="93222" bIns="46610" numCol="1" anchor="t" anchorCtr="0" compatLnSpc="1">
              <a:prstTxWarp prst="textNoShape">
                <a:avLst/>
              </a:prstTxWarp>
            </a:bodyPr>
            <a:lstStyle/>
            <a:p>
              <a:pPr marL="0" marR="0" lvl="0" indent="0" algn="l" defTabSz="932146"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srgbClr val="505050"/>
                </a:solidFill>
                <a:effectLst/>
                <a:uLnTx/>
                <a:uFillTx/>
                <a:latin typeface="Segoe UI"/>
                <a:ea typeface="+mn-ea"/>
                <a:cs typeface="+mn-cs"/>
              </a:endParaRPr>
            </a:p>
          </p:txBody>
        </p:sp>
        <p:sp>
          <p:nvSpPr>
            <p:cNvPr id="107" name="Rectangle 54">
              <a:extLst>
                <a:ext uri="{FF2B5EF4-FFF2-40B4-BE49-F238E27FC236}">
                  <a16:creationId xmlns:a16="http://schemas.microsoft.com/office/drawing/2014/main" id="{56E717DC-DCB3-4C55-90E7-4B8366CA3136}"/>
                </a:ext>
              </a:extLst>
            </p:cNvPr>
            <p:cNvSpPr>
              <a:spLocks noChangeArrowheads="1"/>
            </p:cNvSpPr>
            <p:nvPr/>
          </p:nvSpPr>
          <p:spPr bwMode="auto">
            <a:xfrm>
              <a:off x="1181" y="2473"/>
              <a:ext cx="130"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22" tIns="46610" rIns="93222" bIns="46610" numCol="1" anchor="t" anchorCtr="0" compatLnSpc="1">
              <a:prstTxWarp prst="textNoShape">
                <a:avLst/>
              </a:prstTxWarp>
            </a:bodyPr>
            <a:lstStyle/>
            <a:p>
              <a:pPr marL="0" marR="0" lvl="0" indent="0" algn="l" defTabSz="932146"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srgbClr val="505050"/>
                </a:solidFill>
                <a:effectLst/>
                <a:uLnTx/>
                <a:uFillTx/>
                <a:latin typeface="Segoe UI"/>
                <a:ea typeface="+mn-ea"/>
                <a:cs typeface="+mn-cs"/>
              </a:endParaRPr>
            </a:p>
          </p:txBody>
        </p:sp>
        <p:sp>
          <p:nvSpPr>
            <p:cNvPr id="108" name="Rectangle 55">
              <a:extLst>
                <a:ext uri="{FF2B5EF4-FFF2-40B4-BE49-F238E27FC236}">
                  <a16:creationId xmlns:a16="http://schemas.microsoft.com/office/drawing/2014/main" id="{2D47D48E-C5CF-43A2-9CB5-B96F28B1F984}"/>
                </a:ext>
              </a:extLst>
            </p:cNvPr>
            <p:cNvSpPr>
              <a:spLocks noChangeArrowheads="1"/>
            </p:cNvSpPr>
            <p:nvPr/>
          </p:nvSpPr>
          <p:spPr bwMode="auto">
            <a:xfrm>
              <a:off x="870" y="2473"/>
              <a:ext cx="130" cy="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22" tIns="46610" rIns="93222" bIns="46610" numCol="1" anchor="t" anchorCtr="0" compatLnSpc="1">
              <a:prstTxWarp prst="textNoShape">
                <a:avLst/>
              </a:prstTxWarp>
            </a:bodyPr>
            <a:lstStyle/>
            <a:p>
              <a:pPr marL="0" marR="0" lvl="0" indent="0" algn="l" defTabSz="932146"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srgbClr val="505050"/>
                </a:solidFill>
                <a:effectLst/>
                <a:uLnTx/>
                <a:uFillTx/>
                <a:latin typeface="Segoe UI"/>
                <a:ea typeface="+mn-ea"/>
                <a:cs typeface="+mn-cs"/>
              </a:endParaRPr>
            </a:p>
          </p:txBody>
        </p:sp>
        <p:sp>
          <p:nvSpPr>
            <p:cNvPr id="109" name="Rectangle 56">
              <a:extLst>
                <a:ext uri="{FF2B5EF4-FFF2-40B4-BE49-F238E27FC236}">
                  <a16:creationId xmlns:a16="http://schemas.microsoft.com/office/drawing/2014/main" id="{3185FB94-B8A6-4F25-A016-A846EC9248B4}"/>
                </a:ext>
              </a:extLst>
            </p:cNvPr>
            <p:cNvSpPr>
              <a:spLocks noChangeArrowheads="1"/>
            </p:cNvSpPr>
            <p:nvPr/>
          </p:nvSpPr>
          <p:spPr bwMode="auto">
            <a:xfrm>
              <a:off x="870" y="2473"/>
              <a:ext cx="130"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22" tIns="46610" rIns="93222" bIns="46610" numCol="1" anchor="t" anchorCtr="0" compatLnSpc="1">
              <a:prstTxWarp prst="textNoShape">
                <a:avLst/>
              </a:prstTxWarp>
            </a:bodyPr>
            <a:lstStyle/>
            <a:p>
              <a:pPr marL="0" marR="0" lvl="0" indent="0" algn="l" defTabSz="932146"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srgbClr val="505050"/>
                </a:solidFill>
                <a:effectLst/>
                <a:uLnTx/>
                <a:uFillTx/>
                <a:latin typeface="Segoe UI"/>
                <a:ea typeface="+mn-ea"/>
                <a:cs typeface="+mn-cs"/>
              </a:endParaRPr>
            </a:p>
          </p:txBody>
        </p:sp>
        <p:sp>
          <p:nvSpPr>
            <p:cNvPr id="110" name="Rectangle 57">
              <a:extLst>
                <a:ext uri="{FF2B5EF4-FFF2-40B4-BE49-F238E27FC236}">
                  <a16:creationId xmlns:a16="http://schemas.microsoft.com/office/drawing/2014/main" id="{84824A08-C53C-4062-8745-FA337D5DBBC9}"/>
                </a:ext>
              </a:extLst>
            </p:cNvPr>
            <p:cNvSpPr>
              <a:spLocks noChangeArrowheads="1"/>
            </p:cNvSpPr>
            <p:nvPr/>
          </p:nvSpPr>
          <p:spPr bwMode="auto">
            <a:xfrm>
              <a:off x="870" y="2577"/>
              <a:ext cx="130" cy="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22" tIns="46610" rIns="93222" bIns="46610" numCol="1" anchor="t" anchorCtr="0" compatLnSpc="1">
              <a:prstTxWarp prst="textNoShape">
                <a:avLst/>
              </a:prstTxWarp>
            </a:bodyPr>
            <a:lstStyle/>
            <a:p>
              <a:pPr marL="0" marR="0" lvl="0" indent="0" algn="l" defTabSz="932146"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srgbClr val="505050"/>
                </a:solidFill>
                <a:effectLst/>
                <a:uLnTx/>
                <a:uFillTx/>
                <a:latin typeface="Segoe UI"/>
                <a:ea typeface="+mn-ea"/>
                <a:cs typeface="+mn-cs"/>
              </a:endParaRPr>
            </a:p>
          </p:txBody>
        </p:sp>
        <p:sp>
          <p:nvSpPr>
            <p:cNvPr id="111" name="Rectangle 58">
              <a:extLst>
                <a:ext uri="{FF2B5EF4-FFF2-40B4-BE49-F238E27FC236}">
                  <a16:creationId xmlns:a16="http://schemas.microsoft.com/office/drawing/2014/main" id="{01F46E7D-73C4-4701-8647-71AEE2EA179E}"/>
                </a:ext>
              </a:extLst>
            </p:cNvPr>
            <p:cNvSpPr>
              <a:spLocks noChangeArrowheads="1"/>
            </p:cNvSpPr>
            <p:nvPr/>
          </p:nvSpPr>
          <p:spPr bwMode="auto">
            <a:xfrm>
              <a:off x="870" y="2577"/>
              <a:ext cx="130"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22" tIns="46610" rIns="93222" bIns="46610" numCol="1" anchor="t" anchorCtr="0" compatLnSpc="1">
              <a:prstTxWarp prst="textNoShape">
                <a:avLst/>
              </a:prstTxWarp>
            </a:bodyPr>
            <a:lstStyle/>
            <a:p>
              <a:pPr marL="0" marR="0" lvl="0" indent="0" algn="l" defTabSz="932146"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srgbClr val="505050"/>
                </a:solidFill>
                <a:effectLst/>
                <a:uLnTx/>
                <a:uFillTx/>
                <a:latin typeface="Segoe UI"/>
                <a:ea typeface="+mn-ea"/>
                <a:cs typeface="+mn-cs"/>
              </a:endParaRPr>
            </a:p>
          </p:txBody>
        </p:sp>
        <p:sp>
          <p:nvSpPr>
            <p:cNvPr id="112" name="Rectangle 59">
              <a:extLst>
                <a:ext uri="{FF2B5EF4-FFF2-40B4-BE49-F238E27FC236}">
                  <a16:creationId xmlns:a16="http://schemas.microsoft.com/office/drawing/2014/main" id="{523695E7-5024-42D4-AB04-41AC280874AF}"/>
                </a:ext>
              </a:extLst>
            </p:cNvPr>
            <p:cNvSpPr>
              <a:spLocks noChangeArrowheads="1"/>
            </p:cNvSpPr>
            <p:nvPr/>
          </p:nvSpPr>
          <p:spPr bwMode="auto">
            <a:xfrm>
              <a:off x="870" y="2681"/>
              <a:ext cx="130" cy="79"/>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22" tIns="46610" rIns="93222" bIns="46610" numCol="1" anchor="t" anchorCtr="0" compatLnSpc="1">
              <a:prstTxWarp prst="textNoShape">
                <a:avLst/>
              </a:prstTxWarp>
            </a:bodyPr>
            <a:lstStyle/>
            <a:p>
              <a:pPr marL="0" marR="0" lvl="0" indent="0" algn="l" defTabSz="932146"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srgbClr val="505050"/>
                </a:solidFill>
                <a:effectLst/>
                <a:uLnTx/>
                <a:uFillTx/>
                <a:latin typeface="Segoe UI"/>
                <a:ea typeface="+mn-ea"/>
                <a:cs typeface="+mn-cs"/>
              </a:endParaRPr>
            </a:p>
          </p:txBody>
        </p:sp>
        <p:sp>
          <p:nvSpPr>
            <p:cNvPr id="113" name="Rectangle 60">
              <a:extLst>
                <a:ext uri="{FF2B5EF4-FFF2-40B4-BE49-F238E27FC236}">
                  <a16:creationId xmlns:a16="http://schemas.microsoft.com/office/drawing/2014/main" id="{A45E4201-D6CE-4D1B-9AD7-DCA0FB5C3529}"/>
                </a:ext>
              </a:extLst>
            </p:cNvPr>
            <p:cNvSpPr>
              <a:spLocks noChangeArrowheads="1"/>
            </p:cNvSpPr>
            <p:nvPr/>
          </p:nvSpPr>
          <p:spPr bwMode="auto">
            <a:xfrm>
              <a:off x="870" y="2681"/>
              <a:ext cx="130"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22" tIns="46610" rIns="93222" bIns="46610" numCol="1" anchor="t" anchorCtr="0" compatLnSpc="1">
              <a:prstTxWarp prst="textNoShape">
                <a:avLst/>
              </a:prstTxWarp>
            </a:bodyPr>
            <a:lstStyle/>
            <a:p>
              <a:pPr marL="0" marR="0" lvl="0" indent="0" algn="l" defTabSz="932146"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srgbClr val="505050"/>
                </a:solidFill>
                <a:effectLst/>
                <a:uLnTx/>
                <a:uFillTx/>
                <a:latin typeface="Segoe UI"/>
                <a:ea typeface="+mn-ea"/>
                <a:cs typeface="+mn-cs"/>
              </a:endParaRPr>
            </a:p>
          </p:txBody>
        </p:sp>
        <p:sp>
          <p:nvSpPr>
            <p:cNvPr id="114" name="Rectangle 61">
              <a:extLst>
                <a:ext uri="{FF2B5EF4-FFF2-40B4-BE49-F238E27FC236}">
                  <a16:creationId xmlns:a16="http://schemas.microsoft.com/office/drawing/2014/main" id="{2F1C2CF7-8571-48F3-A8E9-3F09B6AEA981}"/>
                </a:ext>
              </a:extLst>
            </p:cNvPr>
            <p:cNvSpPr>
              <a:spLocks noChangeArrowheads="1"/>
            </p:cNvSpPr>
            <p:nvPr/>
          </p:nvSpPr>
          <p:spPr bwMode="auto">
            <a:xfrm>
              <a:off x="870" y="2786"/>
              <a:ext cx="130" cy="77"/>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22" tIns="46610" rIns="93222" bIns="46610" numCol="1" anchor="t" anchorCtr="0" compatLnSpc="1">
              <a:prstTxWarp prst="textNoShape">
                <a:avLst/>
              </a:prstTxWarp>
            </a:bodyPr>
            <a:lstStyle/>
            <a:p>
              <a:pPr marL="0" marR="0" lvl="0" indent="0" algn="l" defTabSz="932146"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srgbClr val="505050"/>
                </a:solidFill>
                <a:effectLst/>
                <a:uLnTx/>
                <a:uFillTx/>
                <a:latin typeface="Segoe UI"/>
                <a:ea typeface="+mn-ea"/>
                <a:cs typeface="+mn-cs"/>
              </a:endParaRPr>
            </a:p>
          </p:txBody>
        </p:sp>
        <p:sp>
          <p:nvSpPr>
            <p:cNvPr id="115" name="Rectangle 62">
              <a:extLst>
                <a:ext uri="{FF2B5EF4-FFF2-40B4-BE49-F238E27FC236}">
                  <a16:creationId xmlns:a16="http://schemas.microsoft.com/office/drawing/2014/main" id="{49C4438F-4E92-4A7C-9AF0-B744C5B4005E}"/>
                </a:ext>
              </a:extLst>
            </p:cNvPr>
            <p:cNvSpPr>
              <a:spLocks noChangeArrowheads="1"/>
            </p:cNvSpPr>
            <p:nvPr/>
          </p:nvSpPr>
          <p:spPr bwMode="auto">
            <a:xfrm>
              <a:off x="870" y="2786"/>
              <a:ext cx="130"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22" tIns="46610" rIns="93222" bIns="46610" numCol="1" anchor="t" anchorCtr="0" compatLnSpc="1">
              <a:prstTxWarp prst="textNoShape">
                <a:avLst/>
              </a:prstTxWarp>
            </a:bodyPr>
            <a:lstStyle/>
            <a:p>
              <a:pPr marL="0" marR="0" lvl="0" indent="0" algn="l" defTabSz="932146"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srgbClr val="505050"/>
                </a:solidFill>
                <a:effectLst/>
                <a:uLnTx/>
                <a:uFillTx/>
                <a:latin typeface="Segoe UI"/>
                <a:ea typeface="+mn-ea"/>
                <a:cs typeface="+mn-cs"/>
              </a:endParaRPr>
            </a:p>
          </p:txBody>
        </p:sp>
        <p:sp>
          <p:nvSpPr>
            <p:cNvPr id="116" name="Rectangle 63">
              <a:extLst>
                <a:ext uri="{FF2B5EF4-FFF2-40B4-BE49-F238E27FC236}">
                  <a16:creationId xmlns:a16="http://schemas.microsoft.com/office/drawing/2014/main" id="{0D9B4117-FD49-4DEB-8FC5-403DB5404AFA}"/>
                </a:ext>
              </a:extLst>
            </p:cNvPr>
            <p:cNvSpPr>
              <a:spLocks noChangeArrowheads="1"/>
            </p:cNvSpPr>
            <p:nvPr/>
          </p:nvSpPr>
          <p:spPr bwMode="auto">
            <a:xfrm>
              <a:off x="1025" y="2786"/>
              <a:ext cx="130" cy="77"/>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22" tIns="46610" rIns="93222" bIns="46610" numCol="1" anchor="t" anchorCtr="0" compatLnSpc="1">
              <a:prstTxWarp prst="textNoShape">
                <a:avLst/>
              </a:prstTxWarp>
            </a:bodyPr>
            <a:lstStyle/>
            <a:p>
              <a:pPr marL="0" marR="0" lvl="0" indent="0" algn="l" defTabSz="932146"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srgbClr val="505050"/>
                </a:solidFill>
                <a:effectLst/>
                <a:uLnTx/>
                <a:uFillTx/>
                <a:latin typeface="Segoe UI"/>
                <a:ea typeface="+mn-ea"/>
                <a:cs typeface="+mn-cs"/>
              </a:endParaRPr>
            </a:p>
          </p:txBody>
        </p:sp>
        <p:sp>
          <p:nvSpPr>
            <p:cNvPr id="117" name="Rectangle 64">
              <a:extLst>
                <a:ext uri="{FF2B5EF4-FFF2-40B4-BE49-F238E27FC236}">
                  <a16:creationId xmlns:a16="http://schemas.microsoft.com/office/drawing/2014/main" id="{E985961D-7DC0-47F4-B719-CB16C186E01F}"/>
                </a:ext>
              </a:extLst>
            </p:cNvPr>
            <p:cNvSpPr>
              <a:spLocks noChangeArrowheads="1"/>
            </p:cNvSpPr>
            <p:nvPr/>
          </p:nvSpPr>
          <p:spPr bwMode="auto">
            <a:xfrm>
              <a:off x="1181" y="2786"/>
              <a:ext cx="130" cy="77"/>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22" tIns="46610" rIns="93222" bIns="46610" numCol="1" anchor="t" anchorCtr="0" compatLnSpc="1">
              <a:prstTxWarp prst="textNoShape">
                <a:avLst/>
              </a:prstTxWarp>
            </a:bodyPr>
            <a:lstStyle/>
            <a:p>
              <a:pPr marL="0" marR="0" lvl="0" indent="0" algn="l" defTabSz="932146"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srgbClr val="505050"/>
                </a:solidFill>
                <a:effectLst/>
                <a:uLnTx/>
                <a:uFillTx/>
                <a:latin typeface="Segoe UI"/>
                <a:ea typeface="+mn-ea"/>
                <a:cs typeface="+mn-cs"/>
              </a:endParaRPr>
            </a:p>
          </p:txBody>
        </p:sp>
        <p:sp>
          <p:nvSpPr>
            <p:cNvPr id="118" name="Rectangle 65">
              <a:extLst>
                <a:ext uri="{FF2B5EF4-FFF2-40B4-BE49-F238E27FC236}">
                  <a16:creationId xmlns:a16="http://schemas.microsoft.com/office/drawing/2014/main" id="{47D95930-3110-4DA2-8BF3-25C431615808}"/>
                </a:ext>
              </a:extLst>
            </p:cNvPr>
            <p:cNvSpPr>
              <a:spLocks noChangeArrowheads="1"/>
            </p:cNvSpPr>
            <p:nvPr/>
          </p:nvSpPr>
          <p:spPr bwMode="auto">
            <a:xfrm>
              <a:off x="1338" y="2681"/>
              <a:ext cx="130" cy="79"/>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22" tIns="46610" rIns="93222" bIns="46610" numCol="1" anchor="t" anchorCtr="0" compatLnSpc="1">
              <a:prstTxWarp prst="textNoShape">
                <a:avLst/>
              </a:prstTxWarp>
            </a:bodyPr>
            <a:lstStyle/>
            <a:p>
              <a:pPr marL="0" marR="0" lvl="0" indent="0" algn="l" defTabSz="932146"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srgbClr val="505050"/>
                </a:solidFill>
                <a:effectLst/>
                <a:uLnTx/>
                <a:uFillTx/>
                <a:latin typeface="Segoe UI"/>
                <a:ea typeface="+mn-ea"/>
                <a:cs typeface="+mn-cs"/>
              </a:endParaRPr>
            </a:p>
          </p:txBody>
        </p:sp>
        <p:sp>
          <p:nvSpPr>
            <p:cNvPr id="119" name="Rectangle 66">
              <a:extLst>
                <a:ext uri="{FF2B5EF4-FFF2-40B4-BE49-F238E27FC236}">
                  <a16:creationId xmlns:a16="http://schemas.microsoft.com/office/drawing/2014/main" id="{651BAEB0-95BB-48F3-986A-1D4C7AB9DB1C}"/>
                </a:ext>
              </a:extLst>
            </p:cNvPr>
            <p:cNvSpPr>
              <a:spLocks noChangeArrowheads="1"/>
            </p:cNvSpPr>
            <p:nvPr/>
          </p:nvSpPr>
          <p:spPr bwMode="auto">
            <a:xfrm>
              <a:off x="1338" y="2577"/>
              <a:ext cx="130" cy="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22" tIns="46610" rIns="93222" bIns="46610" numCol="1" anchor="t" anchorCtr="0" compatLnSpc="1">
              <a:prstTxWarp prst="textNoShape">
                <a:avLst/>
              </a:prstTxWarp>
            </a:bodyPr>
            <a:lstStyle/>
            <a:p>
              <a:pPr marL="0" marR="0" lvl="0" indent="0" algn="l" defTabSz="932146"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srgbClr val="505050"/>
                </a:solidFill>
                <a:effectLst/>
                <a:uLnTx/>
                <a:uFillTx/>
                <a:latin typeface="Segoe UI"/>
                <a:ea typeface="+mn-ea"/>
                <a:cs typeface="+mn-cs"/>
              </a:endParaRPr>
            </a:p>
          </p:txBody>
        </p:sp>
        <p:sp>
          <p:nvSpPr>
            <p:cNvPr id="120" name="Rectangle 67">
              <a:extLst>
                <a:ext uri="{FF2B5EF4-FFF2-40B4-BE49-F238E27FC236}">
                  <a16:creationId xmlns:a16="http://schemas.microsoft.com/office/drawing/2014/main" id="{05EF6E7E-158B-4D28-B45A-384D51517AF9}"/>
                </a:ext>
              </a:extLst>
            </p:cNvPr>
            <p:cNvSpPr>
              <a:spLocks noChangeArrowheads="1"/>
            </p:cNvSpPr>
            <p:nvPr/>
          </p:nvSpPr>
          <p:spPr bwMode="auto">
            <a:xfrm>
              <a:off x="1338" y="2473"/>
              <a:ext cx="130" cy="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22" tIns="46610" rIns="93222" bIns="46610" numCol="1" anchor="t" anchorCtr="0" compatLnSpc="1">
              <a:prstTxWarp prst="textNoShape">
                <a:avLst/>
              </a:prstTxWarp>
            </a:bodyPr>
            <a:lstStyle/>
            <a:p>
              <a:pPr marL="0" marR="0" lvl="0" indent="0" algn="l" defTabSz="932146"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srgbClr val="505050"/>
                </a:solidFill>
                <a:effectLst/>
                <a:uLnTx/>
                <a:uFillTx/>
                <a:latin typeface="Segoe UI"/>
                <a:ea typeface="+mn-ea"/>
                <a:cs typeface="+mn-cs"/>
              </a:endParaRPr>
            </a:p>
          </p:txBody>
        </p:sp>
        <p:sp>
          <p:nvSpPr>
            <p:cNvPr id="121" name="Rectangle 68">
              <a:extLst>
                <a:ext uri="{FF2B5EF4-FFF2-40B4-BE49-F238E27FC236}">
                  <a16:creationId xmlns:a16="http://schemas.microsoft.com/office/drawing/2014/main" id="{E7343630-4BC8-49C2-9A36-8ED4E515AFE5}"/>
                </a:ext>
              </a:extLst>
            </p:cNvPr>
            <p:cNvSpPr>
              <a:spLocks noChangeArrowheads="1"/>
            </p:cNvSpPr>
            <p:nvPr/>
          </p:nvSpPr>
          <p:spPr bwMode="auto">
            <a:xfrm>
              <a:off x="1338" y="2786"/>
              <a:ext cx="130" cy="77"/>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22" tIns="46610" rIns="93222" bIns="46610" numCol="1" anchor="t" anchorCtr="0" compatLnSpc="1">
              <a:prstTxWarp prst="textNoShape">
                <a:avLst/>
              </a:prstTxWarp>
            </a:bodyPr>
            <a:lstStyle/>
            <a:p>
              <a:pPr marL="0" marR="0" lvl="0" indent="0" algn="l" defTabSz="932146"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srgbClr val="505050"/>
                </a:solidFill>
                <a:effectLst/>
                <a:uLnTx/>
                <a:uFillTx/>
                <a:latin typeface="Segoe UI"/>
                <a:ea typeface="+mn-ea"/>
                <a:cs typeface="+mn-cs"/>
              </a:endParaRPr>
            </a:p>
          </p:txBody>
        </p:sp>
        <p:sp>
          <p:nvSpPr>
            <p:cNvPr id="122" name="Freeform 69">
              <a:extLst>
                <a:ext uri="{FF2B5EF4-FFF2-40B4-BE49-F238E27FC236}">
                  <a16:creationId xmlns:a16="http://schemas.microsoft.com/office/drawing/2014/main" id="{208F7483-8473-44A5-9B5C-636AA8DF6B7A}"/>
                </a:ext>
              </a:extLst>
            </p:cNvPr>
            <p:cNvSpPr>
              <a:spLocks noEditPoints="1"/>
            </p:cNvSpPr>
            <p:nvPr/>
          </p:nvSpPr>
          <p:spPr bwMode="auto">
            <a:xfrm>
              <a:off x="840" y="2317"/>
              <a:ext cx="591" cy="0"/>
            </a:xfrm>
            <a:custGeom>
              <a:avLst/>
              <a:gdLst>
                <a:gd name="T0" fmla="*/ 140 w 504"/>
                <a:gd name="T1" fmla="*/ 5 w 504"/>
                <a:gd name="T2" fmla="*/ 0 w 504"/>
                <a:gd name="T3" fmla="*/ 3 w 504"/>
                <a:gd name="T4" fmla="*/ 140 w 504"/>
                <a:gd name="T5" fmla="*/ 140 w 504"/>
                <a:gd name="T6" fmla="*/ 504 w 504"/>
                <a:gd name="T7" fmla="*/ 159 w 504"/>
                <a:gd name="T8" fmla="*/ 159 w 504"/>
                <a:gd name="T9" fmla="*/ 503 w 504"/>
                <a:gd name="T10" fmla="*/ 504 w 504"/>
              </a:gdLst>
              <a:ahLst/>
              <a:cxnLst>
                <a:cxn ang="0">
                  <a:pos x="T0" y="0"/>
                </a:cxn>
                <a:cxn ang="0">
                  <a:pos x="T1" y="0"/>
                </a:cxn>
                <a:cxn ang="0">
                  <a:pos x="T2" y="0"/>
                </a:cxn>
                <a:cxn ang="0">
                  <a:pos x="T3" y="0"/>
                </a:cxn>
                <a:cxn ang="0">
                  <a:pos x="T4" y="0"/>
                </a:cxn>
                <a:cxn ang="0">
                  <a:pos x="T5" y="0"/>
                </a:cxn>
                <a:cxn ang="0">
                  <a:pos x="T6" y="0"/>
                </a:cxn>
                <a:cxn ang="0">
                  <a:pos x="T7" y="0"/>
                </a:cxn>
                <a:cxn ang="0">
                  <a:pos x="T8" y="0"/>
                </a:cxn>
                <a:cxn ang="0">
                  <a:pos x="T9" y="0"/>
                </a:cxn>
                <a:cxn ang="0">
                  <a:pos x="T10" y="0"/>
                </a:cxn>
              </a:cxnLst>
              <a:rect l="0" t="0" r="r" b="b"/>
              <a:pathLst>
                <a:path w="504">
                  <a:moveTo>
                    <a:pt x="140" y="0"/>
                  </a:moveTo>
                  <a:cubicBezTo>
                    <a:pt x="5" y="0"/>
                    <a:pt x="5" y="0"/>
                    <a:pt x="5" y="0"/>
                  </a:cubicBezTo>
                  <a:cubicBezTo>
                    <a:pt x="3" y="0"/>
                    <a:pt x="1" y="0"/>
                    <a:pt x="0" y="0"/>
                  </a:cubicBezTo>
                  <a:cubicBezTo>
                    <a:pt x="1" y="0"/>
                    <a:pt x="2" y="0"/>
                    <a:pt x="3" y="0"/>
                  </a:cubicBezTo>
                  <a:cubicBezTo>
                    <a:pt x="140" y="0"/>
                    <a:pt x="140" y="0"/>
                    <a:pt x="140" y="0"/>
                  </a:cubicBezTo>
                  <a:cubicBezTo>
                    <a:pt x="140" y="0"/>
                    <a:pt x="140" y="0"/>
                    <a:pt x="140" y="0"/>
                  </a:cubicBezTo>
                  <a:moveTo>
                    <a:pt x="504" y="0"/>
                  </a:moveTo>
                  <a:cubicBezTo>
                    <a:pt x="159" y="0"/>
                    <a:pt x="159" y="0"/>
                    <a:pt x="159" y="0"/>
                  </a:cubicBezTo>
                  <a:cubicBezTo>
                    <a:pt x="159" y="0"/>
                    <a:pt x="159" y="0"/>
                    <a:pt x="159" y="0"/>
                  </a:cubicBezTo>
                  <a:cubicBezTo>
                    <a:pt x="503" y="0"/>
                    <a:pt x="503" y="0"/>
                    <a:pt x="503" y="0"/>
                  </a:cubicBezTo>
                  <a:cubicBezTo>
                    <a:pt x="504" y="0"/>
                    <a:pt x="504" y="0"/>
                    <a:pt x="504" y="0"/>
                  </a:cubicBezTo>
                </a:path>
              </a:pathLst>
            </a:custGeom>
            <a:solidFill>
              <a:srgbClr val="1C42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2" tIns="46610" rIns="93222" bIns="46610" numCol="1" anchor="t" anchorCtr="0" compatLnSpc="1">
              <a:prstTxWarp prst="textNoShape">
                <a:avLst/>
              </a:prstTxWarp>
            </a:bodyPr>
            <a:lstStyle/>
            <a:p>
              <a:pPr marL="0" marR="0" lvl="0" indent="0" algn="l" defTabSz="932146"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srgbClr val="505050"/>
                </a:solidFill>
                <a:effectLst/>
                <a:uLnTx/>
                <a:uFillTx/>
                <a:latin typeface="Segoe UI"/>
                <a:ea typeface="+mn-ea"/>
                <a:cs typeface="+mn-cs"/>
              </a:endParaRPr>
            </a:p>
          </p:txBody>
        </p:sp>
        <p:sp>
          <p:nvSpPr>
            <p:cNvPr id="123" name="Freeform 70">
              <a:extLst>
                <a:ext uri="{FF2B5EF4-FFF2-40B4-BE49-F238E27FC236}">
                  <a16:creationId xmlns:a16="http://schemas.microsoft.com/office/drawing/2014/main" id="{090A3C01-4632-433B-A6E3-837EDEEB4D10}"/>
                </a:ext>
              </a:extLst>
            </p:cNvPr>
            <p:cNvSpPr>
              <a:spLocks/>
            </p:cNvSpPr>
            <p:nvPr/>
          </p:nvSpPr>
          <p:spPr bwMode="auto">
            <a:xfrm>
              <a:off x="1004" y="2317"/>
              <a:ext cx="23" cy="0"/>
            </a:xfrm>
            <a:custGeom>
              <a:avLst/>
              <a:gdLst>
                <a:gd name="T0" fmla="*/ 19 w 19"/>
                <a:gd name="T1" fmla="*/ 0 w 19"/>
                <a:gd name="T2" fmla="*/ 0 w 19"/>
                <a:gd name="T3" fmla="*/ 19 w 19"/>
                <a:gd name="T4" fmla="*/ 19 w 19"/>
              </a:gdLst>
              <a:ahLst/>
              <a:cxnLst>
                <a:cxn ang="0">
                  <a:pos x="T0" y="0"/>
                </a:cxn>
                <a:cxn ang="0">
                  <a:pos x="T1" y="0"/>
                </a:cxn>
                <a:cxn ang="0">
                  <a:pos x="T2" y="0"/>
                </a:cxn>
                <a:cxn ang="0">
                  <a:pos x="T3" y="0"/>
                </a:cxn>
                <a:cxn ang="0">
                  <a:pos x="T4" y="0"/>
                </a:cxn>
              </a:cxnLst>
              <a:rect l="0" t="0" r="r" b="b"/>
              <a:pathLst>
                <a:path w="19">
                  <a:moveTo>
                    <a:pt x="19" y="0"/>
                  </a:moveTo>
                  <a:cubicBezTo>
                    <a:pt x="0" y="0"/>
                    <a:pt x="0" y="0"/>
                    <a:pt x="0" y="0"/>
                  </a:cubicBezTo>
                  <a:cubicBezTo>
                    <a:pt x="0" y="0"/>
                    <a:pt x="0" y="0"/>
                    <a:pt x="0" y="0"/>
                  </a:cubicBezTo>
                  <a:cubicBezTo>
                    <a:pt x="19" y="0"/>
                    <a:pt x="19" y="0"/>
                    <a:pt x="19" y="0"/>
                  </a:cubicBezTo>
                  <a:cubicBezTo>
                    <a:pt x="19" y="0"/>
                    <a:pt x="19" y="0"/>
                    <a:pt x="19" y="0"/>
                  </a:cubicBezTo>
                </a:path>
              </a:pathLst>
            </a:custGeom>
            <a:solidFill>
              <a:srgbClr val="89CF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2" tIns="46610" rIns="93222" bIns="46610" numCol="1" anchor="t" anchorCtr="0" compatLnSpc="1">
              <a:prstTxWarp prst="textNoShape">
                <a:avLst/>
              </a:prstTxWarp>
            </a:bodyPr>
            <a:lstStyle/>
            <a:p>
              <a:pPr marL="0" marR="0" lvl="0" indent="0" algn="l" defTabSz="932146"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srgbClr val="505050"/>
                </a:solidFill>
                <a:effectLst/>
                <a:uLnTx/>
                <a:uFillTx/>
                <a:latin typeface="Segoe UI"/>
                <a:ea typeface="+mn-ea"/>
                <a:cs typeface="+mn-cs"/>
              </a:endParaRPr>
            </a:p>
          </p:txBody>
        </p:sp>
        <p:sp>
          <p:nvSpPr>
            <p:cNvPr id="124" name="Freeform 71">
              <a:extLst>
                <a:ext uri="{FF2B5EF4-FFF2-40B4-BE49-F238E27FC236}">
                  <a16:creationId xmlns:a16="http://schemas.microsoft.com/office/drawing/2014/main" id="{7AB009A9-C48E-4823-A3EB-AEA73461B3AF}"/>
                </a:ext>
              </a:extLst>
            </p:cNvPr>
            <p:cNvSpPr>
              <a:spLocks/>
            </p:cNvSpPr>
            <p:nvPr/>
          </p:nvSpPr>
          <p:spPr bwMode="auto">
            <a:xfrm>
              <a:off x="842" y="2916"/>
              <a:ext cx="35" cy="0"/>
            </a:xfrm>
            <a:custGeom>
              <a:avLst/>
              <a:gdLst>
                <a:gd name="T0" fmla="*/ 0 w 30"/>
                <a:gd name="T1" fmla="*/ 4 w 30"/>
                <a:gd name="T2" fmla="*/ 30 w 30"/>
                <a:gd name="T3" fmla="*/ 30 w 30"/>
                <a:gd name="T4" fmla="*/ 2 w 30"/>
                <a:gd name="T5" fmla="*/ 0 w 30"/>
              </a:gdLst>
              <a:ahLst/>
              <a:cxnLst>
                <a:cxn ang="0">
                  <a:pos x="T0" y="0"/>
                </a:cxn>
                <a:cxn ang="0">
                  <a:pos x="T1" y="0"/>
                </a:cxn>
                <a:cxn ang="0">
                  <a:pos x="T2" y="0"/>
                </a:cxn>
                <a:cxn ang="0">
                  <a:pos x="T3" y="0"/>
                </a:cxn>
                <a:cxn ang="0">
                  <a:pos x="T4" y="0"/>
                </a:cxn>
                <a:cxn ang="0">
                  <a:pos x="T5" y="0"/>
                </a:cxn>
              </a:cxnLst>
              <a:rect l="0" t="0" r="r" b="b"/>
              <a:pathLst>
                <a:path w="30">
                  <a:moveTo>
                    <a:pt x="0" y="0"/>
                  </a:moveTo>
                  <a:cubicBezTo>
                    <a:pt x="1" y="0"/>
                    <a:pt x="2" y="0"/>
                    <a:pt x="4" y="0"/>
                  </a:cubicBezTo>
                  <a:cubicBezTo>
                    <a:pt x="30" y="0"/>
                    <a:pt x="30" y="0"/>
                    <a:pt x="30" y="0"/>
                  </a:cubicBezTo>
                  <a:cubicBezTo>
                    <a:pt x="30" y="0"/>
                    <a:pt x="30" y="0"/>
                    <a:pt x="30" y="0"/>
                  </a:cubicBezTo>
                  <a:cubicBezTo>
                    <a:pt x="2" y="0"/>
                    <a:pt x="2" y="0"/>
                    <a:pt x="2" y="0"/>
                  </a:cubicBezTo>
                  <a:cubicBezTo>
                    <a:pt x="1" y="0"/>
                    <a:pt x="0" y="0"/>
                    <a:pt x="0" y="0"/>
                  </a:cubicBezTo>
                </a:path>
              </a:pathLst>
            </a:custGeom>
            <a:solidFill>
              <a:srgbClr val="1C42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2" tIns="46610" rIns="93222" bIns="46610" numCol="1" anchor="t" anchorCtr="0" compatLnSpc="1">
              <a:prstTxWarp prst="textNoShape">
                <a:avLst/>
              </a:prstTxWarp>
            </a:bodyPr>
            <a:lstStyle/>
            <a:p>
              <a:pPr marL="0" marR="0" lvl="0" indent="0" algn="l" defTabSz="932146"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srgbClr val="505050"/>
                </a:solidFill>
                <a:effectLst/>
                <a:uLnTx/>
                <a:uFillTx/>
                <a:latin typeface="Segoe UI"/>
                <a:ea typeface="+mn-ea"/>
                <a:cs typeface="+mn-cs"/>
              </a:endParaRPr>
            </a:p>
          </p:txBody>
        </p:sp>
        <p:sp>
          <p:nvSpPr>
            <p:cNvPr id="125" name="Freeform 72">
              <a:extLst>
                <a:ext uri="{FF2B5EF4-FFF2-40B4-BE49-F238E27FC236}">
                  <a16:creationId xmlns:a16="http://schemas.microsoft.com/office/drawing/2014/main" id="{371BD731-B270-498A-90AC-C99A2C9BB958}"/>
                </a:ext>
              </a:extLst>
            </p:cNvPr>
            <p:cNvSpPr>
              <a:spLocks noEditPoints="1"/>
            </p:cNvSpPr>
            <p:nvPr/>
          </p:nvSpPr>
          <p:spPr bwMode="auto">
            <a:xfrm>
              <a:off x="818" y="2424"/>
              <a:ext cx="513" cy="492"/>
            </a:xfrm>
            <a:custGeom>
              <a:avLst/>
              <a:gdLst>
                <a:gd name="T0" fmla="*/ 44 w 438"/>
                <a:gd name="T1" fmla="*/ 287 h 420"/>
                <a:gd name="T2" fmla="*/ 44 w 438"/>
                <a:gd name="T3" fmla="*/ 220 h 420"/>
                <a:gd name="T4" fmla="*/ 155 w 438"/>
                <a:gd name="T5" fmla="*/ 220 h 420"/>
                <a:gd name="T6" fmla="*/ 155 w 438"/>
                <a:gd name="T7" fmla="*/ 287 h 420"/>
                <a:gd name="T8" fmla="*/ 44 w 438"/>
                <a:gd name="T9" fmla="*/ 287 h 420"/>
                <a:gd name="T10" fmla="*/ 44 w 438"/>
                <a:gd name="T11" fmla="*/ 198 h 420"/>
                <a:gd name="T12" fmla="*/ 44 w 438"/>
                <a:gd name="T13" fmla="*/ 131 h 420"/>
                <a:gd name="T14" fmla="*/ 155 w 438"/>
                <a:gd name="T15" fmla="*/ 131 h 420"/>
                <a:gd name="T16" fmla="*/ 155 w 438"/>
                <a:gd name="T17" fmla="*/ 198 h 420"/>
                <a:gd name="T18" fmla="*/ 44 w 438"/>
                <a:gd name="T19" fmla="*/ 198 h 420"/>
                <a:gd name="T20" fmla="*/ 44 w 438"/>
                <a:gd name="T21" fmla="*/ 109 h 420"/>
                <a:gd name="T22" fmla="*/ 44 w 438"/>
                <a:gd name="T23" fmla="*/ 42 h 420"/>
                <a:gd name="T24" fmla="*/ 155 w 438"/>
                <a:gd name="T25" fmla="*/ 42 h 420"/>
                <a:gd name="T26" fmla="*/ 155 w 438"/>
                <a:gd name="T27" fmla="*/ 109 h 420"/>
                <a:gd name="T28" fmla="*/ 44 w 438"/>
                <a:gd name="T29" fmla="*/ 109 h 420"/>
                <a:gd name="T30" fmla="*/ 177 w 438"/>
                <a:gd name="T31" fmla="*/ 109 h 420"/>
                <a:gd name="T32" fmla="*/ 177 w 438"/>
                <a:gd name="T33" fmla="*/ 42 h 420"/>
                <a:gd name="T34" fmla="*/ 288 w 438"/>
                <a:gd name="T35" fmla="*/ 42 h 420"/>
                <a:gd name="T36" fmla="*/ 288 w 438"/>
                <a:gd name="T37" fmla="*/ 109 h 420"/>
                <a:gd name="T38" fmla="*/ 177 w 438"/>
                <a:gd name="T39" fmla="*/ 109 h 420"/>
                <a:gd name="T40" fmla="*/ 438 w 438"/>
                <a:gd name="T41" fmla="*/ 0 h 420"/>
                <a:gd name="T42" fmla="*/ 0 w 438"/>
                <a:gd name="T43" fmla="*/ 0 h 420"/>
                <a:gd name="T44" fmla="*/ 0 w 438"/>
                <a:gd name="T45" fmla="*/ 20 h 420"/>
                <a:gd name="T46" fmla="*/ 0 w 438"/>
                <a:gd name="T47" fmla="*/ 60 h 420"/>
                <a:gd name="T48" fmla="*/ 0 w 438"/>
                <a:gd name="T49" fmla="*/ 396 h 420"/>
                <a:gd name="T50" fmla="*/ 20 w 438"/>
                <a:gd name="T51" fmla="*/ 420 h 420"/>
                <a:gd name="T52" fmla="*/ 22 w 438"/>
                <a:gd name="T53" fmla="*/ 420 h 420"/>
                <a:gd name="T54" fmla="*/ 50 w 438"/>
                <a:gd name="T55" fmla="*/ 420 h 420"/>
                <a:gd name="T56" fmla="*/ 91 w 438"/>
                <a:gd name="T57" fmla="*/ 375 h 420"/>
                <a:gd name="T58" fmla="*/ 44 w 438"/>
                <a:gd name="T59" fmla="*/ 375 h 420"/>
                <a:gd name="T60" fmla="*/ 44 w 438"/>
                <a:gd name="T61" fmla="*/ 309 h 420"/>
                <a:gd name="T62" fmla="*/ 153 w 438"/>
                <a:gd name="T63" fmla="*/ 309 h 420"/>
                <a:gd name="T64" fmla="*/ 177 w 438"/>
                <a:gd name="T65" fmla="*/ 282 h 420"/>
                <a:gd name="T66" fmla="*/ 177 w 438"/>
                <a:gd name="T67" fmla="*/ 220 h 420"/>
                <a:gd name="T68" fmla="*/ 235 w 438"/>
                <a:gd name="T69" fmla="*/ 220 h 420"/>
                <a:gd name="T70" fmla="*/ 255 w 438"/>
                <a:gd name="T71" fmla="*/ 198 h 420"/>
                <a:gd name="T72" fmla="*/ 177 w 438"/>
                <a:gd name="T73" fmla="*/ 198 h 420"/>
                <a:gd name="T74" fmla="*/ 177 w 438"/>
                <a:gd name="T75" fmla="*/ 131 h 420"/>
                <a:gd name="T76" fmla="*/ 288 w 438"/>
                <a:gd name="T77" fmla="*/ 131 h 420"/>
                <a:gd name="T78" fmla="*/ 288 w 438"/>
                <a:gd name="T79" fmla="*/ 162 h 420"/>
                <a:gd name="T80" fmla="*/ 310 w 438"/>
                <a:gd name="T81" fmla="*/ 138 h 420"/>
                <a:gd name="T82" fmla="*/ 310 w 438"/>
                <a:gd name="T83" fmla="*/ 131 h 420"/>
                <a:gd name="T84" fmla="*/ 317 w 438"/>
                <a:gd name="T85" fmla="*/ 131 h 420"/>
                <a:gd name="T86" fmla="*/ 338 w 438"/>
                <a:gd name="T87" fmla="*/ 109 h 420"/>
                <a:gd name="T88" fmla="*/ 310 w 438"/>
                <a:gd name="T89" fmla="*/ 109 h 420"/>
                <a:gd name="T90" fmla="*/ 310 w 438"/>
                <a:gd name="T91" fmla="*/ 42 h 420"/>
                <a:gd name="T92" fmla="*/ 399 w 438"/>
                <a:gd name="T93" fmla="*/ 42 h 420"/>
                <a:gd name="T94" fmla="*/ 438 w 438"/>
                <a:gd name="T95" fmla="*/ 0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8" h="420">
                  <a:moveTo>
                    <a:pt x="44" y="287"/>
                  </a:moveTo>
                  <a:cubicBezTo>
                    <a:pt x="44" y="220"/>
                    <a:pt x="44" y="220"/>
                    <a:pt x="44" y="220"/>
                  </a:cubicBezTo>
                  <a:cubicBezTo>
                    <a:pt x="155" y="220"/>
                    <a:pt x="155" y="220"/>
                    <a:pt x="155" y="220"/>
                  </a:cubicBezTo>
                  <a:cubicBezTo>
                    <a:pt x="155" y="287"/>
                    <a:pt x="155" y="287"/>
                    <a:pt x="155" y="287"/>
                  </a:cubicBezTo>
                  <a:cubicBezTo>
                    <a:pt x="44" y="287"/>
                    <a:pt x="44" y="287"/>
                    <a:pt x="44" y="287"/>
                  </a:cubicBezTo>
                  <a:moveTo>
                    <a:pt x="44" y="198"/>
                  </a:moveTo>
                  <a:cubicBezTo>
                    <a:pt x="44" y="131"/>
                    <a:pt x="44" y="131"/>
                    <a:pt x="44" y="131"/>
                  </a:cubicBezTo>
                  <a:cubicBezTo>
                    <a:pt x="155" y="131"/>
                    <a:pt x="155" y="131"/>
                    <a:pt x="155" y="131"/>
                  </a:cubicBezTo>
                  <a:cubicBezTo>
                    <a:pt x="155" y="198"/>
                    <a:pt x="155" y="198"/>
                    <a:pt x="155" y="198"/>
                  </a:cubicBezTo>
                  <a:cubicBezTo>
                    <a:pt x="44" y="198"/>
                    <a:pt x="44" y="198"/>
                    <a:pt x="44" y="198"/>
                  </a:cubicBezTo>
                  <a:moveTo>
                    <a:pt x="44" y="109"/>
                  </a:moveTo>
                  <a:cubicBezTo>
                    <a:pt x="44" y="42"/>
                    <a:pt x="44" y="42"/>
                    <a:pt x="44" y="42"/>
                  </a:cubicBezTo>
                  <a:cubicBezTo>
                    <a:pt x="155" y="42"/>
                    <a:pt x="155" y="42"/>
                    <a:pt x="155" y="42"/>
                  </a:cubicBezTo>
                  <a:cubicBezTo>
                    <a:pt x="155" y="109"/>
                    <a:pt x="155" y="109"/>
                    <a:pt x="155" y="109"/>
                  </a:cubicBezTo>
                  <a:cubicBezTo>
                    <a:pt x="44" y="109"/>
                    <a:pt x="44" y="109"/>
                    <a:pt x="44" y="109"/>
                  </a:cubicBezTo>
                  <a:moveTo>
                    <a:pt x="177" y="109"/>
                  </a:moveTo>
                  <a:cubicBezTo>
                    <a:pt x="177" y="42"/>
                    <a:pt x="177" y="42"/>
                    <a:pt x="177" y="42"/>
                  </a:cubicBezTo>
                  <a:cubicBezTo>
                    <a:pt x="288" y="42"/>
                    <a:pt x="288" y="42"/>
                    <a:pt x="288" y="42"/>
                  </a:cubicBezTo>
                  <a:cubicBezTo>
                    <a:pt x="288" y="109"/>
                    <a:pt x="288" y="109"/>
                    <a:pt x="288" y="109"/>
                  </a:cubicBezTo>
                  <a:cubicBezTo>
                    <a:pt x="177" y="109"/>
                    <a:pt x="177" y="109"/>
                    <a:pt x="177" y="109"/>
                  </a:cubicBezTo>
                  <a:moveTo>
                    <a:pt x="438" y="0"/>
                  </a:moveTo>
                  <a:cubicBezTo>
                    <a:pt x="0" y="0"/>
                    <a:pt x="0" y="0"/>
                    <a:pt x="0" y="0"/>
                  </a:cubicBezTo>
                  <a:cubicBezTo>
                    <a:pt x="0" y="20"/>
                    <a:pt x="0" y="20"/>
                    <a:pt x="0" y="20"/>
                  </a:cubicBezTo>
                  <a:cubicBezTo>
                    <a:pt x="0" y="60"/>
                    <a:pt x="0" y="60"/>
                    <a:pt x="0" y="60"/>
                  </a:cubicBezTo>
                  <a:cubicBezTo>
                    <a:pt x="0" y="396"/>
                    <a:pt x="0" y="396"/>
                    <a:pt x="0" y="396"/>
                  </a:cubicBezTo>
                  <a:cubicBezTo>
                    <a:pt x="0" y="408"/>
                    <a:pt x="8" y="418"/>
                    <a:pt x="20" y="420"/>
                  </a:cubicBezTo>
                  <a:cubicBezTo>
                    <a:pt x="20" y="420"/>
                    <a:pt x="21" y="420"/>
                    <a:pt x="22" y="420"/>
                  </a:cubicBezTo>
                  <a:cubicBezTo>
                    <a:pt x="50" y="420"/>
                    <a:pt x="50" y="420"/>
                    <a:pt x="50" y="420"/>
                  </a:cubicBezTo>
                  <a:cubicBezTo>
                    <a:pt x="91" y="375"/>
                    <a:pt x="91" y="375"/>
                    <a:pt x="91" y="375"/>
                  </a:cubicBezTo>
                  <a:cubicBezTo>
                    <a:pt x="44" y="375"/>
                    <a:pt x="44" y="375"/>
                    <a:pt x="44" y="375"/>
                  </a:cubicBezTo>
                  <a:cubicBezTo>
                    <a:pt x="44" y="309"/>
                    <a:pt x="44" y="309"/>
                    <a:pt x="44" y="309"/>
                  </a:cubicBezTo>
                  <a:cubicBezTo>
                    <a:pt x="153" y="309"/>
                    <a:pt x="153" y="309"/>
                    <a:pt x="153" y="309"/>
                  </a:cubicBezTo>
                  <a:cubicBezTo>
                    <a:pt x="177" y="282"/>
                    <a:pt x="177" y="282"/>
                    <a:pt x="177" y="282"/>
                  </a:cubicBezTo>
                  <a:cubicBezTo>
                    <a:pt x="177" y="220"/>
                    <a:pt x="177" y="220"/>
                    <a:pt x="177" y="220"/>
                  </a:cubicBezTo>
                  <a:cubicBezTo>
                    <a:pt x="235" y="220"/>
                    <a:pt x="235" y="220"/>
                    <a:pt x="235" y="220"/>
                  </a:cubicBezTo>
                  <a:cubicBezTo>
                    <a:pt x="255" y="198"/>
                    <a:pt x="255" y="198"/>
                    <a:pt x="255" y="198"/>
                  </a:cubicBezTo>
                  <a:cubicBezTo>
                    <a:pt x="177" y="198"/>
                    <a:pt x="177" y="198"/>
                    <a:pt x="177" y="198"/>
                  </a:cubicBezTo>
                  <a:cubicBezTo>
                    <a:pt x="177" y="131"/>
                    <a:pt x="177" y="131"/>
                    <a:pt x="177" y="131"/>
                  </a:cubicBezTo>
                  <a:cubicBezTo>
                    <a:pt x="288" y="131"/>
                    <a:pt x="288" y="131"/>
                    <a:pt x="288" y="131"/>
                  </a:cubicBezTo>
                  <a:cubicBezTo>
                    <a:pt x="288" y="162"/>
                    <a:pt x="288" y="162"/>
                    <a:pt x="288" y="162"/>
                  </a:cubicBezTo>
                  <a:cubicBezTo>
                    <a:pt x="310" y="138"/>
                    <a:pt x="310" y="138"/>
                    <a:pt x="310" y="138"/>
                  </a:cubicBezTo>
                  <a:cubicBezTo>
                    <a:pt x="310" y="131"/>
                    <a:pt x="310" y="131"/>
                    <a:pt x="310" y="131"/>
                  </a:cubicBezTo>
                  <a:cubicBezTo>
                    <a:pt x="317" y="131"/>
                    <a:pt x="317" y="131"/>
                    <a:pt x="317" y="131"/>
                  </a:cubicBezTo>
                  <a:cubicBezTo>
                    <a:pt x="338" y="109"/>
                    <a:pt x="338" y="109"/>
                    <a:pt x="338" y="109"/>
                  </a:cubicBezTo>
                  <a:cubicBezTo>
                    <a:pt x="310" y="109"/>
                    <a:pt x="310" y="109"/>
                    <a:pt x="310" y="109"/>
                  </a:cubicBezTo>
                  <a:cubicBezTo>
                    <a:pt x="310" y="42"/>
                    <a:pt x="310" y="42"/>
                    <a:pt x="310" y="42"/>
                  </a:cubicBezTo>
                  <a:cubicBezTo>
                    <a:pt x="399" y="42"/>
                    <a:pt x="399" y="42"/>
                    <a:pt x="399" y="42"/>
                  </a:cubicBezTo>
                  <a:cubicBezTo>
                    <a:pt x="438" y="0"/>
                    <a:pt x="438" y="0"/>
                    <a:pt x="438" y="0"/>
                  </a:cubicBezTo>
                </a:path>
              </a:pathLst>
            </a:custGeom>
            <a:solidFill>
              <a:srgbClr val="E3E3E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2" tIns="46610" rIns="93222" bIns="46610" numCol="1" anchor="t" anchorCtr="0" compatLnSpc="1">
              <a:prstTxWarp prst="textNoShape">
                <a:avLst/>
              </a:prstTxWarp>
            </a:bodyPr>
            <a:lstStyle/>
            <a:p>
              <a:pPr marL="0" marR="0" lvl="0" indent="0" algn="l" defTabSz="932146"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srgbClr val="505050"/>
                </a:solidFill>
                <a:effectLst/>
                <a:uLnTx/>
                <a:uFillTx/>
                <a:latin typeface="Segoe UI"/>
                <a:ea typeface="+mn-ea"/>
                <a:cs typeface="+mn-cs"/>
              </a:endParaRPr>
            </a:p>
          </p:txBody>
        </p:sp>
        <p:sp>
          <p:nvSpPr>
            <p:cNvPr id="126" name="Freeform 73">
              <a:extLst>
                <a:ext uri="{FF2B5EF4-FFF2-40B4-BE49-F238E27FC236}">
                  <a16:creationId xmlns:a16="http://schemas.microsoft.com/office/drawing/2014/main" id="{057718B5-AAC3-4063-A32F-BA33B9103FD3}"/>
                </a:ext>
              </a:extLst>
            </p:cNvPr>
            <p:cNvSpPr>
              <a:spLocks/>
            </p:cNvSpPr>
            <p:nvPr/>
          </p:nvSpPr>
          <p:spPr bwMode="auto">
            <a:xfrm>
              <a:off x="818" y="2317"/>
              <a:ext cx="611" cy="107"/>
            </a:xfrm>
            <a:custGeom>
              <a:avLst/>
              <a:gdLst>
                <a:gd name="T0" fmla="*/ 522 w 522"/>
                <a:gd name="T1" fmla="*/ 0 h 91"/>
                <a:gd name="T2" fmla="*/ 178 w 522"/>
                <a:gd name="T3" fmla="*/ 0 h 91"/>
                <a:gd name="T4" fmla="*/ 159 w 522"/>
                <a:gd name="T5" fmla="*/ 0 h 91"/>
                <a:gd name="T6" fmla="*/ 22 w 522"/>
                <a:gd name="T7" fmla="*/ 0 h 91"/>
                <a:gd name="T8" fmla="*/ 19 w 522"/>
                <a:gd name="T9" fmla="*/ 0 h 91"/>
                <a:gd name="T10" fmla="*/ 0 w 522"/>
                <a:gd name="T11" fmla="*/ 24 h 91"/>
                <a:gd name="T12" fmla="*/ 0 w 522"/>
                <a:gd name="T13" fmla="*/ 91 h 91"/>
                <a:gd name="T14" fmla="*/ 438 w 522"/>
                <a:gd name="T15" fmla="*/ 91 h 91"/>
                <a:gd name="T16" fmla="*/ 522 w 522"/>
                <a:gd name="T17"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2" h="91">
                  <a:moveTo>
                    <a:pt x="522" y="0"/>
                  </a:moveTo>
                  <a:cubicBezTo>
                    <a:pt x="178" y="0"/>
                    <a:pt x="178" y="0"/>
                    <a:pt x="178" y="0"/>
                  </a:cubicBezTo>
                  <a:cubicBezTo>
                    <a:pt x="159" y="0"/>
                    <a:pt x="159" y="0"/>
                    <a:pt x="159" y="0"/>
                  </a:cubicBezTo>
                  <a:cubicBezTo>
                    <a:pt x="22" y="0"/>
                    <a:pt x="22" y="0"/>
                    <a:pt x="22" y="0"/>
                  </a:cubicBezTo>
                  <a:cubicBezTo>
                    <a:pt x="21" y="0"/>
                    <a:pt x="20" y="0"/>
                    <a:pt x="19" y="0"/>
                  </a:cubicBezTo>
                  <a:cubicBezTo>
                    <a:pt x="8" y="3"/>
                    <a:pt x="0" y="12"/>
                    <a:pt x="0" y="24"/>
                  </a:cubicBezTo>
                  <a:cubicBezTo>
                    <a:pt x="0" y="91"/>
                    <a:pt x="0" y="91"/>
                    <a:pt x="0" y="91"/>
                  </a:cubicBezTo>
                  <a:cubicBezTo>
                    <a:pt x="438" y="91"/>
                    <a:pt x="438" y="91"/>
                    <a:pt x="438" y="91"/>
                  </a:cubicBezTo>
                  <a:cubicBezTo>
                    <a:pt x="522" y="0"/>
                    <a:pt x="522" y="0"/>
                    <a:pt x="522" y="0"/>
                  </a:cubicBezTo>
                </a:path>
              </a:pathLst>
            </a:custGeom>
            <a:solidFill>
              <a:srgbClr val="99CC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2" tIns="46610" rIns="93222" bIns="46610" numCol="1" anchor="t" anchorCtr="0" compatLnSpc="1">
              <a:prstTxWarp prst="textNoShape">
                <a:avLst/>
              </a:prstTxWarp>
            </a:bodyPr>
            <a:lstStyle/>
            <a:p>
              <a:pPr marL="0" marR="0" lvl="0" indent="0" algn="l" defTabSz="932146"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srgbClr val="505050"/>
                </a:solidFill>
                <a:effectLst/>
                <a:uLnTx/>
                <a:uFillTx/>
                <a:latin typeface="Segoe UI"/>
                <a:ea typeface="+mn-ea"/>
                <a:cs typeface="+mn-cs"/>
              </a:endParaRPr>
            </a:p>
          </p:txBody>
        </p:sp>
        <p:sp>
          <p:nvSpPr>
            <p:cNvPr id="127" name="Freeform 74">
              <a:extLst>
                <a:ext uri="{FF2B5EF4-FFF2-40B4-BE49-F238E27FC236}">
                  <a16:creationId xmlns:a16="http://schemas.microsoft.com/office/drawing/2014/main" id="{85CBF5F1-0E85-423D-BBA2-BF24B2F8DE25}"/>
                </a:ext>
              </a:extLst>
            </p:cNvPr>
            <p:cNvSpPr>
              <a:spLocks/>
            </p:cNvSpPr>
            <p:nvPr/>
          </p:nvSpPr>
          <p:spPr bwMode="auto">
            <a:xfrm>
              <a:off x="1025" y="2577"/>
              <a:ext cx="130" cy="79"/>
            </a:xfrm>
            <a:custGeom>
              <a:avLst/>
              <a:gdLst>
                <a:gd name="T0" fmla="*/ 130 w 130"/>
                <a:gd name="T1" fmla="*/ 0 h 79"/>
                <a:gd name="T2" fmla="*/ 0 w 130"/>
                <a:gd name="T3" fmla="*/ 0 h 79"/>
                <a:gd name="T4" fmla="*/ 0 w 130"/>
                <a:gd name="T5" fmla="*/ 79 h 79"/>
                <a:gd name="T6" fmla="*/ 92 w 130"/>
                <a:gd name="T7" fmla="*/ 79 h 79"/>
                <a:gd name="T8" fmla="*/ 130 w 130"/>
                <a:gd name="T9" fmla="*/ 36 h 79"/>
                <a:gd name="T10" fmla="*/ 130 w 130"/>
                <a:gd name="T11" fmla="*/ 0 h 79"/>
              </a:gdLst>
              <a:ahLst/>
              <a:cxnLst>
                <a:cxn ang="0">
                  <a:pos x="T0" y="T1"/>
                </a:cxn>
                <a:cxn ang="0">
                  <a:pos x="T2" y="T3"/>
                </a:cxn>
                <a:cxn ang="0">
                  <a:pos x="T4" y="T5"/>
                </a:cxn>
                <a:cxn ang="0">
                  <a:pos x="T6" y="T7"/>
                </a:cxn>
                <a:cxn ang="0">
                  <a:pos x="T8" y="T9"/>
                </a:cxn>
                <a:cxn ang="0">
                  <a:pos x="T10" y="T11"/>
                </a:cxn>
              </a:cxnLst>
              <a:rect l="0" t="0" r="r" b="b"/>
              <a:pathLst>
                <a:path w="130" h="79">
                  <a:moveTo>
                    <a:pt x="130" y="0"/>
                  </a:moveTo>
                  <a:lnTo>
                    <a:pt x="0" y="0"/>
                  </a:lnTo>
                  <a:lnTo>
                    <a:pt x="0" y="79"/>
                  </a:lnTo>
                  <a:lnTo>
                    <a:pt x="92" y="79"/>
                  </a:lnTo>
                  <a:lnTo>
                    <a:pt x="130" y="36"/>
                  </a:lnTo>
                  <a:lnTo>
                    <a:pt x="13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2" tIns="46610" rIns="93222" bIns="46610" numCol="1" anchor="t" anchorCtr="0" compatLnSpc="1">
              <a:prstTxWarp prst="textNoShape">
                <a:avLst/>
              </a:prstTxWarp>
            </a:bodyPr>
            <a:lstStyle/>
            <a:p>
              <a:pPr marL="0" marR="0" lvl="0" indent="0" algn="l" defTabSz="932146"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srgbClr val="505050"/>
                </a:solidFill>
                <a:effectLst/>
                <a:uLnTx/>
                <a:uFillTx/>
                <a:latin typeface="Segoe UI"/>
                <a:ea typeface="+mn-ea"/>
                <a:cs typeface="+mn-cs"/>
              </a:endParaRPr>
            </a:p>
          </p:txBody>
        </p:sp>
        <p:sp>
          <p:nvSpPr>
            <p:cNvPr id="128" name="Freeform 75">
              <a:extLst>
                <a:ext uri="{FF2B5EF4-FFF2-40B4-BE49-F238E27FC236}">
                  <a16:creationId xmlns:a16="http://schemas.microsoft.com/office/drawing/2014/main" id="{453073BD-FD4C-4FF4-9698-4B323D34BF22}"/>
                </a:ext>
              </a:extLst>
            </p:cNvPr>
            <p:cNvSpPr>
              <a:spLocks/>
            </p:cNvSpPr>
            <p:nvPr/>
          </p:nvSpPr>
          <p:spPr bwMode="auto">
            <a:xfrm>
              <a:off x="1025" y="2577"/>
              <a:ext cx="130" cy="79"/>
            </a:xfrm>
            <a:custGeom>
              <a:avLst/>
              <a:gdLst>
                <a:gd name="T0" fmla="*/ 130 w 130"/>
                <a:gd name="T1" fmla="*/ 0 h 79"/>
                <a:gd name="T2" fmla="*/ 0 w 130"/>
                <a:gd name="T3" fmla="*/ 0 h 79"/>
                <a:gd name="T4" fmla="*/ 0 w 130"/>
                <a:gd name="T5" fmla="*/ 79 h 79"/>
                <a:gd name="T6" fmla="*/ 92 w 130"/>
                <a:gd name="T7" fmla="*/ 79 h 79"/>
                <a:gd name="T8" fmla="*/ 130 w 130"/>
                <a:gd name="T9" fmla="*/ 36 h 79"/>
                <a:gd name="T10" fmla="*/ 130 w 130"/>
                <a:gd name="T11" fmla="*/ 0 h 79"/>
              </a:gdLst>
              <a:ahLst/>
              <a:cxnLst>
                <a:cxn ang="0">
                  <a:pos x="T0" y="T1"/>
                </a:cxn>
                <a:cxn ang="0">
                  <a:pos x="T2" y="T3"/>
                </a:cxn>
                <a:cxn ang="0">
                  <a:pos x="T4" y="T5"/>
                </a:cxn>
                <a:cxn ang="0">
                  <a:pos x="T6" y="T7"/>
                </a:cxn>
                <a:cxn ang="0">
                  <a:pos x="T8" y="T9"/>
                </a:cxn>
                <a:cxn ang="0">
                  <a:pos x="T10" y="T11"/>
                </a:cxn>
              </a:cxnLst>
              <a:rect l="0" t="0" r="r" b="b"/>
              <a:pathLst>
                <a:path w="130" h="79">
                  <a:moveTo>
                    <a:pt x="130" y="0"/>
                  </a:moveTo>
                  <a:lnTo>
                    <a:pt x="0" y="0"/>
                  </a:lnTo>
                  <a:lnTo>
                    <a:pt x="0" y="79"/>
                  </a:lnTo>
                  <a:lnTo>
                    <a:pt x="92" y="79"/>
                  </a:lnTo>
                  <a:lnTo>
                    <a:pt x="130" y="36"/>
                  </a:lnTo>
                  <a:lnTo>
                    <a:pt x="1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22" tIns="46610" rIns="93222" bIns="46610" numCol="1" anchor="t" anchorCtr="0" compatLnSpc="1">
              <a:prstTxWarp prst="textNoShape">
                <a:avLst/>
              </a:prstTxWarp>
            </a:bodyPr>
            <a:lstStyle/>
            <a:p>
              <a:pPr marL="0" marR="0" lvl="0" indent="0" algn="l" defTabSz="932146"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srgbClr val="505050"/>
                </a:solidFill>
                <a:effectLst/>
                <a:uLnTx/>
                <a:uFillTx/>
                <a:latin typeface="Segoe UI"/>
                <a:ea typeface="+mn-ea"/>
                <a:cs typeface="+mn-cs"/>
              </a:endParaRPr>
            </a:p>
          </p:txBody>
        </p:sp>
        <p:sp>
          <p:nvSpPr>
            <p:cNvPr id="129" name="Rectangle 76">
              <a:extLst>
                <a:ext uri="{FF2B5EF4-FFF2-40B4-BE49-F238E27FC236}">
                  <a16:creationId xmlns:a16="http://schemas.microsoft.com/office/drawing/2014/main" id="{B50892AB-4088-4C13-8D71-9611FF67C71B}"/>
                </a:ext>
              </a:extLst>
            </p:cNvPr>
            <p:cNvSpPr>
              <a:spLocks noChangeArrowheads="1"/>
            </p:cNvSpPr>
            <p:nvPr/>
          </p:nvSpPr>
          <p:spPr bwMode="auto">
            <a:xfrm>
              <a:off x="1025" y="2473"/>
              <a:ext cx="130" cy="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22" tIns="46610" rIns="93222" bIns="46610" numCol="1" anchor="t" anchorCtr="0" compatLnSpc="1">
              <a:prstTxWarp prst="textNoShape">
                <a:avLst/>
              </a:prstTxWarp>
            </a:bodyPr>
            <a:lstStyle/>
            <a:p>
              <a:pPr marL="0" marR="0" lvl="0" indent="0" algn="l" defTabSz="932146"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srgbClr val="505050"/>
                </a:solidFill>
                <a:effectLst/>
                <a:uLnTx/>
                <a:uFillTx/>
                <a:latin typeface="Segoe UI"/>
                <a:ea typeface="+mn-ea"/>
                <a:cs typeface="+mn-cs"/>
              </a:endParaRPr>
            </a:p>
          </p:txBody>
        </p:sp>
        <p:sp>
          <p:nvSpPr>
            <p:cNvPr id="130" name="Rectangle 77">
              <a:extLst>
                <a:ext uri="{FF2B5EF4-FFF2-40B4-BE49-F238E27FC236}">
                  <a16:creationId xmlns:a16="http://schemas.microsoft.com/office/drawing/2014/main" id="{1E300DA8-593C-4D0F-87AB-9F980575C6E7}"/>
                </a:ext>
              </a:extLst>
            </p:cNvPr>
            <p:cNvSpPr>
              <a:spLocks noChangeArrowheads="1"/>
            </p:cNvSpPr>
            <p:nvPr/>
          </p:nvSpPr>
          <p:spPr bwMode="auto">
            <a:xfrm>
              <a:off x="1025" y="2473"/>
              <a:ext cx="130"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22" tIns="46610" rIns="93222" bIns="46610" numCol="1" anchor="t" anchorCtr="0" compatLnSpc="1">
              <a:prstTxWarp prst="textNoShape">
                <a:avLst/>
              </a:prstTxWarp>
            </a:bodyPr>
            <a:lstStyle/>
            <a:p>
              <a:pPr marL="0" marR="0" lvl="0" indent="0" algn="l" defTabSz="932146"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srgbClr val="505050"/>
                </a:solidFill>
                <a:effectLst/>
                <a:uLnTx/>
                <a:uFillTx/>
                <a:latin typeface="Segoe UI"/>
                <a:ea typeface="+mn-ea"/>
                <a:cs typeface="+mn-cs"/>
              </a:endParaRPr>
            </a:p>
          </p:txBody>
        </p:sp>
        <p:sp>
          <p:nvSpPr>
            <p:cNvPr id="131" name="Freeform 78">
              <a:extLst>
                <a:ext uri="{FF2B5EF4-FFF2-40B4-BE49-F238E27FC236}">
                  <a16:creationId xmlns:a16="http://schemas.microsoft.com/office/drawing/2014/main" id="{640B28CB-E814-4DC4-9FB9-1B15A8CDCED8}"/>
                </a:ext>
              </a:extLst>
            </p:cNvPr>
            <p:cNvSpPr>
              <a:spLocks/>
            </p:cNvSpPr>
            <p:nvPr/>
          </p:nvSpPr>
          <p:spPr bwMode="auto">
            <a:xfrm>
              <a:off x="1025" y="2681"/>
              <a:ext cx="68" cy="73"/>
            </a:xfrm>
            <a:custGeom>
              <a:avLst/>
              <a:gdLst>
                <a:gd name="T0" fmla="*/ 68 w 68"/>
                <a:gd name="T1" fmla="*/ 0 h 73"/>
                <a:gd name="T2" fmla="*/ 0 w 68"/>
                <a:gd name="T3" fmla="*/ 0 h 73"/>
                <a:gd name="T4" fmla="*/ 0 w 68"/>
                <a:gd name="T5" fmla="*/ 73 h 73"/>
                <a:gd name="T6" fmla="*/ 68 w 68"/>
                <a:gd name="T7" fmla="*/ 0 h 73"/>
              </a:gdLst>
              <a:ahLst/>
              <a:cxnLst>
                <a:cxn ang="0">
                  <a:pos x="T0" y="T1"/>
                </a:cxn>
                <a:cxn ang="0">
                  <a:pos x="T2" y="T3"/>
                </a:cxn>
                <a:cxn ang="0">
                  <a:pos x="T4" y="T5"/>
                </a:cxn>
                <a:cxn ang="0">
                  <a:pos x="T6" y="T7"/>
                </a:cxn>
              </a:cxnLst>
              <a:rect l="0" t="0" r="r" b="b"/>
              <a:pathLst>
                <a:path w="68" h="73">
                  <a:moveTo>
                    <a:pt x="68" y="0"/>
                  </a:moveTo>
                  <a:lnTo>
                    <a:pt x="0" y="0"/>
                  </a:lnTo>
                  <a:lnTo>
                    <a:pt x="0" y="73"/>
                  </a:lnTo>
                  <a:lnTo>
                    <a:pt x="68" y="0"/>
                  </a:lnTo>
                  <a:close/>
                </a:path>
              </a:pathLst>
            </a:custGeom>
            <a:solidFill>
              <a:srgbClr val="99CC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2" tIns="46610" rIns="93222" bIns="46610" numCol="1" anchor="t" anchorCtr="0" compatLnSpc="1">
              <a:prstTxWarp prst="textNoShape">
                <a:avLst/>
              </a:prstTxWarp>
            </a:bodyPr>
            <a:lstStyle/>
            <a:p>
              <a:pPr marL="0" marR="0" lvl="0" indent="0" algn="l" defTabSz="932146"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srgbClr val="505050"/>
                </a:solidFill>
                <a:effectLst/>
                <a:uLnTx/>
                <a:uFillTx/>
                <a:latin typeface="Segoe UI"/>
                <a:ea typeface="+mn-ea"/>
                <a:cs typeface="+mn-cs"/>
              </a:endParaRPr>
            </a:p>
          </p:txBody>
        </p:sp>
        <p:sp>
          <p:nvSpPr>
            <p:cNvPr id="132" name="Freeform 79">
              <a:extLst>
                <a:ext uri="{FF2B5EF4-FFF2-40B4-BE49-F238E27FC236}">
                  <a16:creationId xmlns:a16="http://schemas.microsoft.com/office/drawing/2014/main" id="{0FBB42C9-BCC1-44C9-B184-04E7B66E9A32}"/>
                </a:ext>
              </a:extLst>
            </p:cNvPr>
            <p:cNvSpPr>
              <a:spLocks/>
            </p:cNvSpPr>
            <p:nvPr/>
          </p:nvSpPr>
          <p:spPr bwMode="auto">
            <a:xfrm>
              <a:off x="1025" y="2681"/>
              <a:ext cx="68" cy="73"/>
            </a:xfrm>
            <a:custGeom>
              <a:avLst/>
              <a:gdLst>
                <a:gd name="T0" fmla="*/ 68 w 68"/>
                <a:gd name="T1" fmla="*/ 0 h 73"/>
                <a:gd name="T2" fmla="*/ 0 w 68"/>
                <a:gd name="T3" fmla="*/ 0 h 73"/>
                <a:gd name="T4" fmla="*/ 0 w 68"/>
                <a:gd name="T5" fmla="*/ 73 h 73"/>
                <a:gd name="T6" fmla="*/ 68 w 68"/>
                <a:gd name="T7" fmla="*/ 0 h 73"/>
              </a:gdLst>
              <a:ahLst/>
              <a:cxnLst>
                <a:cxn ang="0">
                  <a:pos x="T0" y="T1"/>
                </a:cxn>
                <a:cxn ang="0">
                  <a:pos x="T2" y="T3"/>
                </a:cxn>
                <a:cxn ang="0">
                  <a:pos x="T4" y="T5"/>
                </a:cxn>
                <a:cxn ang="0">
                  <a:pos x="T6" y="T7"/>
                </a:cxn>
              </a:cxnLst>
              <a:rect l="0" t="0" r="r" b="b"/>
              <a:pathLst>
                <a:path w="68" h="73">
                  <a:moveTo>
                    <a:pt x="68" y="0"/>
                  </a:moveTo>
                  <a:lnTo>
                    <a:pt x="0" y="0"/>
                  </a:lnTo>
                  <a:lnTo>
                    <a:pt x="0" y="73"/>
                  </a:lnTo>
                  <a:lnTo>
                    <a:pt x="6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22" tIns="46610" rIns="93222" bIns="46610" numCol="1" anchor="t" anchorCtr="0" compatLnSpc="1">
              <a:prstTxWarp prst="textNoShape">
                <a:avLst/>
              </a:prstTxWarp>
            </a:bodyPr>
            <a:lstStyle/>
            <a:p>
              <a:pPr marL="0" marR="0" lvl="0" indent="0" algn="l" defTabSz="932146"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srgbClr val="505050"/>
                </a:solidFill>
                <a:effectLst/>
                <a:uLnTx/>
                <a:uFillTx/>
                <a:latin typeface="Segoe UI"/>
                <a:ea typeface="+mn-ea"/>
                <a:cs typeface="+mn-cs"/>
              </a:endParaRPr>
            </a:p>
          </p:txBody>
        </p:sp>
        <p:sp>
          <p:nvSpPr>
            <p:cNvPr id="133" name="Freeform 80">
              <a:extLst>
                <a:ext uri="{FF2B5EF4-FFF2-40B4-BE49-F238E27FC236}">
                  <a16:creationId xmlns:a16="http://schemas.microsoft.com/office/drawing/2014/main" id="{0ED8CB1C-C42F-401E-B058-1C84C4F3B01F}"/>
                </a:ext>
              </a:extLst>
            </p:cNvPr>
            <p:cNvSpPr>
              <a:spLocks/>
            </p:cNvSpPr>
            <p:nvPr/>
          </p:nvSpPr>
          <p:spPr bwMode="auto">
            <a:xfrm>
              <a:off x="1181" y="2577"/>
              <a:ext cx="8" cy="8"/>
            </a:xfrm>
            <a:custGeom>
              <a:avLst/>
              <a:gdLst>
                <a:gd name="T0" fmla="*/ 8 w 8"/>
                <a:gd name="T1" fmla="*/ 0 h 8"/>
                <a:gd name="T2" fmla="*/ 0 w 8"/>
                <a:gd name="T3" fmla="*/ 0 h 8"/>
                <a:gd name="T4" fmla="*/ 0 w 8"/>
                <a:gd name="T5" fmla="*/ 8 h 8"/>
                <a:gd name="T6" fmla="*/ 8 w 8"/>
                <a:gd name="T7" fmla="*/ 0 h 8"/>
              </a:gdLst>
              <a:ahLst/>
              <a:cxnLst>
                <a:cxn ang="0">
                  <a:pos x="T0" y="T1"/>
                </a:cxn>
                <a:cxn ang="0">
                  <a:pos x="T2" y="T3"/>
                </a:cxn>
                <a:cxn ang="0">
                  <a:pos x="T4" y="T5"/>
                </a:cxn>
                <a:cxn ang="0">
                  <a:pos x="T6" y="T7"/>
                </a:cxn>
              </a:cxnLst>
              <a:rect l="0" t="0" r="r" b="b"/>
              <a:pathLst>
                <a:path w="8" h="8">
                  <a:moveTo>
                    <a:pt x="8" y="0"/>
                  </a:moveTo>
                  <a:lnTo>
                    <a:pt x="0" y="0"/>
                  </a:lnTo>
                  <a:lnTo>
                    <a:pt x="0" y="8"/>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2" tIns="46610" rIns="93222" bIns="46610" numCol="1" anchor="t" anchorCtr="0" compatLnSpc="1">
              <a:prstTxWarp prst="textNoShape">
                <a:avLst/>
              </a:prstTxWarp>
            </a:bodyPr>
            <a:lstStyle/>
            <a:p>
              <a:pPr marL="0" marR="0" lvl="0" indent="0" algn="l" defTabSz="932146"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srgbClr val="505050"/>
                </a:solidFill>
                <a:effectLst/>
                <a:uLnTx/>
                <a:uFillTx/>
                <a:latin typeface="Segoe UI"/>
                <a:ea typeface="+mn-ea"/>
                <a:cs typeface="+mn-cs"/>
              </a:endParaRPr>
            </a:p>
          </p:txBody>
        </p:sp>
        <p:sp>
          <p:nvSpPr>
            <p:cNvPr id="134" name="Freeform 81">
              <a:extLst>
                <a:ext uri="{FF2B5EF4-FFF2-40B4-BE49-F238E27FC236}">
                  <a16:creationId xmlns:a16="http://schemas.microsoft.com/office/drawing/2014/main" id="{EB182743-DBF9-4E12-94BF-18A07F95D6ED}"/>
                </a:ext>
              </a:extLst>
            </p:cNvPr>
            <p:cNvSpPr>
              <a:spLocks/>
            </p:cNvSpPr>
            <p:nvPr/>
          </p:nvSpPr>
          <p:spPr bwMode="auto">
            <a:xfrm>
              <a:off x="1181" y="2577"/>
              <a:ext cx="8" cy="8"/>
            </a:xfrm>
            <a:custGeom>
              <a:avLst/>
              <a:gdLst>
                <a:gd name="T0" fmla="*/ 8 w 8"/>
                <a:gd name="T1" fmla="*/ 0 h 8"/>
                <a:gd name="T2" fmla="*/ 0 w 8"/>
                <a:gd name="T3" fmla="*/ 0 h 8"/>
                <a:gd name="T4" fmla="*/ 0 w 8"/>
                <a:gd name="T5" fmla="*/ 8 h 8"/>
                <a:gd name="T6" fmla="*/ 8 w 8"/>
                <a:gd name="T7" fmla="*/ 0 h 8"/>
              </a:gdLst>
              <a:ahLst/>
              <a:cxnLst>
                <a:cxn ang="0">
                  <a:pos x="T0" y="T1"/>
                </a:cxn>
                <a:cxn ang="0">
                  <a:pos x="T2" y="T3"/>
                </a:cxn>
                <a:cxn ang="0">
                  <a:pos x="T4" y="T5"/>
                </a:cxn>
                <a:cxn ang="0">
                  <a:pos x="T6" y="T7"/>
                </a:cxn>
              </a:cxnLst>
              <a:rect l="0" t="0" r="r" b="b"/>
              <a:pathLst>
                <a:path w="8" h="8">
                  <a:moveTo>
                    <a:pt x="8" y="0"/>
                  </a:moveTo>
                  <a:lnTo>
                    <a:pt x="0" y="0"/>
                  </a:lnTo>
                  <a:lnTo>
                    <a:pt x="0" y="8"/>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22" tIns="46610" rIns="93222" bIns="46610" numCol="1" anchor="t" anchorCtr="0" compatLnSpc="1">
              <a:prstTxWarp prst="textNoShape">
                <a:avLst/>
              </a:prstTxWarp>
            </a:bodyPr>
            <a:lstStyle/>
            <a:p>
              <a:pPr marL="0" marR="0" lvl="0" indent="0" algn="l" defTabSz="932146"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srgbClr val="505050"/>
                </a:solidFill>
                <a:effectLst/>
                <a:uLnTx/>
                <a:uFillTx/>
                <a:latin typeface="Segoe UI"/>
                <a:ea typeface="+mn-ea"/>
                <a:cs typeface="+mn-cs"/>
              </a:endParaRPr>
            </a:p>
          </p:txBody>
        </p:sp>
        <p:sp>
          <p:nvSpPr>
            <p:cNvPr id="135" name="Freeform 82">
              <a:extLst>
                <a:ext uri="{FF2B5EF4-FFF2-40B4-BE49-F238E27FC236}">
                  <a16:creationId xmlns:a16="http://schemas.microsoft.com/office/drawing/2014/main" id="{67BF7F61-60F5-4358-8627-4F5C741AD166}"/>
                </a:ext>
              </a:extLst>
            </p:cNvPr>
            <p:cNvSpPr>
              <a:spLocks/>
            </p:cNvSpPr>
            <p:nvPr/>
          </p:nvSpPr>
          <p:spPr bwMode="auto">
            <a:xfrm>
              <a:off x="1181" y="2473"/>
              <a:ext cx="104" cy="78"/>
            </a:xfrm>
            <a:custGeom>
              <a:avLst/>
              <a:gdLst>
                <a:gd name="T0" fmla="*/ 104 w 104"/>
                <a:gd name="T1" fmla="*/ 0 h 78"/>
                <a:gd name="T2" fmla="*/ 0 w 104"/>
                <a:gd name="T3" fmla="*/ 0 h 78"/>
                <a:gd name="T4" fmla="*/ 0 w 104"/>
                <a:gd name="T5" fmla="*/ 78 h 78"/>
                <a:gd name="T6" fmla="*/ 33 w 104"/>
                <a:gd name="T7" fmla="*/ 78 h 78"/>
                <a:gd name="T8" fmla="*/ 104 w 104"/>
                <a:gd name="T9" fmla="*/ 0 h 78"/>
              </a:gdLst>
              <a:ahLst/>
              <a:cxnLst>
                <a:cxn ang="0">
                  <a:pos x="T0" y="T1"/>
                </a:cxn>
                <a:cxn ang="0">
                  <a:pos x="T2" y="T3"/>
                </a:cxn>
                <a:cxn ang="0">
                  <a:pos x="T4" y="T5"/>
                </a:cxn>
                <a:cxn ang="0">
                  <a:pos x="T6" y="T7"/>
                </a:cxn>
                <a:cxn ang="0">
                  <a:pos x="T8" y="T9"/>
                </a:cxn>
              </a:cxnLst>
              <a:rect l="0" t="0" r="r" b="b"/>
              <a:pathLst>
                <a:path w="104" h="78">
                  <a:moveTo>
                    <a:pt x="104" y="0"/>
                  </a:moveTo>
                  <a:lnTo>
                    <a:pt x="0" y="0"/>
                  </a:lnTo>
                  <a:lnTo>
                    <a:pt x="0" y="78"/>
                  </a:lnTo>
                  <a:lnTo>
                    <a:pt x="33" y="78"/>
                  </a:lnTo>
                  <a:lnTo>
                    <a:pt x="10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2" tIns="46610" rIns="93222" bIns="46610" numCol="1" anchor="t" anchorCtr="0" compatLnSpc="1">
              <a:prstTxWarp prst="textNoShape">
                <a:avLst/>
              </a:prstTxWarp>
            </a:bodyPr>
            <a:lstStyle/>
            <a:p>
              <a:pPr marL="0" marR="0" lvl="0" indent="0" algn="l" defTabSz="932146"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srgbClr val="505050"/>
                </a:solidFill>
                <a:effectLst/>
                <a:uLnTx/>
                <a:uFillTx/>
                <a:latin typeface="Segoe UI"/>
                <a:ea typeface="+mn-ea"/>
                <a:cs typeface="+mn-cs"/>
              </a:endParaRPr>
            </a:p>
          </p:txBody>
        </p:sp>
        <p:sp>
          <p:nvSpPr>
            <p:cNvPr id="136" name="Freeform 83">
              <a:extLst>
                <a:ext uri="{FF2B5EF4-FFF2-40B4-BE49-F238E27FC236}">
                  <a16:creationId xmlns:a16="http://schemas.microsoft.com/office/drawing/2014/main" id="{A2ABB705-89EA-4117-B690-59F42F9A2F36}"/>
                </a:ext>
              </a:extLst>
            </p:cNvPr>
            <p:cNvSpPr>
              <a:spLocks/>
            </p:cNvSpPr>
            <p:nvPr/>
          </p:nvSpPr>
          <p:spPr bwMode="auto">
            <a:xfrm>
              <a:off x="1181" y="2473"/>
              <a:ext cx="104" cy="78"/>
            </a:xfrm>
            <a:custGeom>
              <a:avLst/>
              <a:gdLst>
                <a:gd name="T0" fmla="*/ 104 w 104"/>
                <a:gd name="T1" fmla="*/ 0 h 78"/>
                <a:gd name="T2" fmla="*/ 0 w 104"/>
                <a:gd name="T3" fmla="*/ 0 h 78"/>
                <a:gd name="T4" fmla="*/ 0 w 104"/>
                <a:gd name="T5" fmla="*/ 78 h 78"/>
                <a:gd name="T6" fmla="*/ 33 w 104"/>
                <a:gd name="T7" fmla="*/ 78 h 78"/>
                <a:gd name="T8" fmla="*/ 104 w 104"/>
                <a:gd name="T9" fmla="*/ 0 h 78"/>
              </a:gdLst>
              <a:ahLst/>
              <a:cxnLst>
                <a:cxn ang="0">
                  <a:pos x="T0" y="T1"/>
                </a:cxn>
                <a:cxn ang="0">
                  <a:pos x="T2" y="T3"/>
                </a:cxn>
                <a:cxn ang="0">
                  <a:pos x="T4" y="T5"/>
                </a:cxn>
                <a:cxn ang="0">
                  <a:pos x="T6" y="T7"/>
                </a:cxn>
                <a:cxn ang="0">
                  <a:pos x="T8" y="T9"/>
                </a:cxn>
              </a:cxnLst>
              <a:rect l="0" t="0" r="r" b="b"/>
              <a:pathLst>
                <a:path w="104" h="78">
                  <a:moveTo>
                    <a:pt x="104" y="0"/>
                  </a:moveTo>
                  <a:lnTo>
                    <a:pt x="0" y="0"/>
                  </a:lnTo>
                  <a:lnTo>
                    <a:pt x="0" y="78"/>
                  </a:lnTo>
                  <a:lnTo>
                    <a:pt x="33" y="78"/>
                  </a:lnTo>
                  <a:lnTo>
                    <a:pt x="10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22" tIns="46610" rIns="93222" bIns="46610" numCol="1" anchor="t" anchorCtr="0" compatLnSpc="1">
              <a:prstTxWarp prst="textNoShape">
                <a:avLst/>
              </a:prstTxWarp>
            </a:bodyPr>
            <a:lstStyle/>
            <a:p>
              <a:pPr marL="0" marR="0" lvl="0" indent="0" algn="l" defTabSz="932146"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srgbClr val="505050"/>
                </a:solidFill>
                <a:effectLst/>
                <a:uLnTx/>
                <a:uFillTx/>
                <a:latin typeface="Segoe UI"/>
                <a:ea typeface="+mn-ea"/>
                <a:cs typeface="+mn-cs"/>
              </a:endParaRPr>
            </a:p>
          </p:txBody>
        </p:sp>
        <p:sp>
          <p:nvSpPr>
            <p:cNvPr id="137" name="Rectangle 84">
              <a:extLst>
                <a:ext uri="{FF2B5EF4-FFF2-40B4-BE49-F238E27FC236}">
                  <a16:creationId xmlns:a16="http://schemas.microsoft.com/office/drawing/2014/main" id="{C98A8038-4247-47CF-A99A-C6BE5EB6F99D}"/>
                </a:ext>
              </a:extLst>
            </p:cNvPr>
            <p:cNvSpPr>
              <a:spLocks noChangeArrowheads="1"/>
            </p:cNvSpPr>
            <p:nvPr/>
          </p:nvSpPr>
          <p:spPr bwMode="auto">
            <a:xfrm>
              <a:off x="870" y="2473"/>
              <a:ext cx="130" cy="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22" tIns="46610" rIns="93222" bIns="46610" numCol="1" anchor="t" anchorCtr="0" compatLnSpc="1">
              <a:prstTxWarp prst="textNoShape">
                <a:avLst/>
              </a:prstTxWarp>
            </a:bodyPr>
            <a:lstStyle/>
            <a:p>
              <a:pPr marL="0" marR="0" lvl="0" indent="0" algn="l" defTabSz="932146"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srgbClr val="505050"/>
                </a:solidFill>
                <a:effectLst/>
                <a:uLnTx/>
                <a:uFillTx/>
                <a:latin typeface="Segoe UI"/>
                <a:ea typeface="+mn-ea"/>
                <a:cs typeface="+mn-cs"/>
              </a:endParaRPr>
            </a:p>
          </p:txBody>
        </p:sp>
        <p:sp>
          <p:nvSpPr>
            <p:cNvPr id="138" name="Rectangle 85">
              <a:extLst>
                <a:ext uri="{FF2B5EF4-FFF2-40B4-BE49-F238E27FC236}">
                  <a16:creationId xmlns:a16="http://schemas.microsoft.com/office/drawing/2014/main" id="{7E735FF2-55ED-493F-8CEA-AF52FBCA90D6}"/>
                </a:ext>
              </a:extLst>
            </p:cNvPr>
            <p:cNvSpPr>
              <a:spLocks noChangeArrowheads="1"/>
            </p:cNvSpPr>
            <p:nvPr/>
          </p:nvSpPr>
          <p:spPr bwMode="auto">
            <a:xfrm>
              <a:off x="870" y="2473"/>
              <a:ext cx="130"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22" tIns="46610" rIns="93222" bIns="46610" numCol="1" anchor="t" anchorCtr="0" compatLnSpc="1">
              <a:prstTxWarp prst="textNoShape">
                <a:avLst/>
              </a:prstTxWarp>
            </a:bodyPr>
            <a:lstStyle/>
            <a:p>
              <a:pPr marL="0" marR="0" lvl="0" indent="0" algn="l" defTabSz="932146"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srgbClr val="505050"/>
                </a:solidFill>
                <a:effectLst/>
                <a:uLnTx/>
                <a:uFillTx/>
                <a:latin typeface="Segoe UI"/>
                <a:ea typeface="+mn-ea"/>
                <a:cs typeface="+mn-cs"/>
              </a:endParaRPr>
            </a:p>
          </p:txBody>
        </p:sp>
        <p:sp>
          <p:nvSpPr>
            <p:cNvPr id="139" name="Rectangle 86">
              <a:extLst>
                <a:ext uri="{FF2B5EF4-FFF2-40B4-BE49-F238E27FC236}">
                  <a16:creationId xmlns:a16="http://schemas.microsoft.com/office/drawing/2014/main" id="{DAD96948-8B4E-4F1F-A058-6C45114450A0}"/>
                </a:ext>
              </a:extLst>
            </p:cNvPr>
            <p:cNvSpPr>
              <a:spLocks noChangeArrowheads="1"/>
            </p:cNvSpPr>
            <p:nvPr/>
          </p:nvSpPr>
          <p:spPr bwMode="auto">
            <a:xfrm>
              <a:off x="870" y="2577"/>
              <a:ext cx="130" cy="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22" tIns="46610" rIns="93222" bIns="46610" numCol="1" anchor="t" anchorCtr="0" compatLnSpc="1">
              <a:prstTxWarp prst="textNoShape">
                <a:avLst/>
              </a:prstTxWarp>
            </a:bodyPr>
            <a:lstStyle/>
            <a:p>
              <a:pPr marL="0" marR="0" lvl="0" indent="0" algn="l" defTabSz="932146"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srgbClr val="505050"/>
                </a:solidFill>
                <a:effectLst/>
                <a:uLnTx/>
                <a:uFillTx/>
                <a:latin typeface="Segoe UI"/>
                <a:ea typeface="+mn-ea"/>
                <a:cs typeface="+mn-cs"/>
              </a:endParaRPr>
            </a:p>
          </p:txBody>
        </p:sp>
        <p:sp>
          <p:nvSpPr>
            <p:cNvPr id="140" name="Rectangle 87">
              <a:extLst>
                <a:ext uri="{FF2B5EF4-FFF2-40B4-BE49-F238E27FC236}">
                  <a16:creationId xmlns:a16="http://schemas.microsoft.com/office/drawing/2014/main" id="{B8DB0615-961D-4F5F-A130-5DF7DEFBAD5D}"/>
                </a:ext>
              </a:extLst>
            </p:cNvPr>
            <p:cNvSpPr>
              <a:spLocks noChangeArrowheads="1"/>
            </p:cNvSpPr>
            <p:nvPr/>
          </p:nvSpPr>
          <p:spPr bwMode="auto">
            <a:xfrm>
              <a:off x="870" y="2577"/>
              <a:ext cx="130"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22" tIns="46610" rIns="93222" bIns="46610" numCol="1" anchor="t" anchorCtr="0" compatLnSpc="1">
              <a:prstTxWarp prst="textNoShape">
                <a:avLst/>
              </a:prstTxWarp>
            </a:bodyPr>
            <a:lstStyle/>
            <a:p>
              <a:pPr marL="0" marR="0" lvl="0" indent="0" algn="l" defTabSz="932146"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srgbClr val="505050"/>
                </a:solidFill>
                <a:effectLst/>
                <a:uLnTx/>
                <a:uFillTx/>
                <a:latin typeface="Segoe UI"/>
                <a:ea typeface="+mn-ea"/>
                <a:cs typeface="+mn-cs"/>
              </a:endParaRPr>
            </a:p>
          </p:txBody>
        </p:sp>
        <p:sp>
          <p:nvSpPr>
            <p:cNvPr id="141" name="Rectangle 88">
              <a:extLst>
                <a:ext uri="{FF2B5EF4-FFF2-40B4-BE49-F238E27FC236}">
                  <a16:creationId xmlns:a16="http://schemas.microsoft.com/office/drawing/2014/main" id="{F6A734A6-5511-460C-8C5A-AB549C7641B4}"/>
                </a:ext>
              </a:extLst>
            </p:cNvPr>
            <p:cNvSpPr>
              <a:spLocks noChangeArrowheads="1"/>
            </p:cNvSpPr>
            <p:nvPr/>
          </p:nvSpPr>
          <p:spPr bwMode="auto">
            <a:xfrm>
              <a:off x="870" y="2681"/>
              <a:ext cx="130" cy="79"/>
            </a:xfrm>
            <a:prstGeom prst="rect">
              <a:avLst/>
            </a:prstGeom>
            <a:solidFill>
              <a:srgbClr val="99CC5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22" tIns="46610" rIns="93222" bIns="46610" numCol="1" anchor="t" anchorCtr="0" compatLnSpc="1">
              <a:prstTxWarp prst="textNoShape">
                <a:avLst/>
              </a:prstTxWarp>
            </a:bodyPr>
            <a:lstStyle/>
            <a:p>
              <a:pPr marL="0" marR="0" lvl="0" indent="0" algn="l" defTabSz="932146"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srgbClr val="505050"/>
                </a:solidFill>
                <a:effectLst/>
                <a:uLnTx/>
                <a:uFillTx/>
                <a:latin typeface="Segoe UI"/>
                <a:ea typeface="+mn-ea"/>
                <a:cs typeface="+mn-cs"/>
              </a:endParaRPr>
            </a:p>
          </p:txBody>
        </p:sp>
        <p:sp>
          <p:nvSpPr>
            <p:cNvPr id="142" name="Rectangle 89">
              <a:extLst>
                <a:ext uri="{FF2B5EF4-FFF2-40B4-BE49-F238E27FC236}">
                  <a16:creationId xmlns:a16="http://schemas.microsoft.com/office/drawing/2014/main" id="{A2D33840-2161-4C99-A170-2B2C3DB623BD}"/>
                </a:ext>
              </a:extLst>
            </p:cNvPr>
            <p:cNvSpPr>
              <a:spLocks noChangeArrowheads="1"/>
            </p:cNvSpPr>
            <p:nvPr/>
          </p:nvSpPr>
          <p:spPr bwMode="auto">
            <a:xfrm>
              <a:off x="870" y="2681"/>
              <a:ext cx="130"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22" tIns="46610" rIns="93222" bIns="46610" numCol="1" anchor="t" anchorCtr="0" compatLnSpc="1">
              <a:prstTxWarp prst="textNoShape">
                <a:avLst/>
              </a:prstTxWarp>
            </a:bodyPr>
            <a:lstStyle/>
            <a:p>
              <a:pPr marL="0" marR="0" lvl="0" indent="0" algn="l" defTabSz="932146"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srgbClr val="505050"/>
                </a:solidFill>
                <a:effectLst/>
                <a:uLnTx/>
                <a:uFillTx/>
                <a:latin typeface="Segoe UI"/>
                <a:ea typeface="+mn-ea"/>
                <a:cs typeface="+mn-cs"/>
              </a:endParaRPr>
            </a:p>
          </p:txBody>
        </p:sp>
        <p:sp>
          <p:nvSpPr>
            <p:cNvPr id="143" name="Freeform 90">
              <a:extLst>
                <a:ext uri="{FF2B5EF4-FFF2-40B4-BE49-F238E27FC236}">
                  <a16:creationId xmlns:a16="http://schemas.microsoft.com/office/drawing/2014/main" id="{11BD6649-D949-488B-9C31-CD411BE28D7E}"/>
                </a:ext>
              </a:extLst>
            </p:cNvPr>
            <p:cNvSpPr>
              <a:spLocks/>
            </p:cNvSpPr>
            <p:nvPr/>
          </p:nvSpPr>
          <p:spPr bwMode="auto">
            <a:xfrm>
              <a:off x="870" y="2786"/>
              <a:ext cx="127" cy="77"/>
            </a:xfrm>
            <a:custGeom>
              <a:avLst/>
              <a:gdLst>
                <a:gd name="T0" fmla="*/ 127 w 127"/>
                <a:gd name="T1" fmla="*/ 0 h 77"/>
                <a:gd name="T2" fmla="*/ 0 w 127"/>
                <a:gd name="T3" fmla="*/ 0 h 77"/>
                <a:gd name="T4" fmla="*/ 0 w 127"/>
                <a:gd name="T5" fmla="*/ 77 h 77"/>
                <a:gd name="T6" fmla="*/ 55 w 127"/>
                <a:gd name="T7" fmla="*/ 77 h 77"/>
                <a:gd name="T8" fmla="*/ 127 w 127"/>
                <a:gd name="T9" fmla="*/ 0 h 77"/>
              </a:gdLst>
              <a:ahLst/>
              <a:cxnLst>
                <a:cxn ang="0">
                  <a:pos x="T0" y="T1"/>
                </a:cxn>
                <a:cxn ang="0">
                  <a:pos x="T2" y="T3"/>
                </a:cxn>
                <a:cxn ang="0">
                  <a:pos x="T4" y="T5"/>
                </a:cxn>
                <a:cxn ang="0">
                  <a:pos x="T6" y="T7"/>
                </a:cxn>
                <a:cxn ang="0">
                  <a:pos x="T8" y="T9"/>
                </a:cxn>
              </a:cxnLst>
              <a:rect l="0" t="0" r="r" b="b"/>
              <a:pathLst>
                <a:path w="127" h="77">
                  <a:moveTo>
                    <a:pt x="127" y="0"/>
                  </a:moveTo>
                  <a:lnTo>
                    <a:pt x="0" y="0"/>
                  </a:lnTo>
                  <a:lnTo>
                    <a:pt x="0" y="77"/>
                  </a:lnTo>
                  <a:lnTo>
                    <a:pt x="55" y="77"/>
                  </a:lnTo>
                  <a:lnTo>
                    <a:pt x="127" y="0"/>
                  </a:lnTo>
                  <a:close/>
                </a:path>
              </a:pathLst>
            </a:custGeom>
            <a:solidFill>
              <a:srgbClr val="99CC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2" tIns="46610" rIns="93222" bIns="46610" numCol="1" anchor="t" anchorCtr="0" compatLnSpc="1">
              <a:prstTxWarp prst="textNoShape">
                <a:avLst/>
              </a:prstTxWarp>
            </a:bodyPr>
            <a:lstStyle/>
            <a:p>
              <a:pPr marL="0" marR="0" lvl="0" indent="0" algn="l" defTabSz="932146"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srgbClr val="505050"/>
                </a:solidFill>
                <a:effectLst/>
                <a:uLnTx/>
                <a:uFillTx/>
                <a:latin typeface="Segoe UI"/>
                <a:ea typeface="+mn-ea"/>
                <a:cs typeface="+mn-cs"/>
              </a:endParaRPr>
            </a:p>
          </p:txBody>
        </p:sp>
        <p:sp>
          <p:nvSpPr>
            <p:cNvPr id="144" name="Freeform 91">
              <a:extLst>
                <a:ext uri="{FF2B5EF4-FFF2-40B4-BE49-F238E27FC236}">
                  <a16:creationId xmlns:a16="http://schemas.microsoft.com/office/drawing/2014/main" id="{5DAEA355-EEB6-4CD9-BA5F-5E53B233B3FF}"/>
                </a:ext>
              </a:extLst>
            </p:cNvPr>
            <p:cNvSpPr>
              <a:spLocks/>
            </p:cNvSpPr>
            <p:nvPr/>
          </p:nvSpPr>
          <p:spPr bwMode="auto">
            <a:xfrm>
              <a:off x="870" y="2786"/>
              <a:ext cx="127" cy="77"/>
            </a:xfrm>
            <a:custGeom>
              <a:avLst/>
              <a:gdLst>
                <a:gd name="T0" fmla="*/ 127 w 127"/>
                <a:gd name="T1" fmla="*/ 0 h 77"/>
                <a:gd name="T2" fmla="*/ 0 w 127"/>
                <a:gd name="T3" fmla="*/ 0 h 77"/>
                <a:gd name="T4" fmla="*/ 0 w 127"/>
                <a:gd name="T5" fmla="*/ 77 h 77"/>
                <a:gd name="T6" fmla="*/ 55 w 127"/>
                <a:gd name="T7" fmla="*/ 77 h 77"/>
                <a:gd name="T8" fmla="*/ 127 w 127"/>
                <a:gd name="T9" fmla="*/ 0 h 77"/>
              </a:gdLst>
              <a:ahLst/>
              <a:cxnLst>
                <a:cxn ang="0">
                  <a:pos x="T0" y="T1"/>
                </a:cxn>
                <a:cxn ang="0">
                  <a:pos x="T2" y="T3"/>
                </a:cxn>
                <a:cxn ang="0">
                  <a:pos x="T4" y="T5"/>
                </a:cxn>
                <a:cxn ang="0">
                  <a:pos x="T6" y="T7"/>
                </a:cxn>
                <a:cxn ang="0">
                  <a:pos x="T8" y="T9"/>
                </a:cxn>
              </a:cxnLst>
              <a:rect l="0" t="0" r="r" b="b"/>
              <a:pathLst>
                <a:path w="127" h="77">
                  <a:moveTo>
                    <a:pt x="127" y="0"/>
                  </a:moveTo>
                  <a:lnTo>
                    <a:pt x="0" y="0"/>
                  </a:lnTo>
                  <a:lnTo>
                    <a:pt x="0" y="77"/>
                  </a:lnTo>
                  <a:lnTo>
                    <a:pt x="55" y="77"/>
                  </a:lnTo>
                  <a:lnTo>
                    <a:pt x="12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22" tIns="46610" rIns="93222" bIns="46610" numCol="1" anchor="t" anchorCtr="0" compatLnSpc="1">
              <a:prstTxWarp prst="textNoShape">
                <a:avLst/>
              </a:prstTxWarp>
            </a:bodyPr>
            <a:lstStyle/>
            <a:p>
              <a:pPr marL="0" marR="0" lvl="0" indent="0" algn="l" defTabSz="932146"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srgbClr val="505050"/>
                </a:solidFill>
                <a:effectLst/>
                <a:uLnTx/>
                <a:uFillTx/>
                <a:latin typeface="Segoe UI"/>
                <a:ea typeface="+mn-ea"/>
                <a:cs typeface="+mn-cs"/>
              </a:endParaRPr>
            </a:p>
          </p:txBody>
        </p:sp>
        <p:sp>
          <p:nvSpPr>
            <p:cNvPr id="145" name="Rectangle 93">
              <a:extLst>
                <a:ext uri="{FF2B5EF4-FFF2-40B4-BE49-F238E27FC236}">
                  <a16:creationId xmlns:a16="http://schemas.microsoft.com/office/drawing/2014/main" id="{366A3AC0-F51F-406C-BE77-44332DBD8232}"/>
                </a:ext>
              </a:extLst>
            </p:cNvPr>
            <p:cNvSpPr>
              <a:spLocks noChangeArrowheads="1"/>
            </p:cNvSpPr>
            <p:nvPr/>
          </p:nvSpPr>
          <p:spPr bwMode="auto">
            <a:xfrm>
              <a:off x="1508" y="1915"/>
              <a:ext cx="924" cy="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32146" rtl="0" eaLnBrk="0" fontAlgn="base" latinLnBrk="0" hangingPunct="0">
                <a:lnSpc>
                  <a:spcPct val="100000"/>
                </a:lnSpc>
                <a:spcBef>
                  <a:spcPct val="0"/>
                </a:spcBef>
                <a:spcAft>
                  <a:spcPct val="0"/>
                </a:spcAft>
                <a:buClrTx/>
                <a:buSzTx/>
                <a:buFontTx/>
                <a:buNone/>
                <a:tabLst/>
                <a:defRPr/>
              </a:pPr>
              <a:r>
                <a:rPr kumimoji="0" lang="en-US" altLang="en-US" sz="1000" b="1" i="0" u="none" strike="noStrike" kern="0" cap="none" spc="0" normalizeH="0" baseline="0" noProof="0" dirty="0">
                  <a:ln>
                    <a:noFill/>
                  </a:ln>
                  <a:solidFill>
                    <a:srgbClr val="505050"/>
                  </a:solidFill>
                  <a:effectLst/>
                  <a:uLnTx/>
                  <a:uFillTx/>
                  <a:latin typeface="Segoe UI Semibold" panose="020B0702040204020203" pitchFamily="34" charset="0"/>
                  <a:ea typeface="+mn-ea"/>
                  <a:cs typeface="+mn-cs"/>
                </a:rPr>
                <a:t>RESOURCE</a:t>
              </a:r>
            </a:p>
            <a:p>
              <a:pPr marL="0" marR="0" lvl="0" indent="0" algn="ctr" defTabSz="932146" rtl="0" eaLnBrk="0" fontAlgn="base" latinLnBrk="0" hangingPunct="0">
                <a:lnSpc>
                  <a:spcPct val="100000"/>
                </a:lnSpc>
                <a:spcBef>
                  <a:spcPct val="0"/>
                </a:spcBef>
                <a:spcAft>
                  <a:spcPct val="0"/>
                </a:spcAft>
                <a:buClrTx/>
                <a:buSzTx/>
                <a:buFontTx/>
                <a:buNone/>
                <a:tabLst/>
                <a:defRPr/>
              </a:pPr>
              <a:r>
                <a:rPr kumimoji="0" lang="en-US" altLang="en-US" sz="1000" b="1" i="0" u="none" strike="noStrike" kern="0" cap="none" spc="0" normalizeH="0" baseline="0" noProof="0" dirty="0">
                  <a:ln>
                    <a:noFill/>
                  </a:ln>
                  <a:solidFill>
                    <a:srgbClr val="505050"/>
                  </a:solidFill>
                  <a:effectLst/>
                  <a:uLnTx/>
                  <a:uFillTx/>
                  <a:latin typeface="Segoe UI Semibold" panose="020B0702040204020203" pitchFamily="34" charset="0"/>
                  <a:ea typeface="+mn-ea"/>
                  <a:cs typeface="+mn-cs"/>
                </a:rPr>
                <a:t>GROUP</a:t>
              </a:r>
              <a:endParaRPr kumimoji="0" lang="en-US" altLang="en-US" sz="1100" b="0" i="0" u="none" strike="noStrike" kern="0" cap="none" spc="0" normalizeH="0" baseline="0" noProof="0" dirty="0">
                <a:ln>
                  <a:noFill/>
                </a:ln>
                <a:solidFill>
                  <a:srgbClr val="505050"/>
                </a:solidFill>
                <a:effectLst/>
                <a:uLnTx/>
                <a:uFillTx/>
                <a:latin typeface="Arial" panose="020B0604020202020204" pitchFamily="34" charset="0"/>
                <a:ea typeface="+mn-ea"/>
                <a:cs typeface="+mn-cs"/>
              </a:endParaRPr>
            </a:p>
          </p:txBody>
        </p:sp>
        <p:sp>
          <p:nvSpPr>
            <p:cNvPr id="146" name="Freeform 97">
              <a:extLst>
                <a:ext uri="{FF2B5EF4-FFF2-40B4-BE49-F238E27FC236}">
                  <a16:creationId xmlns:a16="http://schemas.microsoft.com/office/drawing/2014/main" id="{A8D6BFF6-7327-4E44-AC66-7C6D711F1369}"/>
                </a:ext>
              </a:extLst>
            </p:cNvPr>
            <p:cNvSpPr>
              <a:spLocks/>
            </p:cNvSpPr>
            <p:nvPr/>
          </p:nvSpPr>
          <p:spPr bwMode="auto">
            <a:xfrm>
              <a:off x="1735" y="1276"/>
              <a:ext cx="90" cy="16"/>
            </a:xfrm>
            <a:custGeom>
              <a:avLst/>
              <a:gdLst>
                <a:gd name="T0" fmla="*/ 7 w 77"/>
                <a:gd name="T1" fmla="*/ 14 h 14"/>
                <a:gd name="T2" fmla="*/ 0 w 77"/>
                <a:gd name="T3" fmla="*/ 7 h 14"/>
                <a:gd name="T4" fmla="*/ 7 w 77"/>
                <a:gd name="T5" fmla="*/ 0 h 14"/>
                <a:gd name="T6" fmla="*/ 70 w 77"/>
                <a:gd name="T7" fmla="*/ 0 h 14"/>
                <a:gd name="T8" fmla="*/ 77 w 77"/>
                <a:gd name="T9" fmla="*/ 7 h 14"/>
                <a:gd name="T10" fmla="*/ 70 w 77"/>
                <a:gd name="T11" fmla="*/ 14 h 14"/>
                <a:gd name="T12" fmla="*/ 7 w 77"/>
                <a:gd name="T13" fmla="*/ 14 h 14"/>
              </a:gdLst>
              <a:ahLst/>
              <a:cxnLst>
                <a:cxn ang="0">
                  <a:pos x="T0" y="T1"/>
                </a:cxn>
                <a:cxn ang="0">
                  <a:pos x="T2" y="T3"/>
                </a:cxn>
                <a:cxn ang="0">
                  <a:pos x="T4" y="T5"/>
                </a:cxn>
                <a:cxn ang="0">
                  <a:pos x="T6" y="T7"/>
                </a:cxn>
                <a:cxn ang="0">
                  <a:pos x="T8" y="T9"/>
                </a:cxn>
                <a:cxn ang="0">
                  <a:pos x="T10" y="T11"/>
                </a:cxn>
                <a:cxn ang="0">
                  <a:pos x="T12" y="T13"/>
                </a:cxn>
              </a:cxnLst>
              <a:rect l="0" t="0" r="r" b="b"/>
              <a:pathLst>
                <a:path w="77" h="14">
                  <a:moveTo>
                    <a:pt x="7" y="14"/>
                  </a:moveTo>
                  <a:cubicBezTo>
                    <a:pt x="3" y="14"/>
                    <a:pt x="0" y="11"/>
                    <a:pt x="0" y="7"/>
                  </a:cubicBezTo>
                  <a:cubicBezTo>
                    <a:pt x="0" y="3"/>
                    <a:pt x="3" y="0"/>
                    <a:pt x="7" y="0"/>
                  </a:cubicBezTo>
                  <a:cubicBezTo>
                    <a:pt x="70" y="0"/>
                    <a:pt x="70" y="0"/>
                    <a:pt x="70" y="0"/>
                  </a:cubicBezTo>
                  <a:cubicBezTo>
                    <a:pt x="74" y="0"/>
                    <a:pt x="77" y="3"/>
                    <a:pt x="77" y="7"/>
                  </a:cubicBezTo>
                  <a:cubicBezTo>
                    <a:pt x="77" y="11"/>
                    <a:pt x="74" y="14"/>
                    <a:pt x="70" y="14"/>
                  </a:cubicBezTo>
                  <a:lnTo>
                    <a:pt x="7" y="14"/>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2" tIns="46610" rIns="93222" bIns="46610" numCol="1" anchor="t" anchorCtr="0" compatLnSpc="1">
              <a:prstTxWarp prst="textNoShape">
                <a:avLst/>
              </a:prstTxWarp>
            </a:bodyPr>
            <a:lstStyle/>
            <a:p>
              <a:pPr marL="0" marR="0" lvl="0" indent="0" algn="l" defTabSz="932146"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srgbClr val="505050"/>
                </a:solidFill>
                <a:effectLst/>
                <a:uLnTx/>
                <a:uFillTx/>
                <a:latin typeface="Segoe UI"/>
                <a:ea typeface="+mn-ea"/>
                <a:cs typeface="+mn-cs"/>
              </a:endParaRPr>
            </a:p>
          </p:txBody>
        </p:sp>
        <p:sp>
          <p:nvSpPr>
            <p:cNvPr id="147" name="Freeform 98">
              <a:extLst>
                <a:ext uri="{FF2B5EF4-FFF2-40B4-BE49-F238E27FC236}">
                  <a16:creationId xmlns:a16="http://schemas.microsoft.com/office/drawing/2014/main" id="{453E7038-49D8-4534-89C4-F66A618DA6A4}"/>
                </a:ext>
              </a:extLst>
            </p:cNvPr>
            <p:cNvSpPr>
              <a:spLocks/>
            </p:cNvSpPr>
            <p:nvPr/>
          </p:nvSpPr>
          <p:spPr bwMode="auto">
            <a:xfrm>
              <a:off x="1735" y="1276"/>
              <a:ext cx="28" cy="16"/>
            </a:xfrm>
            <a:custGeom>
              <a:avLst/>
              <a:gdLst>
                <a:gd name="T0" fmla="*/ 22 w 24"/>
                <a:gd name="T1" fmla="*/ 0 h 14"/>
                <a:gd name="T2" fmla="*/ 7 w 24"/>
                <a:gd name="T3" fmla="*/ 0 h 14"/>
                <a:gd name="T4" fmla="*/ 0 w 24"/>
                <a:gd name="T5" fmla="*/ 7 h 14"/>
                <a:gd name="T6" fmla="*/ 7 w 24"/>
                <a:gd name="T7" fmla="*/ 14 h 14"/>
                <a:gd name="T8" fmla="*/ 22 w 24"/>
                <a:gd name="T9" fmla="*/ 14 h 14"/>
                <a:gd name="T10" fmla="*/ 24 w 24"/>
                <a:gd name="T11" fmla="*/ 7 h 14"/>
                <a:gd name="T12" fmla="*/ 22 w 24"/>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24" h="14">
                  <a:moveTo>
                    <a:pt x="22" y="0"/>
                  </a:moveTo>
                  <a:cubicBezTo>
                    <a:pt x="7" y="0"/>
                    <a:pt x="7" y="0"/>
                    <a:pt x="7" y="0"/>
                  </a:cubicBezTo>
                  <a:cubicBezTo>
                    <a:pt x="3" y="0"/>
                    <a:pt x="0" y="3"/>
                    <a:pt x="0" y="7"/>
                  </a:cubicBezTo>
                  <a:cubicBezTo>
                    <a:pt x="0" y="11"/>
                    <a:pt x="3" y="14"/>
                    <a:pt x="7" y="14"/>
                  </a:cubicBezTo>
                  <a:cubicBezTo>
                    <a:pt x="22" y="14"/>
                    <a:pt x="22" y="14"/>
                    <a:pt x="22" y="14"/>
                  </a:cubicBezTo>
                  <a:cubicBezTo>
                    <a:pt x="23" y="12"/>
                    <a:pt x="24" y="10"/>
                    <a:pt x="24" y="7"/>
                  </a:cubicBezTo>
                  <a:cubicBezTo>
                    <a:pt x="24" y="5"/>
                    <a:pt x="23" y="2"/>
                    <a:pt x="22"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2" tIns="46610" rIns="93222" bIns="46610" numCol="1" anchor="t" anchorCtr="0" compatLnSpc="1">
              <a:prstTxWarp prst="textNoShape">
                <a:avLst/>
              </a:prstTxWarp>
            </a:bodyPr>
            <a:lstStyle/>
            <a:p>
              <a:pPr marL="0" marR="0" lvl="0" indent="0" algn="l" defTabSz="932146"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srgbClr val="505050"/>
                </a:solidFill>
                <a:effectLst/>
                <a:uLnTx/>
                <a:uFillTx/>
                <a:latin typeface="Segoe UI"/>
                <a:ea typeface="+mn-ea"/>
                <a:cs typeface="+mn-cs"/>
              </a:endParaRPr>
            </a:p>
          </p:txBody>
        </p:sp>
        <p:sp>
          <p:nvSpPr>
            <p:cNvPr id="148" name="Freeform 99">
              <a:extLst>
                <a:ext uri="{FF2B5EF4-FFF2-40B4-BE49-F238E27FC236}">
                  <a16:creationId xmlns:a16="http://schemas.microsoft.com/office/drawing/2014/main" id="{A0089F1D-F664-48D7-94AA-30A305E26226}"/>
                </a:ext>
              </a:extLst>
            </p:cNvPr>
            <p:cNvSpPr>
              <a:spLocks/>
            </p:cNvSpPr>
            <p:nvPr/>
          </p:nvSpPr>
          <p:spPr bwMode="auto">
            <a:xfrm>
              <a:off x="1776" y="1276"/>
              <a:ext cx="8" cy="16"/>
            </a:xfrm>
            <a:custGeom>
              <a:avLst/>
              <a:gdLst>
                <a:gd name="T0" fmla="*/ 7 w 7"/>
                <a:gd name="T1" fmla="*/ 0 h 14"/>
                <a:gd name="T2" fmla="*/ 0 w 7"/>
                <a:gd name="T3" fmla="*/ 0 h 14"/>
                <a:gd name="T4" fmla="*/ 1 w 7"/>
                <a:gd name="T5" fmla="*/ 7 h 14"/>
                <a:gd name="T6" fmla="*/ 0 w 7"/>
                <a:gd name="T7" fmla="*/ 14 h 14"/>
                <a:gd name="T8" fmla="*/ 7 w 7"/>
                <a:gd name="T9" fmla="*/ 14 h 14"/>
                <a:gd name="T10" fmla="*/ 6 w 7"/>
                <a:gd name="T11" fmla="*/ 7 h 14"/>
                <a:gd name="T12" fmla="*/ 7 w 7"/>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7" h="14">
                  <a:moveTo>
                    <a:pt x="7" y="0"/>
                  </a:moveTo>
                  <a:cubicBezTo>
                    <a:pt x="0" y="0"/>
                    <a:pt x="0" y="0"/>
                    <a:pt x="0" y="0"/>
                  </a:cubicBezTo>
                  <a:cubicBezTo>
                    <a:pt x="1" y="2"/>
                    <a:pt x="1" y="5"/>
                    <a:pt x="1" y="7"/>
                  </a:cubicBezTo>
                  <a:cubicBezTo>
                    <a:pt x="1" y="10"/>
                    <a:pt x="1" y="12"/>
                    <a:pt x="0" y="14"/>
                  </a:cubicBezTo>
                  <a:cubicBezTo>
                    <a:pt x="7" y="14"/>
                    <a:pt x="7" y="14"/>
                    <a:pt x="7" y="14"/>
                  </a:cubicBezTo>
                  <a:cubicBezTo>
                    <a:pt x="6" y="12"/>
                    <a:pt x="6" y="10"/>
                    <a:pt x="6" y="7"/>
                  </a:cubicBezTo>
                  <a:cubicBezTo>
                    <a:pt x="6" y="5"/>
                    <a:pt x="6" y="2"/>
                    <a:pt x="7"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2" tIns="46610" rIns="93222" bIns="46610" numCol="1" anchor="t" anchorCtr="0" compatLnSpc="1">
              <a:prstTxWarp prst="textNoShape">
                <a:avLst/>
              </a:prstTxWarp>
            </a:bodyPr>
            <a:lstStyle/>
            <a:p>
              <a:pPr marL="0" marR="0" lvl="0" indent="0" algn="l" defTabSz="932146"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srgbClr val="505050"/>
                </a:solidFill>
                <a:effectLst/>
                <a:uLnTx/>
                <a:uFillTx/>
                <a:latin typeface="Segoe UI"/>
                <a:ea typeface="+mn-ea"/>
                <a:cs typeface="+mn-cs"/>
              </a:endParaRPr>
            </a:p>
          </p:txBody>
        </p:sp>
        <p:sp>
          <p:nvSpPr>
            <p:cNvPr id="149" name="Freeform 100">
              <a:extLst>
                <a:ext uri="{FF2B5EF4-FFF2-40B4-BE49-F238E27FC236}">
                  <a16:creationId xmlns:a16="http://schemas.microsoft.com/office/drawing/2014/main" id="{4ED28889-0802-4A9B-996D-A94769747441}"/>
                </a:ext>
              </a:extLst>
            </p:cNvPr>
            <p:cNvSpPr>
              <a:spLocks/>
            </p:cNvSpPr>
            <p:nvPr/>
          </p:nvSpPr>
          <p:spPr bwMode="auto">
            <a:xfrm>
              <a:off x="1797" y="1276"/>
              <a:ext cx="28" cy="16"/>
            </a:xfrm>
            <a:custGeom>
              <a:avLst/>
              <a:gdLst>
                <a:gd name="T0" fmla="*/ 24 w 24"/>
                <a:gd name="T1" fmla="*/ 7 h 14"/>
                <a:gd name="T2" fmla="*/ 17 w 24"/>
                <a:gd name="T3" fmla="*/ 0 h 14"/>
                <a:gd name="T4" fmla="*/ 2 w 24"/>
                <a:gd name="T5" fmla="*/ 0 h 14"/>
                <a:gd name="T6" fmla="*/ 0 w 24"/>
                <a:gd name="T7" fmla="*/ 7 h 14"/>
                <a:gd name="T8" fmla="*/ 2 w 24"/>
                <a:gd name="T9" fmla="*/ 14 h 14"/>
                <a:gd name="T10" fmla="*/ 17 w 24"/>
                <a:gd name="T11" fmla="*/ 14 h 14"/>
                <a:gd name="T12" fmla="*/ 24 w 24"/>
                <a:gd name="T13" fmla="*/ 7 h 14"/>
              </a:gdLst>
              <a:ahLst/>
              <a:cxnLst>
                <a:cxn ang="0">
                  <a:pos x="T0" y="T1"/>
                </a:cxn>
                <a:cxn ang="0">
                  <a:pos x="T2" y="T3"/>
                </a:cxn>
                <a:cxn ang="0">
                  <a:pos x="T4" y="T5"/>
                </a:cxn>
                <a:cxn ang="0">
                  <a:pos x="T6" y="T7"/>
                </a:cxn>
                <a:cxn ang="0">
                  <a:pos x="T8" y="T9"/>
                </a:cxn>
                <a:cxn ang="0">
                  <a:pos x="T10" y="T11"/>
                </a:cxn>
                <a:cxn ang="0">
                  <a:pos x="T12" y="T13"/>
                </a:cxn>
              </a:cxnLst>
              <a:rect l="0" t="0" r="r" b="b"/>
              <a:pathLst>
                <a:path w="24" h="14">
                  <a:moveTo>
                    <a:pt x="24" y="7"/>
                  </a:moveTo>
                  <a:cubicBezTo>
                    <a:pt x="24" y="3"/>
                    <a:pt x="21" y="0"/>
                    <a:pt x="17" y="0"/>
                  </a:cubicBezTo>
                  <a:cubicBezTo>
                    <a:pt x="2" y="0"/>
                    <a:pt x="2" y="0"/>
                    <a:pt x="2" y="0"/>
                  </a:cubicBezTo>
                  <a:cubicBezTo>
                    <a:pt x="1" y="2"/>
                    <a:pt x="0" y="5"/>
                    <a:pt x="0" y="7"/>
                  </a:cubicBezTo>
                  <a:cubicBezTo>
                    <a:pt x="0" y="10"/>
                    <a:pt x="1" y="12"/>
                    <a:pt x="2" y="14"/>
                  </a:cubicBezTo>
                  <a:cubicBezTo>
                    <a:pt x="17" y="14"/>
                    <a:pt x="17" y="14"/>
                    <a:pt x="17" y="14"/>
                  </a:cubicBezTo>
                  <a:cubicBezTo>
                    <a:pt x="21" y="14"/>
                    <a:pt x="24" y="11"/>
                    <a:pt x="24" y="7"/>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2" tIns="46610" rIns="93222" bIns="46610" numCol="1" anchor="t" anchorCtr="0" compatLnSpc="1">
              <a:prstTxWarp prst="textNoShape">
                <a:avLst/>
              </a:prstTxWarp>
            </a:bodyPr>
            <a:lstStyle/>
            <a:p>
              <a:pPr marL="0" marR="0" lvl="0" indent="0" algn="l" defTabSz="932146"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srgbClr val="505050"/>
                </a:solidFill>
                <a:effectLst/>
                <a:uLnTx/>
                <a:uFillTx/>
                <a:latin typeface="Segoe UI"/>
                <a:ea typeface="+mn-ea"/>
                <a:cs typeface="+mn-cs"/>
              </a:endParaRPr>
            </a:p>
          </p:txBody>
        </p:sp>
        <p:sp>
          <p:nvSpPr>
            <p:cNvPr id="150" name="Freeform 101">
              <a:extLst>
                <a:ext uri="{FF2B5EF4-FFF2-40B4-BE49-F238E27FC236}">
                  <a16:creationId xmlns:a16="http://schemas.microsoft.com/office/drawing/2014/main" id="{7A9D2B52-C786-4B31-8762-4B30C18CBEB5}"/>
                </a:ext>
              </a:extLst>
            </p:cNvPr>
            <p:cNvSpPr>
              <a:spLocks/>
            </p:cNvSpPr>
            <p:nvPr/>
          </p:nvSpPr>
          <p:spPr bwMode="auto">
            <a:xfrm>
              <a:off x="1761" y="1276"/>
              <a:ext cx="16" cy="16"/>
            </a:xfrm>
            <a:custGeom>
              <a:avLst/>
              <a:gdLst>
                <a:gd name="T0" fmla="*/ 13 w 14"/>
                <a:gd name="T1" fmla="*/ 0 h 14"/>
                <a:gd name="T2" fmla="*/ 0 w 14"/>
                <a:gd name="T3" fmla="*/ 0 h 14"/>
                <a:gd name="T4" fmla="*/ 2 w 14"/>
                <a:gd name="T5" fmla="*/ 7 h 14"/>
                <a:gd name="T6" fmla="*/ 0 w 14"/>
                <a:gd name="T7" fmla="*/ 14 h 14"/>
                <a:gd name="T8" fmla="*/ 13 w 14"/>
                <a:gd name="T9" fmla="*/ 14 h 14"/>
                <a:gd name="T10" fmla="*/ 14 w 14"/>
                <a:gd name="T11" fmla="*/ 7 h 14"/>
                <a:gd name="T12" fmla="*/ 13 w 14"/>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14" h="14">
                  <a:moveTo>
                    <a:pt x="13" y="0"/>
                  </a:moveTo>
                  <a:cubicBezTo>
                    <a:pt x="0" y="0"/>
                    <a:pt x="0" y="0"/>
                    <a:pt x="0" y="0"/>
                  </a:cubicBezTo>
                  <a:cubicBezTo>
                    <a:pt x="1" y="2"/>
                    <a:pt x="2" y="5"/>
                    <a:pt x="2" y="7"/>
                  </a:cubicBezTo>
                  <a:cubicBezTo>
                    <a:pt x="2" y="10"/>
                    <a:pt x="1" y="12"/>
                    <a:pt x="0" y="14"/>
                  </a:cubicBezTo>
                  <a:cubicBezTo>
                    <a:pt x="13" y="14"/>
                    <a:pt x="13" y="14"/>
                    <a:pt x="13" y="14"/>
                  </a:cubicBezTo>
                  <a:cubicBezTo>
                    <a:pt x="14" y="12"/>
                    <a:pt x="14" y="10"/>
                    <a:pt x="14" y="7"/>
                  </a:cubicBezTo>
                  <a:cubicBezTo>
                    <a:pt x="14" y="5"/>
                    <a:pt x="14" y="2"/>
                    <a:pt x="13"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2" tIns="46610" rIns="93222" bIns="46610" numCol="1" anchor="t" anchorCtr="0" compatLnSpc="1">
              <a:prstTxWarp prst="textNoShape">
                <a:avLst/>
              </a:prstTxWarp>
            </a:bodyPr>
            <a:lstStyle/>
            <a:p>
              <a:pPr marL="0" marR="0" lvl="0" indent="0" algn="l" defTabSz="932146"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srgbClr val="505050"/>
                </a:solidFill>
                <a:effectLst/>
                <a:uLnTx/>
                <a:uFillTx/>
                <a:latin typeface="Segoe UI"/>
                <a:ea typeface="+mn-ea"/>
                <a:cs typeface="+mn-cs"/>
              </a:endParaRPr>
            </a:p>
          </p:txBody>
        </p:sp>
        <p:sp>
          <p:nvSpPr>
            <p:cNvPr id="151" name="Freeform 102">
              <a:extLst>
                <a:ext uri="{FF2B5EF4-FFF2-40B4-BE49-F238E27FC236}">
                  <a16:creationId xmlns:a16="http://schemas.microsoft.com/office/drawing/2014/main" id="{6311AC0C-8CF1-49BF-AB99-01C205EAD3B4}"/>
                </a:ext>
              </a:extLst>
            </p:cNvPr>
            <p:cNvSpPr>
              <a:spLocks/>
            </p:cNvSpPr>
            <p:nvPr/>
          </p:nvSpPr>
          <p:spPr bwMode="auto">
            <a:xfrm>
              <a:off x="1698" y="1257"/>
              <a:ext cx="76" cy="55"/>
            </a:xfrm>
            <a:custGeom>
              <a:avLst/>
              <a:gdLst>
                <a:gd name="T0" fmla="*/ 45 w 65"/>
                <a:gd name="T1" fmla="*/ 35 h 47"/>
                <a:gd name="T2" fmla="*/ 23 w 65"/>
                <a:gd name="T3" fmla="*/ 35 h 47"/>
                <a:gd name="T4" fmla="*/ 12 w 65"/>
                <a:gd name="T5" fmla="*/ 23 h 47"/>
                <a:gd name="T6" fmla="*/ 23 w 65"/>
                <a:gd name="T7" fmla="*/ 12 h 47"/>
                <a:gd name="T8" fmla="*/ 45 w 65"/>
                <a:gd name="T9" fmla="*/ 12 h 47"/>
                <a:gd name="T10" fmla="*/ 46 w 65"/>
                <a:gd name="T11" fmla="*/ 12 h 47"/>
                <a:gd name="T12" fmla="*/ 65 w 65"/>
                <a:gd name="T13" fmla="*/ 12 h 47"/>
                <a:gd name="T14" fmla="*/ 45 w 65"/>
                <a:gd name="T15" fmla="*/ 0 h 47"/>
                <a:gd name="T16" fmla="*/ 23 w 65"/>
                <a:gd name="T17" fmla="*/ 0 h 47"/>
                <a:gd name="T18" fmla="*/ 0 w 65"/>
                <a:gd name="T19" fmla="*/ 23 h 47"/>
                <a:gd name="T20" fmla="*/ 23 w 65"/>
                <a:gd name="T21" fmla="*/ 47 h 47"/>
                <a:gd name="T22" fmla="*/ 45 w 65"/>
                <a:gd name="T23" fmla="*/ 47 h 47"/>
                <a:gd name="T24" fmla="*/ 65 w 65"/>
                <a:gd name="T25" fmla="*/ 35 h 47"/>
                <a:gd name="T26" fmla="*/ 46 w 65"/>
                <a:gd name="T27" fmla="*/ 35 h 47"/>
                <a:gd name="T28" fmla="*/ 45 w 65"/>
                <a:gd name="T29" fmla="*/ 3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5" h="47">
                  <a:moveTo>
                    <a:pt x="45" y="35"/>
                  </a:moveTo>
                  <a:cubicBezTo>
                    <a:pt x="23" y="35"/>
                    <a:pt x="23" y="35"/>
                    <a:pt x="23" y="35"/>
                  </a:cubicBezTo>
                  <a:cubicBezTo>
                    <a:pt x="17" y="35"/>
                    <a:pt x="12" y="30"/>
                    <a:pt x="12" y="23"/>
                  </a:cubicBezTo>
                  <a:cubicBezTo>
                    <a:pt x="12" y="17"/>
                    <a:pt x="17" y="12"/>
                    <a:pt x="23" y="12"/>
                  </a:cubicBezTo>
                  <a:cubicBezTo>
                    <a:pt x="45" y="12"/>
                    <a:pt x="45" y="12"/>
                    <a:pt x="45" y="12"/>
                  </a:cubicBezTo>
                  <a:cubicBezTo>
                    <a:pt x="45" y="12"/>
                    <a:pt x="46" y="12"/>
                    <a:pt x="46" y="12"/>
                  </a:cubicBezTo>
                  <a:cubicBezTo>
                    <a:pt x="65" y="12"/>
                    <a:pt x="65" y="12"/>
                    <a:pt x="65" y="12"/>
                  </a:cubicBezTo>
                  <a:cubicBezTo>
                    <a:pt x="61" y="5"/>
                    <a:pt x="54" y="0"/>
                    <a:pt x="45" y="0"/>
                  </a:cubicBezTo>
                  <a:cubicBezTo>
                    <a:pt x="23" y="0"/>
                    <a:pt x="23" y="0"/>
                    <a:pt x="23" y="0"/>
                  </a:cubicBezTo>
                  <a:cubicBezTo>
                    <a:pt x="10" y="0"/>
                    <a:pt x="0" y="10"/>
                    <a:pt x="0" y="23"/>
                  </a:cubicBezTo>
                  <a:cubicBezTo>
                    <a:pt x="0" y="36"/>
                    <a:pt x="10" y="47"/>
                    <a:pt x="23" y="47"/>
                  </a:cubicBezTo>
                  <a:cubicBezTo>
                    <a:pt x="45" y="47"/>
                    <a:pt x="45" y="47"/>
                    <a:pt x="45" y="47"/>
                  </a:cubicBezTo>
                  <a:cubicBezTo>
                    <a:pt x="54" y="47"/>
                    <a:pt x="61" y="42"/>
                    <a:pt x="65" y="35"/>
                  </a:cubicBezTo>
                  <a:cubicBezTo>
                    <a:pt x="46" y="35"/>
                    <a:pt x="46" y="35"/>
                    <a:pt x="46" y="35"/>
                  </a:cubicBezTo>
                  <a:cubicBezTo>
                    <a:pt x="46" y="35"/>
                    <a:pt x="45" y="35"/>
                    <a:pt x="45" y="35"/>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2" tIns="46610" rIns="93222" bIns="46610" numCol="1" anchor="t" anchorCtr="0" compatLnSpc="1">
              <a:prstTxWarp prst="textNoShape">
                <a:avLst/>
              </a:prstTxWarp>
            </a:bodyPr>
            <a:lstStyle/>
            <a:p>
              <a:pPr marL="0" marR="0" lvl="0" indent="0" algn="l" defTabSz="932146"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srgbClr val="505050"/>
                </a:solidFill>
                <a:effectLst/>
                <a:uLnTx/>
                <a:uFillTx/>
                <a:latin typeface="Segoe UI"/>
                <a:ea typeface="+mn-ea"/>
                <a:cs typeface="+mn-cs"/>
              </a:endParaRPr>
            </a:p>
          </p:txBody>
        </p:sp>
        <p:sp>
          <p:nvSpPr>
            <p:cNvPr id="152" name="Freeform 103">
              <a:extLst>
                <a:ext uri="{FF2B5EF4-FFF2-40B4-BE49-F238E27FC236}">
                  <a16:creationId xmlns:a16="http://schemas.microsoft.com/office/drawing/2014/main" id="{961FAD0F-90EB-4E12-8AEA-E899C69CDF4F}"/>
                </a:ext>
              </a:extLst>
            </p:cNvPr>
            <p:cNvSpPr>
              <a:spLocks/>
            </p:cNvSpPr>
            <p:nvPr/>
          </p:nvSpPr>
          <p:spPr bwMode="auto">
            <a:xfrm>
              <a:off x="1783" y="1276"/>
              <a:ext cx="17" cy="16"/>
            </a:xfrm>
            <a:custGeom>
              <a:avLst/>
              <a:gdLst>
                <a:gd name="T0" fmla="*/ 14 w 14"/>
                <a:gd name="T1" fmla="*/ 0 h 14"/>
                <a:gd name="T2" fmla="*/ 1 w 14"/>
                <a:gd name="T3" fmla="*/ 0 h 14"/>
                <a:gd name="T4" fmla="*/ 0 w 14"/>
                <a:gd name="T5" fmla="*/ 7 h 14"/>
                <a:gd name="T6" fmla="*/ 1 w 14"/>
                <a:gd name="T7" fmla="*/ 14 h 14"/>
                <a:gd name="T8" fmla="*/ 14 w 14"/>
                <a:gd name="T9" fmla="*/ 14 h 14"/>
                <a:gd name="T10" fmla="*/ 12 w 14"/>
                <a:gd name="T11" fmla="*/ 7 h 14"/>
                <a:gd name="T12" fmla="*/ 14 w 14"/>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14" h="14">
                  <a:moveTo>
                    <a:pt x="14" y="0"/>
                  </a:moveTo>
                  <a:cubicBezTo>
                    <a:pt x="1" y="0"/>
                    <a:pt x="1" y="0"/>
                    <a:pt x="1" y="0"/>
                  </a:cubicBezTo>
                  <a:cubicBezTo>
                    <a:pt x="0" y="2"/>
                    <a:pt x="0" y="5"/>
                    <a:pt x="0" y="7"/>
                  </a:cubicBezTo>
                  <a:cubicBezTo>
                    <a:pt x="0" y="10"/>
                    <a:pt x="0" y="12"/>
                    <a:pt x="1" y="14"/>
                  </a:cubicBezTo>
                  <a:cubicBezTo>
                    <a:pt x="14" y="14"/>
                    <a:pt x="14" y="14"/>
                    <a:pt x="14" y="14"/>
                  </a:cubicBezTo>
                  <a:cubicBezTo>
                    <a:pt x="13" y="12"/>
                    <a:pt x="12" y="10"/>
                    <a:pt x="12" y="7"/>
                  </a:cubicBezTo>
                  <a:cubicBezTo>
                    <a:pt x="12" y="5"/>
                    <a:pt x="13" y="2"/>
                    <a:pt x="14"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2" tIns="46610" rIns="93222" bIns="46610" numCol="1" anchor="t" anchorCtr="0" compatLnSpc="1">
              <a:prstTxWarp prst="textNoShape">
                <a:avLst/>
              </a:prstTxWarp>
            </a:bodyPr>
            <a:lstStyle/>
            <a:p>
              <a:pPr marL="0" marR="0" lvl="0" indent="0" algn="l" defTabSz="932146"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srgbClr val="505050"/>
                </a:solidFill>
                <a:effectLst/>
                <a:uLnTx/>
                <a:uFillTx/>
                <a:latin typeface="Segoe UI"/>
                <a:ea typeface="+mn-ea"/>
                <a:cs typeface="+mn-cs"/>
              </a:endParaRPr>
            </a:p>
          </p:txBody>
        </p:sp>
        <p:sp>
          <p:nvSpPr>
            <p:cNvPr id="153" name="Freeform 104">
              <a:extLst>
                <a:ext uri="{FF2B5EF4-FFF2-40B4-BE49-F238E27FC236}">
                  <a16:creationId xmlns:a16="http://schemas.microsoft.com/office/drawing/2014/main" id="{940089B6-A940-4B7A-B90E-88950C0BEA31}"/>
                </a:ext>
              </a:extLst>
            </p:cNvPr>
            <p:cNvSpPr>
              <a:spLocks/>
            </p:cNvSpPr>
            <p:nvPr/>
          </p:nvSpPr>
          <p:spPr bwMode="auto">
            <a:xfrm>
              <a:off x="1787" y="1257"/>
              <a:ext cx="77" cy="55"/>
            </a:xfrm>
            <a:custGeom>
              <a:avLst/>
              <a:gdLst>
                <a:gd name="T0" fmla="*/ 42 w 66"/>
                <a:gd name="T1" fmla="*/ 0 h 47"/>
                <a:gd name="T2" fmla="*/ 20 w 66"/>
                <a:gd name="T3" fmla="*/ 0 h 47"/>
                <a:gd name="T4" fmla="*/ 0 w 66"/>
                <a:gd name="T5" fmla="*/ 12 h 47"/>
                <a:gd name="T6" fmla="*/ 19 w 66"/>
                <a:gd name="T7" fmla="*/ 12 h 47"/>
                <a:gd name="T8" fmla="*/ 20 w 66"/>
                <a:gd name="T9" fmla="*/ 12 h 47"/>
                <a:gd name="T10" fmla="*/ 42 w 66"/>
                <a:gd name="T11" fmla="*/ 12 h 47"/>
                <a:gd name="T12" fmla="*/ 54 w 66"/>
                <a:gd name="T13" fmla="*/ 23 h 47"/>
                <a:gd name="T14" fmla="*/ 42 w 66"/>
                <a:gd name="T15" fmla="*/ 35 h 47"/>
                <a:gd name="T16" fmla="*/ 20 w 66"/>
                <a:gd name="T17" fmla="*/ 35 h 47"/>
                <a:gd name="T18" fmla="*/ 19 w 66"/>
                <a:gd name="T19" fmla="*/ 35 h 47"/>
                <a:gd name="T20" fmla="*/ 0 w 66"/>
                <a:gd name="T21" fmla="*/ 35 h 47"/>
                <a:gd name="T22" fmla="*/ 20 w 66"/>
                <a:gd name="T23" fmla="*/ 47 h 47"/>
                <a:gd name="T24" fmla="*/ 42 w 66"/>
                <a:gd name="T25" fmla="*/ 47 h 47"/>
                <a:gd name="T26" fmla="*/ 66 w 66"/>
                <a:gd name="T27" fmla="*/ 23 h 47"/>
                <a:gd name="T28" fmla="*/ 42 w 66"/>
                <a:gd name="T29"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6" h="47">
                  <a:moveTo>
                    <a:pt x="42" y="0"/>
                  </a:moveTo>
                  <a:cubicBezTo>
                    <a:pt x="20" y="0"/>
                    <a:pt x="20" y="0"/>
                    <a:pt x="20" y="0"/>
                  </a:cubicBezTo>
                  <a:cubicBezTo>
                    <a:pt x="11" y="0"/>
                    <a:pt x="4" y="5"/>
                    <a:pt x="0" y="12"/>
                  </a:cubicBezTo>
                  <a:cubicBezTo>
                    <a:pt x="19" y="12"/>
                    <a:pt x="19" y="12"/>
                    <a:pt x="19" y="12"/>
                  </a:cubicBezTo>
                  <a:cubicBezTo>
                    <a:pt x="19" y="12"/>
                    <a:pt x="20" y="12"/>
                    <a:pt x="20" y="12"/>
                  </a:cubicBezTo>
                  <a:cubicBezTo>
                    <a:pt x="42" y="12"/>
                    <a:pt x="42" y="12"/>
                    <a:pt x="42" y="12"/>
                  </a:cubicBezTo>
                  <a:cubicBezTo>
                    <a:pt x="48" y="12"/>
                    <a:pt x="54" y="17"/>
                    <a:pt x="54" y="23"/>
                  </a:cubicBezTo>
                  <a:cubicBezTo>
                    <a:pt x="54" y="30"/>
                    <a:pt x="48" y="35"/>
                    <a:pt x="42" y="35"/>
                  </a:cubicBezTo>
                  <a:cubicBezTo>
                    <a:pt x="20" y="35"/>
                    <a:pt x="20" y="35"/>
                    <a:pt x="20" y="35"/>
                  </a:cubicBezTo>
                  <a:cubicBezTo>
                    <a:pt x="20" y="35"/>
                    <a:pt x="19" y="35"/>
                    <a:pt x="19" y="35"/>
                  </a:cubicBezTo>
                  <a:cubicBezTo>
                    <a:pt x="0" y="35"/>
                    <a:pt x="0" y="35"/>
                    <a:pt x="0" y="35"/>
                  </a:cubicBezTo>
                  <a:cubicBezTo>
                    <a:pt x="4" y="42"/>
                    <a:pt x="11" y="47"/>
                    <a:pt x="20" y="47"/>
                  </a:cubicBezTo>
                  <a:cubicBezTo>
                    <a:pt x="42" y="47"/>
                    <a:pt x="42" y="47"/>
                    <a:pt x="42" y="47"/>
                  </a:cubicBezTo>
                  <a:cubicBezTo>
                    <a:pt x="55" y="47"/>
                    <a:pt x="66" y="36"/>
                    <a:pt x="66" y="23"/>
                  </a:cubicBezTo>
                  <a:cubicBezTo>
                    <a:pt x="66" y="10"/>
                    <a:pt x="55" y="0"/>
                    <a:pt x="42"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2" tIns="46610" rIns="93222" bIns="46610" numCol="1" anchor="t" anchorCtr="0" compatLnSpc="1">
              <a:prstTxWarp prst="textNoShape">
                <a:avLst/>
              </a:prstTxWarp>
            </a:bodyPr>
            <a:lstStyle/>
            <a:p>
              <a:pPr marL="0" marR="0" lvl="0" indent="0" algn="l" defTabSz="932146"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srgbClr val="505050"/>
                </a:solidFill>
                <a:effectLst/>
                <a:uLnTx/>
                <a:uFillTx/>
                <a:latin typeface="Segoe UI"/>
                <a:ea typeface="+mn-ea"/>
                <a:cs typeface="+mn-cs"/>
              </a:endParaRPr>
            </a:p>
          </p:txBody>
        </p:sp>
        <p:sp>
          <p:nvSpPr>
            <p:cNvPr id="154" name="Freeform 105">
              <a:extLst>
                <a:ext uri="{FF2B5EF4-FFF2-40B4-BE49-F238E27FC236}">
                  <a16:creationId xmlns:a16="http://schemas.microsoft.com/office/drawing/2014/main" id="{4A7E5489-2F95-484C-B52A-45F4B165CE4F}"/>
                </a:ext>
              </a:extLst>
            </p:cNvPr>
            <p:cNvSpPr>
              <a:spLocks noEditPoints="1"/>
            </p:cNvSpPr>
            <p:nvPr/>
          </p:nvSpPr>
          <p:spPr bwMode="auto">
            <a:xfrm>
              <a:off x="1668" y="1172"/>
              <a:ext cx="225" cy="225"/>
            </a:xfrm>
            <a:custGeom>
              <a:avLst/>
              <a:gdLst>
                <a:gd name="T0" fmla="*/ 96 w 192"/>
                <a:gd name="T1" fmla="*/ 12 h 192"/>
                <a:gd name="T2" fmla="*/ 180 w 192"/>
                <a:gd name="T3" fmla="*/ 96 h 192"/>
                <a:gd name="T4" fmla="*/ 96 w 192"/>
                <a:gd name="T5" fmla="*/ 180 h 192"/>
                <a:gd name="T6" fmla="*/ 12 w 192"/>
                <a:gd name="T7" fmla="*/ 96 h 192"/>
                <a:gd name="T8" fmla="*/ 96 w 192"/>
                <a:gd name="T9" fmla="*/ 12 h 192"/>
                <a:gd name="T10" fmla="*/ 96 w 192"/>
                <a:gd name="T11" fmla="*/ 0 h 192"/>
                <a:gd name="T12" fmla="*/ 0 w 192"/>
                <a:gd name="T13" fmla="*/ 96 h 192"/>
                <a:gd name="T14" fmla="*/ 96 w 192"/>
                <a:gd name="T15" fmla="*/ 192 h 192"/>
                <a:gd name="T16" fmla="*/ 192 w 192"/>
                <a:gd name="T17" fmla="*/ 96 h 192"/>
                <a:gd name="T18" fmla="*/ 96 w 192"/>
                <a:gd name="T19"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2" h="192">
                  <a:moveTo>
                    <a:pt x="96" y="12"/>
                  </a:moveTo>
                  <a:cubicBezTo>
                    <a:pt x="142" y="12"/>
                    <a:pt x="180" y="50"/>
                    <a:pt x="180" y="96"/>
                  </a:cubicBezTo>
                  <a:cubicBezTo>
                    <a:pt x="180" y="143"/>
                    <a:pt x="142" y="180"/>
                    <a:pt x="96" y="180"/>
                  </a:cubicBezTo>
                  <a:cubicBezTo>
                    <a:pt x="49" y="180"/>
                    <a:pt x="12" y="143"/>
                    <a:pt x="12" y="96"/>
                  </a:cubicBezTo>
                  <a:cubicBezTo>
                    <a:pt x="12" y="50"/>
                    <a:pt x="49" y="12"/>
                    <a:pt x="96" y="12"/>
                  </a:cubicBezTo>
                  <a:moveTo>
                    <a:pt x="96" y="0"/>
                  </a:moveTo>
                  <a:cubicBezTo>
                    <a:pt x="43" y="0"/>
                    <a:pt x="0" y="43"/>
                    <a:pt x="0" y="96"/>
                  </a:cubicBezTo>
                  <a:cubicBezTo>
                    <a:pt x="0" y="149"/>
                    <a:pt x="43" y="192"/>
                    <a:pt x="96" y="192"/>
                  </a:cubicBezTo>
                  <a:cubicBezTo>
                    <a:pt x="149" y="192"/>
                    <a:pt x="192" y="149"/>
                    <a:pt x="192" y="96"/>
                  </a:cubicBezTo>
                  <a:cubicBezTo>
                    <a:pt x="192" y="43"/>
                    <a:pt x="149" y="0"/>
                    <a:pt x="96"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2" tIns="46610" rIns="93222" bIns="46610" numCol="1" anchor="t" anchorCtr="0" compatLnSpc="1">
              <a:prstTxWarp prst="textNoShape">
                <a:avLst/>
              </a:prstTxWarp>
            </a:bodyPr>
            <a:lstStyle/>
            <a:p>
              <a:pPr marL="0" marR="0" lvl="0" indent="0" algn="l" defTabSz="932146"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srgbClr val="505050"/>
                </a:solidFill>
                <a:effectLst/>
                <a:uLnTx/>
                <a:uFillTx/>
                <a:latin typeface="Segoe UI"/>
                <a:ea typeface="+mn-ea"/>
                <a:cs typeface="+mn-cs"/>
              </a:endParaRPr>
            </a:p>
          </p:txBody>
        </p:sp>
      </p:grpSp>
      <p:sp>
        <p:nvSpPr>
          <p:cNvPr id="155" name="Left Bracket 154">
            <a:extLst>
              <a:ext uri="{FF2B5EF4-FFF2-40B4-BE49-F238E27FC236}">
                <a16:creationId xmlns:a16="http://schemas.microsoft.com/office/drawing/2014/main" id="{88DDE362-76E2-4C9A-8A57-F8E4DF4D9C93}"/>
              </a:ext>
            </a:extLst>
          </p:cNvPr>
          <p:cNvSpPr/>
          <p:nvPr/>
        </p:nvSpPr>
        <p:spPr>
          <a:xfrm rot="5400000">
            <a:off x="3106385" y="1110493"/>
            <a:ext cx="138909" cy="6097466"/>
          </a:xfrm>
          <a:prstGeom prst="leftBracket">
            <a:avLst/>
          </a:prstGeom>
          <a:noFill/>
          <a:ln w="9525" cap="flat" cmpd="sng" algn="ctr">
            <a:solidFill>
              <a:srgbClr val="505050"/>
            </a:solidFill>
            <a:prstDash val="solid"/>
            <a:headEnd type="none"/>
            <a:tailEnd type="none"/>
          </a:ln>
          <a:effectLst/>
        </p:spPr>
        <p:txBody>
          <a:bodyPr rtlCol="0" anchor="ctr"/>
          <a:lstStyle/>
          <a:p>
            <a:pPr marL="0" marR="0" lvl="0" indent="0" algn="ctr" defTabSz="9326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1162708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left)">
                                      <p:cBhvr>
                                        <p:cTn id="7" dur="250"/>
                                        <p:tgtEl>
                                          <p:spTgt spid="25"/>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wipe(left)">
                                      <p:cBhvr>
                                        <p:cTn id="10" dur="25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58FC49-02AC-43FD-AEC8-8A34569F9AB2}"/>
              </a:ext>
            </a:extLst>
          </p:cNvPr>
          <p:cNvSpPr txBox="1">
            <a:spLocks/>
          </p:cNvSpPr>
          <p:nvPr/>
        </p:nvSpPr>
        <p:spPr>
          <a:xfrm>
            <a:off x="366169" y="295278"/>
            <a:ext cx="11702551" cy="917575"/>
          </a:xfrm>
          <a:prstGeom prst="rect">
            <a:avLst/>
          </a:prstGeom>
        </p:spPr>
        <p:txBody>
          <a:bodyPr vert="horz" wrap="square" lIns="146304" tIns="91440" rIns="146304" bIns="91440" rtlCol="0" anchor="t">
            <a:noAutofit/>
          </a:bodyPr>
          <a:lstStyle>
            <a:lvl1pPr algn="l" defTabSz="932594" rtl="0" eaLnBrk="1" latinLnBrk="0" hangingPunct="1">
              <a:lnSpc>
                <a:spcPct val="90000"/>
              </a:lnSpc>
              <a:spcBef>
                <a:spcPct val="0"/>
              </a:spcBef>
              <a:buNone/>
              <a:defRPr lang="en-US" sz="5867" b="0" kern="1200" cap="none" spc="-10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594" rtl="0" eaLnBrk="1" fontAlgn="auto" latinLnBrk="0" hangingPunct="1">
              <a:lnSpc>
                <a:spcPct val="90000"/>
              </a:lnSpc>
              <a:spcBef>
                <a:spcPct val="0"/>
              </a:spcBef>
              <a:spcAft>
                <a:spcPts val="0"/>
              </a:spcAft>
              <a:buClrTx/>
              <a:buSzTx/>
              <a:buFontTx/>
              <a:buNone/>
              <a:tabLst/>
              <a:defRPr/>
            </a:pPr>
            <a:r>
              <a:rPr kumimoji="0" lang="en-US" sz="5867" b="0" i="0" u="none" strike="noStrike" kern="1200" cap="none" spc="-101" normalizeH="0" baseline="0" noProof="0">
                <a:ln w="3175">
                  <a:noFill/>
                </a:ln>
                <a:gradFill>
                  <a:gsLst>
                    <a:gs pos="1250">
                      <a:srgbClr val="505050"/>
                    </a:gs>
                    <a:gs pos="100000">
                      <a:srgbClr val="505050"/>
                    </a:gs>
                  </a:gsLst>
                  <a:lin ang="5400000" scaled="0"/>
                </a:gradFill>
                <a:effectLst/>
                <a:uLnTx/>
                <a:uFillTx/>
                <a:latin typeface="Segoe UI Light"/>
                <a:ea typeface="+mn-ea"/>
                <a:cs typeface="Segoe UI" pitchFamily="34" charset="0"/>
              </a:rPr>
              <a:t>Resource Group Lifecycle</a:t>
            </a:r>
            <a:endParaRPr kumimoji="0" lang="en-US" sz="5867" b="0" i="0" u="none" strike="noStrike" kern="1200" cap="none" spc="-101" normalizeH="0" baseline="0" noProof="0" dirty="0">
              <a:ln w="3175">
                <a:noFill/>
              </a:ln>
              <a:gradFill>
                <a:gsLst>
                  <a:gs pos="1250">
                    <a:srgbClr val="505050"/>
                  </a:gs>
                  <a:gs pos="100000">
                    <a:srgbClr val="505050"/>
                  </a:gs>
                </a:gsLst>
                <a:lin ang="5400000" scaled="0"/>
              </a:gradFill>
              <a:effectLst/>
              <a:uLnTx/>
              <a:uFillTx/>
              <a:latin typeface="Segoe UI Light"/>
              <a:ea typeface="+mn-ea"/>
              <a:cs typeface="Segoe UI" pitchFamily="34" charset="0"/>
            </a:endParaRPr>
          </a:p>
        </p:txBody>
      </p:sp>
      <p:sp>
        <p:nvSpPr>
          <p:cNvPr id="3" name="Subtitle 2">
            <a:extLst>
              <a:ext uri="{FF2B5EF4-FFF2-40B4-BE49-F238E27FC236}">
                <a16:creationId xmlns:a16="http://schemas.microsoft.com/office/drawing/2014/main" id="{A8D487AE-58C3-4C57-9AA3-10021A7F8369}"/>
              </a:ext>
            </a:extLst>
          </p:cNvPr>
          <p:cNvSpPr txBox="1">
            <a:spLocks/>
          </p:cNvSpPr>
          <p:nvPr/>
        </p:nvSpPr>
        <p:spPr>
          <a:xfrm>
            <a:off x="274605" y="1513141"/>
            <a:ext cx="3914274" cy="1244441"/>
          </a:xfrm>
          <a:prstGeom prst="rect">
            <a:avLst/>
          </a:prstGeom>
        </p:spPr>
        <p:txBody>
          <a:bodyPr vert="horz" wrap="square" lIns="146285" tIns="91440" rIns="146304" bIns="91440" rtlCol="0">
            <a:noAutofit/>
          </a:bodyPr>
          <a:lstStyle>
            <a:lvl1pPr marL="342846" marR="0" indent="-342846" algn="l" defTabSz="932594" rtl="0" eaLnBrk="1" fontAlgn="auto" latinLnBrk="0" hangingPunct="1">
              <a:lnSpc>
                <a:spcPct val="90000"/>
              </a:lnSpc>
              <a:spcBef>
                <a:spcPct val="20000"/>
              </a:spcBef>
              <a:spcAft>
                <a:spcPts val="0"/>
              </a:spcAft>
              <a:buClrTx/>
              <a:buSzPct val="90000"/>
              <a:buFont typeface="Arial" pitchFamily="34" charset="0"/>
              <a:buChar char="•"/>
              <a:tabLst/>
              <a:defRPr sz="4800" kern="1200" spc="0" baseline="0">
                <a:gradFill>
                  <a:gsLst>
                    <a:gs pos="1250">
                      <a:schemeClr val="tx1"/>
                    </a:gs>
                    <a:gs pos="100000">
                      <a:schemeClr val="tx1"/>
                    </a:gs>
                  </a:gsLst>
                  <a:lin ang="5400000" scaled="0"/>
                </a:gradFill>
                <a:latin typeface="+mj-lt"/>
                <a:ea typeface="+mn-ea"/>
                <a:cs typeface="+mn-cs"/>
              </a:defRPr>
            </a:lvl1pPr>
            <a:lvl2pPr marL="615935" marR="0" indent="-273044" algn="l" defTabSz="932594" rtl="0" eaLnBrk="1" fontAlgn="auto" latinLnBrk="0" hangingPunct="1">
              <a:lnSpc>
                <a:spcPct val="90000"/>
              </a:lnSpc>
              <a:spcBef>
                <a:spcPct val="20000"/>
              </a:spcBef>
              <a:spcAft>
                <a:spcPts val="0"/>
              </a:spcAft>
              <a:buClrTx/>
              <a:buSzPct val="90000"/>
              <a:buFont typeface="Arial" pitchFamily="34" charset="0"/>
              <a:buChar char="•"/>
              <a:tabLst/>
              <a:defRPr sz="3200" kern="1200" spc="0" baseline="0">
                <a:gradFill>
                  <a:gsLst>
                    <a:gs pos="1250">
                      <a:schemeClr val="tx1"/>
                    </a:gs>
                    <a:gs pos="100000">
                      <a:schemeClr val="tx1"/>
                    </a:gs>
                  </a:gsLst>
                  <a:lin ang="5400000" scaled="0"/>
                </a:gradFill>
                <a:latin typeface="+mn-lt"/>
                <a:ea typeface="+mn-ea"/>
                <a:cs typeface="+mn-cs"/>
              </a:defRPr>
            </a:lvl2pPr>
            <a:lvl3pPr marL="840296" marR="0" indent="-226478" algn="l" defTabSz="932594" rtl="0" eaLnBrk="1" fontAlgn="auto" latinLnBrk="0" hangingPunct="1">
              <a:lnSpc>
                <a:spcPct val="90000"/>
              </a:lnSpc>
              <a:spcBef>
                <a:spcPct val="20000"/>
              </a:spcBef>
              <a:spcAft>
                <a:spcPts val="0"/>
              </a:spcAft>
              <a:buClrTx/>
              <a:buSzPct val="90000"/>
              <a:buFont typeface="Arial" pitchFamily="34" charset="0"/>
              <a:buChar char="•"/>
              <a:tabLst/>
              <a:defRPr sz="2667" kern="1200" spc="0" baseline="0">
                <a:gradFill>
                  <a:gsLst>
                    <a:gs pos="1250">
                      <a:schemeClr val="tx1"/>
                    </a:gs>
                    <a:gs pos="100000">
                      <a:schemeClr val="tx1"/>
                    </a:gs>
                  </a:gsLst>
                  <a:lin ang="5400000" scaled="0"/>
                </a:gradFill>
                <a:latin typeface="+mn-lt"/>
                <a:ea typeface="+mn-ea"/>
                <a:cs typeface="+mn-cs"/>
              </a:defRPr>
            </a:lvl3pPr>
            <a:lvl4pPr marL="1064657" marR="0" indent="-226478" algn="l" defTabSz="93259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4pPr>
            <a:lvl5pPr marL="1219170" marR="0" indent="-226478" algn="l" defTabSz="93259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5pPr>
            <a:lvl6pPr marL="2564633"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932"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229"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528"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594" rtl="0" eaLnBrk="1" fontAlgn="auto" latinLnBrk="0" hangingPunct="1">
              <a:lnSpc>
                <a:spcPct val="90000"/>
              </a:lnSpc>
              <a:spcBef>
                <a:spcPct val="20000"/>
              </a:spcBef>
              <a:spcAft>
                <a:spcPts val="0"/>
              </a:spcAft>
              <a:buClrTx/>
              <a:buSzPct val="90000"/>
              <a:buFont typeface="Arial" pitchFamily="34" charset="0"/>
              <a:buNone/>
              <a:tabLst/>
              <a:defRPr/>
            </a:pPr>
            <a:r>
              <a:rPr kumimoji="0" lang="en-US" sz="3600" b="0" i="0" u="none" strike="noStrike" kern="1200" cap="none" spc="0" normalizeH="0" baseline="0" noProof="0">
                <a:ln>
                  <a:noFill/>
                </a:ln>
                <a:solidFill>
                  <a:srgbClr val="505050"/>
                </a:solidFill>
                <a:effectLst/>
                <a:uLnTx/>
                <a:uFillTx/>
                <a:latin typeface="Segoe UI Light" panose="020B0502040204020203" pitchFamily="34" charset="0"/>
                <a:ea typeface="+mn-ea"/>
                <a:cs typeface="Segoe UI Light" panose="020B0502040204020203" pitchFamily="34" charset="0"/>
              </a:rPr>
              <a:t>Question: </a:t>
            </a:r>
          </a:p>
          <a:p>
            <a:pPr marL="0" marR="0" lvl="0" indent="0" algn="l" defTabSz="932594" rtl="0" eaLnBrk="1" fontAlgn="auto" latinLnBrk="0" hangingPunct="1">
              <a:lnSpc>
                <a:spcPct val="90000"/>
              </a:lnSpc>
              <a:spcBef>
                <a:spcPct val="20000"/>
              </a:spcBef>
              <a:spcAft>
                <a:spcPts val="0"/>
              </a:spcAft>
              <a:buClrTx/>
              <a:buSzPct val="90000"/>
              <a:buFont typeface="Arial" pitchFamily="34" charset="0"/>
              <a:buNone/>
              <a:tabLst/>
              <a:defRPr/>
            </a:pPr>
            <a:r>
              <a:rPr kumimoji="0" lang="en-US" sz="2040" b="0" i="0" u="none" strike="noStrike" kern="1200" cap="none" spc="0" normalizeH="0" baseline="0" noProof="0">
                <a:ln>
                  <a:noFill/>
                </a:ln>
                <a:solidFill>
                  <a:srgbClr val="505050"/>
                </a:solidFill>
                <a:effectLst/>
                <a:uLnTx/>
                <a:uFillTx/>
                <a:latin typeface="Segoe UI Light" panose="020B0502040204020203" pitchFamily="34" charset="0"/>
                <a:ea typeface="+mn-ea"/>
                <a:cs typeface="Segoe UI Light" panose="020B0502040204020203" pitchFamily="34" charset="0"/>
              </a:rPr>
              <a:t>Should these resources be in the same group or a different one?</a:t>
            </a:r>
            <a:endParaRPr kumimoji="0" lang="en-US" sz="2040" b="0" i="0" u="none" strike="noStrike" kern="1200" cap="none" spc="0" normalizeH="0" baseline="0" noProof="0" dirty="0">
              <a:ln>
                <a:noFill/>
              </a:ln>
              <a:solidFill>
                <a:srgbClr val="505050"/>
              </a:solidFill>
              <a:effectLst/>
              <a:uLnTx/>
              <a:uFillTx/>
              <a:latin typeface="Segoe UI Light" panose="020B0502040204020203" pitchFamily="34" charset="0"/>
              <a:ea typeface="+mn-ea"/>
              <a:cs typeface="Segoe UI Light" panose="020B0502040204020203" pitchFamily="34" charset="0"/>
            </a:endParaRPr>
          </a:p>
        </p:txBody>
      </p:sp>
      <p:sp>
        <p:nvSpPr>
          <p:cNvPr id="4" name="Subtitle 2">
            <a:extLst>
              <a:ext uri="{FF2B5EF4-FFF2-40B4-BE49-F238E27FC236}">
                <a16:creationId xmlns:a16="http://schemas.microsoft.com/office/drawing/2014/main" id="{3DB26B33-70D2-40AA-A067-C349CE19F3A3}"/>
              </a:ext>
            </a:extLst>
          </p:cNvPr>
          <p:cNvSpPr txBox="1">
            <a:spLocks/>
          </p:cNvSpPr>
          <p:nvPr/>
        </p:nvSpPr>
        <p:spPr>
          <a:xfrm>
            <a:off x="274605" y="2943312"/>
            <a:ext cx="4761795" cy="1486303"/>
          </a:xfrm>
          <a:prstGeom prst="rect">
            <a:avLst/>
          </a:prstGeom>
        </p:spPr>
        <p:txBody>
          <a:bodyPr vert="horz" lIns="146285" tIns="46617" rIns="93235" bIns="46617"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32649" rtl="0" eaLnBrk="1" fontAlgn="auto" latinLnBrk="0" hangingPunct="1">
              <a:lnSpc>
                <a:spcPct val="90000"/>
              </a:lnSpc>
              <a:spcBef>
                <a:spcPct val="20000"/>
              </a:spcBef>
              <a:spcAft>
                <a:spcPts val="0"/>
              </a:spcAft>
              <a:buClr>
                <a:srgbClr val="FFFFFF"/>
              </a:buClr>
              <a:buSzPct val="100000"/>
              <a:buFont typeface="Arial" panose="020B0604020202020204" pitchFamily="34" charset="0"/>
              <a:buNone/>
              <a:tabLst/>
              <a:defRPr/>
            </a:pPr>
            <a:r>
              <a:rPr kumimoji="0" lang="en-US" sz="36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Hint: </a:t>
            </a:r>
          </a:p>
          <a:p>
            <a:pPr marL="0" marR="0" lvl="0" indent="0" algn="l" defTabSz="932649" rtl="0" eaLnBrk="1" fontAlgn="auto" latinLnBrk="0" hangingPunct="1">
              <a:lnSpc>
                <a:spcPct val="90000"/>
              </a:lnSpc>
              <a:spcBef>
                <a:spcPct val="20000"/>
              </a:spcBef>
              <a:spcAft>
                <a:spcPts val="0"/>
              </a:spcAft>
              <a:buClr>
                <a:srgbClr val="FFFFFF"/>
              </a:buClr>
              <a:buSzPct val="100000"/>
              <a:buFont typeface="Arial" panose="020B0604020202020204" pitchFamily="34" charset="0"/>
              <a:buNone/>
              <a:tabLst/>
              <a:defRPr/>
            </a:pPr>
            <a:r>
              <a:rPr kumimoji="0" lang="en-US" sz="204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Do they have common lifecycle </a:t>
            </a:r>
            <a:br>
              <a:rPr kumimoji="0" lang="en-US" sz="204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br>
            <a:r>
              <a:rPr kumimoji="0" lang="en-US" sz="204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and management?</a:t>
            </a:r>
          </a:p>
        </p:txBody>
      </p:sp>
      <p:sp>
        <p:nvSpPr>
          <p:cNvPr id="5" name="Subtitle 2">
            <a:extLst>
              <a:ext uri="{FF2B5EF4-FFF2-40B4-BE49-F238E27FC236}">
                <a16:creationId xmlns:a16="http://schemas.microsoft.com/office/drawing/2014/main" id="{9B78C0B8-9A06-4B08-80B2-F1D9A9FD2B41}"/>
              </a:ext>
            </a:extLst>
          </p:cNvPr>
          <p:cNvSpPr txBox="1">
            <a:spLocks/>
          </p:cNvSpPr>
          <p:nvPr/>
        </p:nvSpPr>
        <p:spPr>
          <a:xfrm>
            <a:off x="274605" y="4391787"/>
            <a:ext cx="4761795" cy="1486303"/>
          </a:xfrm>
          <a:prstGeom prst="rect">
            <a:avLst/>
          </a:prstGeom>
        </p:spPr>
        <p:txBody>
          <a:bodyPr vert="horz" lIns="146285" tIns="46617" rIns="93235" bIns="46617"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32649" rtl="0" eaLnBrk="1" fontAlgn="auto" latinLnBrk="0" hangingPunct="1">
              <a:lnSpc>
                <a:spcPct val="90000"/>
              </a:lnSpc>
              <a:spcBef>
                <a:spcPct val="20000"/>
              </a:spcBef>
              <a:spcAft>
                <a:spcPts val="0"/>
              </a:spcAft>
              <a:buClr>
                <a:srgbClr val="FFFFFF"/>
              </a:buClr>
              <a:buSzPct val="100000"/>
              <a:buFont typeface="Arial" panose="020B0604020202020204" pitchFamily="34" charset="0"/>
              <a:buNone/>
              <a:tabLst/>
              <a:defRPr/>
            </a:pPr>
            <a:r>
              <a:rPr kumimoji="0" lang="en-US" sz="36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Answer: </a:t>
            </a:r>
          </a:p>
          <a:p>
            <a:pPr marL="0" marR="0" lvl="0" indent="0" algn="l" defTabSz="932649" rtl="0" eaLnBrk="1" fontAlgn="auto" latinLnBrk="0" hangingPunct="1">
              <a:lnSpc>
                <a:spcPct val="90000"/>
              </a:lnSpc>
              <a:spcBef>
                <a:spcPct val="20000"/>
              </a:spcBef>
              <a:spcAft>
                <a:spcPts val="0"/>
              </a:spcAft>
              <a:buClr>
                <a:srgbClr val="FFFFFF"/>
              </a:buClr>
              <a:buSzPct val="100000"/>
              <a:buFont typeface="Arial" panose="020B0604020202020204" pitchFamily="34" charset="0"/>
              <a:buNone/>
              <a:tabLst/>
              <a:defRPr/>
            </a:pPr>
            <a:r>
              <a:rPr kumimoji="0" lang="en-US" sz="204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Up to you.</a:t>
            </a:r>
          </a:p>
        </p:txBody>
      </p:sp>
      <p:pic>
        <p:nvPicPr>
          <p:cNvPr id="6" name="Picture 5">
            <a:extLst>
              <a:ext uri="{FF2B5EF4-FFF2-40B4-BE49-F238E27FC236}">
                <a16:creationId xmlns:a16="http://schemas.microsoft.com/office/drawing/2014/main" id="{C129D1E7-04FF-46E6-889D-EAF05E4ABEA0}"/>
              </a:ext>
            </a:extLst>
          </p:cNvPr>
          <p:cNvPicPr>
            <a:picLocks noChangeAspect="1"/>
          </p:cNvPicPr>
          <p:nvPr/>
        </p:nvPicPr>
        <p:blipFill>
          <a:blip r:embed="rId3"/>
          <a:stretch>
            <a:fillRect/>
          </a:stretch>
        </p:blipFill>
        <p:spPr>
          <a:xfrm>
            <a:off x="5704933" y="1476875"/>
            <a:ext cx="6007885" cy="5063318"/>
          </a:xfrm>
          <a:prstGeom prst="rect">
            <a:avLst/>
          </a:prstGeom>
        </p:spPr>
      </p:pic>
    </p:spTree>
    <p:extLst>
      <p:ext uri="{BB962C8B-B14F-4D97-AF65-F5344CB8AC3E}">
        <p14:creationId xmlns:p14="http://schemas.microsoft.com/office/powerpoint/2010/main" val="1073691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9016" y="2931089"/>
            <a:ext cx="11473970" cy="1158777"/>
          </a:xfrm>
        </p:spPr>
        <p:txBody>
          <a:bodyPr/>
          <a:lstStyle/>
          <a:p>
            <a:r>
              <a:rPr lang="en-US" sz="7060" dirty="0"/>
              <a:t>Azure RBAC Overview</a:t>
            </a:r>
          </a:p>
        </p:txBody>
      </p:sp>
    </p:spTree>
    <p:extLst>
      <p:ext uri="{BB962C8B-B14F-4D97-AF65-F5344CB8AC3E}">
        <p14:creationId xmlns:p14="http://schemas.microsoft.com/office/powerpoint/2010/main" val="4039134487"/>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sz="4706" dirty="0"/>
              <a:t>Least Privilege as a Model</a:t>
            </a:r>
          </a:p>
        </p:txBody>
      </p:sp>
      <p:sp>
        <p:nvSpPr>
          <p:cNvPr id="6" name="Text Placeholder 5"/>
          <p:cNvSpPr>
            <a:spLocks noGrp="1"/>
          </p:cNvSpPr>
          <p:nvPr>
            <p:ph type="body" sz="quarter" idx="4294967295"/>
          </p:nvPr>
        </p:nvSpPr>
        <p:spPr>
          <a:xfrm>
            <a:off x="269241" y="1660020"/>
            <a:ext cx="5976164" cy="3379767"/>
          </a:xfrm>
          <a:prstGeom prst="rect">
            <a:avLst/>
          </a:prstGeom>
        </p:spPr>
        <p:txBody>
          <a:bodyPr/>
          <a:lstStyle/>
          <a:p>
            <a:pPr marL="0" indent="0">
              <a:buNone/>
            </a:pPr>
            <a:r>
              <a:rPr lang="en-US" sz="3922" dirty="0">
                <a:solidFill>
                  <a:schemeClr val="tx2"/>
                </a:solidFill>
              </a:rPr>
              <a:t>Goal</a:t>
            </a:r>
          </a:p>
          <a:p>
            <a:pPr marL="364195" lvl="1" indent="-336180"/>
            <a:r>
              <a:rPr lang="en-US" sz="2353" dirty="0"/>
              <a:t>Users can do the tasks their job requires </a:t>
            </a:r>
          </a:p>
          <a:p>
            <a:pPr marL="364195" lvl="1" indent="-336180"/>
            <a:r>
              <a:rPr lang="en-US" sz="2353" dirty="0"/>
              <a:t>But no more than that</a:t>
            </a:r>
          </a:p>
          <a:p>
            <a:pPr marL="0" indent="0">
              <a:buNone/>
            </a:pPr>
            <a:r>
              <a:rPr lang="en-US" sz="3922" dirty="0">
                <a:solidFill>
                  <a:schemeClr val="tx2"/>
                </a:solidFill>
              </a:rPr>
              <a:t>Best practices</a:t>
            </a:r>
          </a:p>
          <a:p>
            <a:pPr marL="364195" lvl="1" indent="-336180"/>
            <a:r>
              <a:rPr lang="en-US" sz="2353" dirty="0"/>
              <a:t>Use the portal and ARM API</a:t>
            </a:r>
          </a:p>
          <a:p>
            <a:pPr marL="364195" lvl="1" indent="-336180"/>
            <a:r>
              <a:rPr lang="en-US" sz="2353" dirty="0"/>
              <a:t>Assign the right role</a:t>
            </a:r>
          </a:p>
          <a:p>
            <a:pPr marL="364195" lvl="1" indent="-336180"/>
            <a:r>
              <a:rPr lang="en-US" sz="2353" dirty="0"/>
              <a:t>Use resource groups</a:t>
            </a:r>
          </a:p>
        </p:txBody>
      </p:sp>
      <p:pic>
        <p:nvPicPr>
          <p:cNvPr id="3" name="Picture 2"/>
          <p:cNvPicPr>
            <a:picLocks noChangeAspect="1"/>
          </p:cNvPicPr>
          <p:nvPr/>
        </p:nvPicPr>
        <p:blipFill>
          <a:blip r:embed="rId3"/>
          <a:stretch>
            <a:fillRect/>
          </a:stretch>
        </p:blipFill>
        <p:spPr>
          <a:xfrm>
            <a:off x="6693618" y="2493627"/>
            <a:ext cx="4939674" cy="3500086"/>
          </a:xfrm>
          <a:prstGeom prst="rect">
            <a:avLst/>
          </a:prstGeom>
        </p:spPr>
      </p:pic>
    </p:spTree>
    <p:extLst>
      <p:ext uri="{BB962C8B-B14F-4D97-AF65-F5344CB8AC3E}">
        <p14:creationId xmlns:p14="http://schemas.microsoft.com/office/powerpoint/2010/main" val="10105414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706" dirty="0"/>
              <a:t>Role Based Access Control</a:t>
            </a:r>
          </a:p>
        </p:txBody>
      </p:sp>
      <p:grpSp>
        <p:nvGrpSpPr>
          <p:cNvPr id="11" name="Group 10"/>
          <p:cNvGrpSpPr/>
          <p:nvPr/>
        </p:nvGrpSpPr>
        <p:grpSpPr>
          <a:xfrm>
            <a:off x="892823" y="1651338"/>
            <a:ext cx="4407421" cy="3764267"/>
            <a:chOff x="4150827" y="3040062"/>
            <a:chExt cx="4495799" cy="3839748"/>
          </a:xfrm>
        </p:grpSpPr>
        <p:sp>
          <p:nvSpPr>
            <p:cNvPr id="3" name="Isosceles Triangle 2"/>
            <p:cNvSpPr/>
            <p:nvPr/>
          </p:nvSpPr>
          <p:spPr bwMode="auto">
            <a:xfrm>
              <a:off x="4150827" y="3040062"/>
              <a:ext cx="4495799" cy="3810000"/>
            </a:xfrm>
            <a:prstGeom prst="triangle">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98"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Freeform 8"/>
            <p:cNvSpPr>
              <a:spLocks noEditPoints="1"/>
            </p:cNvSpPr>
            <p:nvPr/>
          </p:nvSpPr>
          <p:spPr bwMode="auto">
            <a:xfrm>
              <a:off x="6274872" y="3497263"/>
              <a:ext cx="247708" cy="618616"/>
            </a:xfrm>
            <a:custGeom>
              <a:avLst/>
              <a:gdLst>
                <a:gd name="T0" fmla="*/ 56 w 117"/>
                <a:gd name="T1" fmla="*/ 0 h 292"/>
                <a:gd name="T2" fmla="*/ 82 w 117"/>
                <a:gd name="T3" fmla="*/ 25 h 292"/>
                <a:gd name="T4" fmla="*/ 57 w 117"/>
                <a:gd name="T5" fmla="*/ 51 h 292"/>
                <a:gd name="T6" fmla="*/ 31 w 117"/>
                <a:gd name="T7" fmla="*/ 26 h 292"/>
                <a:gd name="T8" fmla="*/ 56 w 117"/>
                <a:gd name="T9" fmla="*/ 0 h 292"/>
                <a:gd name="T10" fmla="*/ 97 w 117"/>
                <a:gd name="T11" fmla="*/ 181 h 292"/>
                <a:gd name="T12" fmla="*/ 116 w 117"/>
                <a:gd name="T13" fmla="*/ 159 h 292"/>
                <a:gd name="T14" fmla="*/ 115 w 117"/>
                <a:gd name="T15" fmla="*/ 88 h 292"/>
                <a:gd name="T16" fmla="*/ 85 w 117"/>
                <a:gd name="T17" fmla="*/ 59 h 292"/>
                <a:gd name="T18" fmla="*/ 57 w 117"/>
                <a:gd name="T19" fmla="*/ 59 h 292"/>
                <a:gd name="T20" fmla="*/ 30 w 117"/>
                <a:gd name="T21" fmla="*/ 60 h 292"/>
                <a:gd name="T22" fmla="*/ 1 w 117"/>
                <a:gd name="T23" fmla="*/ 90 h 292"/>
                <a:gd name="T24" fmla="*/ 2 w 117"/>
                <a:gd name="T25" fmla="*/ 161 h 292"/>
                <a:gd name="T26" fmla="*/ 22 w 117"/>
                <a:gd name="T27" fmla="*/ 183 h 292"/>
                <a:gd name="T28" fmla="*/ 35 w 117"/>
                <a:gd name="T29" fmla="*/ 292 h 292"/>
                <a:gd name="T30" fmla="*/ 89 w 117"/>
                <a:gd name="T31" fmla="*/ 291 h 292"/>
                <a:gd name="T32" fmla="*/ 97 w 117"/>
                <a:gd name="T33" fmla="*/ 181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7" h="292">
                  <a:moveTo>
                    <a:pt x="56" y="0"/>
                  </a:moveTo>
                  <a:cubicBezTo>
                    <a:pt x="70" y="0"/>
                    <a:pt x="82" y="11"/>
                    <a:pt x="82" y="25"/>
                  </a:cubicBezTo>
                  <a:cubicBezTo>
                    <a:pt x="82" y="39"/>
                    <a:pt x="71" y="51"/>
                    <a:pt x="57" y="51"/>
                  </a:cubicBezTo>
                  <a:cubicBezTo>
                    <a:pt x="43" y="51"/>
                    <a:pt x="31" y="40"/>
                    <a:pt x="31" y="26"/>
                  </a:cubicBezTo>
                  <a:cubicBezTo>
                    <a:pt x="31" y="12"/>
                    <a:pt x="42" y="0"/>
                    <a:pt x="56" y="0"/>
                  </a:cubicBezTo>
                  <a:close/>
                  <a:moveTo>
                    <a:pt x="97" y="181"/>
                  </a:moveTo>
                  <a:cubicBezTo>
                    <a:pt x="97" y="181"/>
                    <a:pt x="117" y="179"/>
                    <a:pt x="116" y="159"/>
                  </a:cubicBezTo>
                  <a:cubicBezTo>
                    <a:pt x="115" y="88"/>
                    <a:pt x="115" y="88"/>
                    <a:pt x="115" y="88"/>
                  </a:cubicBezTo>
                  <a:cubicBezTo>
                    <a:pt x="115" y="75"/>
                    <a:pt x="106" y="58"/>
                    <a:pt x="85" y="59"/>
                  </a:cubicBezTo>
                  <a:cubicBezTo>
                    <a:pt x="57" y="59"/>
                    <a:pt x="57" y="59"/>
                    <a:pt x="57" y="59"/>
                  </a:cubicBezTo>
                  <a:cubicBezTo>
                    <a:pt x="30" y="60"/>
                    <a:pt x="30" y="60"/>
                    <a:pt x="30" y="60"/>
                  </a:cubicBezTo>
                  <a:cubicBezTo>
                    <a:pt x="9" y="60"/>
                    <a:pt x="0" y="77"/>
                    <a:pt x="1" y="90"/>
                  </a:cubicBezTo>
                  <a:cubicBezTo>
                    <a:pt x="2" y="161"/>
                    <a:pt x="2" y="161"/>
                    <a:pt x="2" y="161"/>
                  </a:cubicBezTo>
                  <a:cubicBezTo>
                    <a:pt x="3" y="182"/>
                    <a:pt x="22" y="183"/>
                    <a:pt x="22" y="183"/>
                  </a:cubicBezTo>
                  <a:cubicBezTo>
                    <a:pt x="35" y="292"/>
                    <a:pt x="35" y="292"/>
                    <a:pt x="35" y="292"/>
                  </a:cubicBezTo>
                  <a:cubicBezTo>
                    <a:pt x="89" y="291"/>
                    <a:pt x="89" y="291"/>
                    <a:pt x="89" y="291"/>
                  </a:cubicBezTo>
                  <a:lnTo>
                    <a:pt x="97" y="181"/>
                  </a:lnTo>
                  <a:close/>
                </a:path>
              </a:pathLst>
            </a:custGeom>
            <a:solidFill>
              <a:schemeClr val="bg1"/>
            </a:solidFill>
            <a:ln>
              <a:noFill/>
            </a:ln>
            <a:extLst/>
          </p:spPr>
          <p:txBody>
            <a:bodyPr vert="horz" wrap="square" lIns="89642" tIns="44821" rIns="89642" bIns="44821" numCol="1" anchor="t" anchorCtr="0" compatLnSpc="1">
              <a:prstTxWarp prst="textNoShape">
                <a:avLst/>
              </a:prstTxWarp>
            </a:bodyPr>
            <a:lstStyle/>
            <a:p>
              <a:pPr marL="0" marR="0" lvl="0" indent="0" algn="l" defTabSz="896268" rtl="0" eaLnBrk="1" fontAlgn="auto"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000000"/>
                </a:solidFill>
                <a:effectLst/>
                <a:uLnTx/>
                <a:uFillTx/>
                <a:latin typeface="Segoe UI"/>
                <a:ea typeface="+mn-ea"/>
                <a:cs typeface="+mn-cs"/>
              </a:endParaRPr>
            </a:p>
          </p:txBody>
        </p:sp>
        <p:sp>
          <p:nvSpPr>
            <p:cNvPr id="7" name="TextBox 6"/>
            <p:cNvSpPr txBox="1"/>
            <p:nvPr/>
          </p:nvSpPr>
          <p:spPr>
            <a:xfrm>
              <a:off x="5996244" y="4081760"/>
              <a:ext cx="804964" cy="489365"/>
            </a:xfrm>
            <a:prstGeom prst="rect">
              <a:avLst/>
            </a:prstGeom>
            <a:noFill/>
          </p:spPr>
          <p:txBody>
            <a:bodyPr wrap="none" lIns="179285" tIns="143428" rIns="179285" bIns="143428" rtlCol="0">
              <a:spAutoFit/>
            </a:bodyPr>
            <a:lstStyle/>
            <a:p>
              <a:pPr marL="0" marR="0" lvl="0" indent="0" algn="l" defTabSz="914462" rtl="0" eaLnBrk="1" fontAlgn="auto" latinLnBrk="0" hangingPunct="1">
                <a:lnSpc>
                  <a:spcPct val="90000"/>
                </a:lnSpc>
                <a:spcBef>
                  <a:spcPts val="0"/>
                </a:spcBef>
                <a:spcAft>
                  <a:spcPts val="588"/>
                </a:spcAft>
                <a:buClrTx/>
                <a:buSzTx/>
                <a:buFontTx/>
                <a:buNone/>
                <a:tabLst/>
                <a:defRPr/>
              </a:pPr>
              <a:r>
                <a:rPr kumimoji="0" lang="en-US" sz="1373"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Users</a:t>
              </a:r>
            </a:p>
          </p:txBody>
        </p:sp>
        <p:sp>
          <p:nvSpPr>
            <p:cNvPr id="6" name="Freeform 9"/>
            <p:cNvSpPr>
              <a:spLocks noEditPoints="1"/>
            </p:cNvSpPr>
            <p:nvPr/>
          </p:nvSpPr>
          <p:spPr bwMode="auto">
            <a:xfrm>
              <a:off x="6087576" y="4700376"/>
              <a:ext cx="622300" cy="588962"/>
            </a:xfrm>
            <a:custGeom>
              <a:avLst/>
              <a:gdLst>
                <a:gd name="T0" fmla="*/ 176 w 242"/>
                <a:gd name="T1" fmla="*/ 20 h 229"/>
                <a:gd name="T2" fmla="*/ 195 w 242"/>
                <a:gd name="T3" fmla="*/ 0 h 229"/>
                <a:gd name="T4" fmla="*/ 215 w 242"/>
                <a:gd name="T5" fmla="*/ 19 h 229"/>
                <a:gd name="T6" fmla="*/ 196 w 242"/>
                <a:gd name="T7" fmla="*/ 39 h 229"/>
                <a:gd name="T8" fmla="*/ 176 w 242"/>
                <a:gd name="T9" fmla="*/ 20 h 229"/>
                <a:gd name="T10" fmla="*/ 218 w 242"/>
                <a:gd name="T11" fmla="*/ 46 h 229"/>
                <a:gd name="T12" fmla="*/ 196 w 242"/>
                <a:gd name="T13" fmla="*/ 46 h 229"/>
                <a:gd name="T14" fmla="*/ 175 w 242"/>
                <a:gd name="T15" fmla="*/ 47 h 229"/>
                <a:gd name="T16" fmla="*/ 152 w 242"/>
                <a:gd name="T17" fmla="*/ 70 h 229"/>
                <a:gd name="T18" fmla="*/ 153 w 242"/>
                <a:gd name="T19" fmla="*/ 98 h 229"/>
                <a:gd name="T20" fmla="*/ 154 w 242"/>
                <a:gd name="T21" fmla="*/ 98 h 229"/>
                <a:gd name="T22" fmla="*/ 180 w 242"/>
                <a:gd name="T23" fmla="*/ 128 h 229"/>
                <a:gd name="T24" fmla="*/ 181 w 242"/>
                <a:gd name="T25" fmla="*/ 190 h 229"/>
                <a:gd name="T26" fmla="*/ 180 w 242"/>
                <a:gd name="T27" fmla="*/ 199 h 229"/>
                <a:gd name="T28" fmla="*/ 176 w 242"/>
                <a:gd name="T29" fmla="*/ 206 h 229"/>
                <a:gd name="T30" fmla="*/ 178 w 242"/>
                <a:gd name="T31" fmla="*/ 226 h 229"/>
                <a:gd name="T32" fmla="*/ 222 w 242"/>
                <a:gd name="T33" fmla="*/ 225 h 229"/>
                <a:gd name="T34" fmla="*/ 227 w 242"/>
                <a:gd name="T35" fmla="*/ 141 h 229"/>
                <a:gd name="T36" fmla="*/ 242 w 242"/>
                <a:gd name="T37" fmla="*/ 123 h 229"/>
                <a:gd name="T38" fmla="*/ 241 w 242"/>
                <a:gd name="T39" fmla="*/ 68 h 229"/>
                <a:gd name="T40" fmla="*/ 218 w 242"/>
                <a:gd name="T41" fmla="*/ 46 h 229"/>
                <a:gd name="T42" fmla="*/ 49 w 242"/>
                <a:gd name="T43" fmla="*/ 65 h 229"/>
                <a:gd name="T44" fmla="*/ 70 w 242"/>
                <a:gd name="T45" fmla="*/ 42 h 229"/>
                <a:gd name="T46" fmla="*/ 48 w 242"/>
                <a:gd name="T47" fmla="*/ 20 h 229"/>
                <a:gd name="T48" fmla="*/ 26 w 242"/>
                <a:gd name="T49" fmla="*/ 43 h 229"/>
                <a:gd name="T50" fmla="*/ 49 w 242"/>
                <a:gd name="T51" fmla="*/ 65 h 229"/>
                <a:gd name="T52" fmla="*/ 71 w 242"/>
                <a:gd name="T53" fmla="*/ 192 h 229"/>
                <a:gd name="T54" fmla="*/ 70 w 242"/>
                <a:gd name="T55" fmla="*/ 130 h 229"/>
                <a:gd name="T56" fmla="*/ 99 w 242"/>
                <a:gd name="T57" fmla="*/ 99 h 229"/>
                <a:gd name="T58" fmla="*/ 99 w 242"/>
                <a:gd name="T59" fmla="*/ 99 h 229"/>
                <a:gd name="T60" fmla="*/ 99 w 242"/>
                <a:gd name="T61" fmla="*/ 97 h 229"/>
                <a:gd name="T62" fmla="*/ 73 w 242"/>
                <a:gd name="T63" fmla="*/ 71 h 229"/>
                <a:gd name="T64" fmla="*/ 49 w 242"/>
                <a:gd name="T65" fmla="*/ 72 h 229"/>
                <a:gd name="T66" fmla="*/ 25 w 242"/>
                <a:gd name="T67" fmla="*/ 72 h 229"/>
                <a:gd name="T68" fmla="*/ 0 w 242"/>
                <a:gd name="T69" fmla="*/ 99 h 229"/>
                <a:gd name="T70" fmla="*/ 1 w 242"/>
                <a:gd name="T71" fmla="*/ 160 h 229"/>
                <a:gd name="T72" fmla="*/ 18 w 242"/>
                <a:gd name="T73" fmla="*/ 179 h 229"/>
                <a:gd name="T74" fmla="*/ 24 w 242"/>
                <a:gd name="T75" fmla="*/ 229 h 229"/>
                <a:gd name="T76" fmla="*/ 80 w 242"/>
                <a:gd name="T77" fmla="*/ 228 h 229"/>
                <a:gd name="T78" fmla="*/ 81 w 242"/>
                <a:gd name="T79" fmla="*/ 212 h 229"/>
                <a:gd name="T80" fmla="*/ 78 w 242"/>
                <a:gd name="T81" fmla="*/ 209 h 229"/>
                <a:gd name="T82" fmla="*/ 71 w 242"/>
                <a:gd name="T83" fmla="*/ 192 h 229"/>
                <a:gd name="T84" fmla="*/ 124 w 242"/>
                <a:gd name="T85" fmla="*/ 96 h 229"/>
                <a:gd name="T86" fmla="*/ 146 w 242"/>
                <a:gd name="T87" fmla="*/ 74 h 229"/>
                <a:gd name="T88" fmla="*/ 123 w 242"/>
                <a:gd name="T89" fmla="*/ 52 h 229"/>
                <a:gd name="T90" fmla="*/ 102 w 242"/>
                <a:gd name="T91" fmla="*/ 74 h 229"/>
                <a:gd name="T92" fmla="*/ 124 w 242"/>
                <a:gd name="T93" fmla="*/ 96 h 229"/>
                <a:gd name="T94" fmla="*/ 174 w 242"/>
                <a:gd name="T95" fmla="*/ 128 h 229"/>
                <a:gd name="T96" fmla="*/ 153 w 242"/>
                <a:gd name="T97" fmla="*/ 103 h 229"/>
                <a:gd name="T98" fmla="*/ 148 w 242"/>
                <a:gd name="T99" fmla="*/ 103 h 229"/>
                <a:gd name="T100" fmla="*/ 124 w 242"/>
                <a:gd name="T101" fmla="*/ 103 h 229"/>
                <a:gd name="T102" fmla="*/ 100 w 242"/>
                <a:gd name="T103" fmla="*/ 104 h 229"/>
                <a:gd name="T104" fmla="*/ 99 w 242"/>
                <a:gd name="T105" fmla="*/ 104 h 229"/>
                <a:gd name="T106" fmla="*/ 75 w 242"/>
                <a:gd name="T107" fmla="*/ 130 h 229"/>
                <a:gd name="T108" fmla="*/ 77 w 242"/>
                <a:gd name="T109" fmla="*/ 192 h 229"/>
                <a:gd name="T110" fmla="*/ 82 w 242"/>
                <a:gd name="T111" fmla="*/ 205 h 229"/>
                <a:gd name="T112" fmla="*/ 94 w 242"/>
                <a:gd name="T113" fmla="*/ 210 h 229"/>
                <a:gd name="T114" fmla="*/ 96 w 242"/>
                <a:gd name="T115" fmla="*/ 228 h 229"/>
                <a:gd name="T116" fmla="*/ 158 w 242"/>
                <a:gd name="T117" fmla="*/ 226 h 229"/>
                <a:gd name="T118" fmla="*/ 159 w 242"/>
                <a:gd name="T119" fmla="*/ 209 h 229"/>
                <a:gd name="T120" fmla="*/ 175 w 242"/>
                <a:gd name="T121" fmla="*/ 197 h 229"/>
                <a:gd name="T122" fmla="*/ 176 w 242"/>
                <a:gd name="T123" fmla="*/ 190 h 229"/>
                <a:gd name="T124" fmla="*/ 174 w 242"/>
                <a:gd name="T125" fmla="*/ 128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42" h="229">
                  <a:moveTo>
                    <a:pt x="176" y="20"/>
                  </a:moveTo>
                  <a:cubicBezTo>
                    <a:pt x="176" y="9"/>
                    <a:pt x="184" y="0"/>
                    <a:pt x="195" y="0"/>
                  </a:cubicBezTo>
                  <a:cubicBezTo>
                    <a:pt x="206" y="0"/>
                    <a:pt x="215" y="8"/>
                    <a:pt x="215" y="19"/>
                  </a:cubicBezTo>
                  <a:cubicBezTo>
                    <a:pt x="216" y="30"/>
                    <a:pt x="207" y="39"/>
                    <a:pt x="196" y="39"/>
                  </a:cubicBezTo>
                  <a:cubicBezTo>
                    <a:pt x="185" y="40"/>
                    <a:pt x="176" y="31"/>
                    <a:pt x="176" y="20"/>
                  </a:cubicBezTo>
                  <a:close/>
                  <a:moveTo>
                    <a:pt x="218" y="46"/>
                  </a:moveTo>
                  <a:cubicBezTo>
                    <a:pt x="196" y="46"/>
                    <a:pt x="196" y="46"/>
                    <a:pt x="196" y="46"/>
                  </a:cubicBezTo>
                  <a:cubicBezTo>
                    <a:pt x="175" y="47"/>
                    <a:pt x="175" y="47"/>
                    <a:pt x="175" y="47"/>
                  </a:cubicBezTo>
                  <a:cubicBezTo>
                    <a:pt x="158" y="47"/>
                    <a:pt x="152" y="60"/>
                    <a:pt x="152" y="70"/>
                  </a:cubicBezTo>
                  <a:cubicBezTo>
                    <a:pt x="153" y="98"/>
                    <a:pt x="153" y="98"/>
                    <a:pt x="153" y="98"/>
                  </a:cubicBezTo>
                  <a:cubicBezTo>
                    <a:pt x="153" y="98"/>
                    <a:pt x="153" y="98"/>
                    <a:pt x="154" y="98"/>
                  </a:cubicBezTo>
                  <a:cubicBezTo>
                    <a:pt x="171" y="100"/>
                    <a:pt x="179" y="115"/>
                    <a:pt x="180" y="128"/>
                  </a:cubicBezTo>
                  <a:cubicBezTo>
                    <a:pt x="181" y="190"/>
                    <a:pt x="181" y="190"/>
                    <a:pt x="181" y="190"/>
                  </a:cubicBezTo>
                  <a:cubicBezTo>
                    <a:pt x="181" y="193"/>
                    <a:pt x="181" y="196"/>
                    <a:pt x="180" y="199"/>
                  </a:cubicBezTo>
                  <a:cubicBezTo>
                    <a:pt x="179" y="202"/>
                    <a:pt x="177" y="204"/>
                    <a:pt x="176" y="206"/>
                  </a:cubicBezTo>
                  <a:cubicBezTo>
                    <a:pt x="178" y="226"/>
                    <a:pt x="178" y="226"/>
                    <a:pt x="178" y="226"/>
                  </a:cubicBezTo>
                  <a:cubicBezTo>
                    <a:pt x="222" y="225"/>
                    <a:pt x="222" y="225"/>
                    <a:pt x="222" y="225"/>
                  </a:cubicBezTo>
                  <a:cubicBezTo>
                    <a:pt x="227" y="141"/>
                    <a:pt x="227" y="141"/>
                    <a:pt x="227" y="141"/>
                  </a:cubicBezTo>
                  <a:cubicBezTo>
                    <a:pt x="227" y="141"/>
                    <a:pt x="242" y="139"/>
                    <a:pt x="242" y="123"/>
                  </a:cubicBezTo>
                  <a:cubicBezTo>
                    <a:pt x="241" y="68"/>
                    <a:pt x="241" y="68"/>
                    <a:pt x="241" y="68"/>
                  </a:cubicBezTo>
                  <a:cubicBezTo>
                    <a:pt x="241" y="58"/>
                    <a:pt x="234" y="45"/>
                    <a:pt x="218" y="46"/>
                  </a:cubicBezTo>
                  <a:close/>
                  <a:moveTo>
                    <a:pt x="49" y="65"/>
                  </a:moveTo>
                  <a:cubicBezTo>
                    <a:pt x="61" y="64"/>
                    <a:pt x="71" y="54"/>
                    <a:pt x="70" y="42"/>
                  </a:cubicBezTo>
                  <a:cubicBezTo>
                    <a:pt x="70" y="30"/>
                    <a:pt x="60" y="20"/>
                    <a:pt x="48" y="20"/>
                  </a:cubicBezTo>
                  <a:cubicBezTo>
                    <a:pt x="36" y="21"/>
                    <a:pt x="26" y="31"/>
                    <a:pt x="26" y="43"/>
                  </a:cubicBezTo>
                  <a:cubicBezTo>
                    <a:pt x="27" y="55"/>
                    <a:pt x="37" y="65"/>
                    <a:pt x="49" y="65"/>
                  </a:cubicBezTo>
                  <a:close/>
                  <a:moveTo>
                    <a:pt x="71" y="192"/>
                  </a:moveTo>
                  <a:cubicBezTo>
                    <a:pt x="70" y="130"/>
                    <a:pt x="70" y="130"/>
                    <a:pt x="70" y="130"/>
                  </a:cubicBezTo>
                  <a:cubicBezTo>
                    <a:pt x="70" y="115"/>
                    <a:pt x="80" y="100"/>
                    <a:pt x="99" y="99"/>
                  </a:cubicBezTo>
                  <a:cubicBezTo>
                    <a:pt x="99" y="99"/>
                    <a:pt x="99" y="99"/>
                    <a:pt x="99" y="99"/>
                  </a:cubicBezTo>
                  <a:cubicBezTo>
                    <a:pt x="99" y="97"/>
                    <a:pt x="99" y="97"/>
                    <a:pt x="99" y="97"/>
                  </a:cubicBezTo>
                  <a:cubicBezTo>
                    <a:pt x="99" y="86"/>
                    <a:pt x="91" y="71"/>
                    <a:pt x="73" y="71"/>
                  </a:cubicBezTo>
                  <a:cubicBezTo>
                    <a:pt x="49" y="72"/>
                    <a:pt x="49" y="72"/>
                    <a:pt x="49" y="72"/>
                  </a:cubicBezTo>
                  <a:cubicBezTo>
                    <a:pt x="25" y="72"/>
                    <a:pt x="25" y="72"/>
                    <a:pt x="25" y="72"/>
                  </a:cubicBezTo>
                  <a:cubicBezTo>
                    <a:pt x="7" y="73"/>
                    <a:pt x="0" y="88"/>
                    <a:pt x="0" y="99"/>
                  </a:cubicBezTo>
                  <a:cubicBezTo>
                    <a:pt x="1" y="160"/>
                    <a:pt x="1" y="160"/>
                    <a:pt x="1" y="160"/>
                  </a:cubicBezTo>
                  <a:cubicBezTo>
                    <a:pt x="2" y="178"/>
                    <a:pt x="18" y="179"/>
                    <a:pt x="18" y="179"/>
                  </a:cubicBezTo>
                  <a:cubicBezTo>
                    <a:pt x="24" y="229"/>
                    <a:pt x="24" y="229"/>
                    <a:pt x="24" y="229"/>
                  </a:cubicBezTo>
                  <a:cubicBezTo>
                    <a:pt x="80" y="228"/>
                    <a:pt x="80" y="228"/>
                    <a:pt x="80" y="228"/>
                  </a:cubicBezTo>
                  <a:cubicBezTo>
                    <a:pt x="81" y="212"/>
                    <a:pt x="81" y="212"/>
                    <a:pt x="81" y="212"/>
                  </a:cubicBezTo>
                  <a:cubicBezTo>
                    <a:pt x="80" y="211"/>
                    <a:pt x="79" y="210"/>
                    <a:pt x="78" y="209"/>
                  </a:cubicBezTo>
                  <a:cubicBezTo>
                    <a:pt x="74" y="205"/>
                    <a:pt x="72" y="199"/>
                    <a:pt x="71" y="192"/>
                  </a:cubicBezTo>
                  <a:close/>
                  <a:moveTo>
                    <a:pt x="124" y="96"/>
                  </a:moveTo>
                  <a:cubicBezTo>
                    <a:pt x="136" y="96"/>
                    <a:pt x="146" y="86"/>
                    <a:pt x="146" y="74"/>
                  </a:cubicBezTo>
                  <a:cubicBezTo>
                    <a:pt x="146" y="61"/>
                    <a:pt x="135" y="52"/>
                    <a:pt x="123" y="52"/>
                  </a:cubicBezTo>
                  <a:cubicBezTo>
                    <a:pt x="111" y="52"/>
                    <a:pt x="101" y="62"/>
                    <a:pt x="102" y="74"/>
                  </a:cubicBezTo>
                  <a:cubicBezTo>
                    <a:pt x="102" y="87"/>
                    <a:pt x="112" y="96"/>
                    <a:pt x="124" y="96"/>
                  </a:cubicBezTo>
                  <a:close/>
                  <a:moveTo>
                    <a:pt x="174" y="128"/>
                  </a:moveTo>
                  <a:cubicBezTo>
                    <a:pt x="174" y="118"/>
                    <a:pt x="168" y="105"/>
                    <a:pt x="153" y="103"/>
                  </a:cubicBezTo>
                  <a:cubicBezTo>
                    <a:pt x="151" y="103"/>
                    <a:pt x="150" y="103"/>
                    <a:pt x="148" y="103"/>
                  </a:cubicBezTo>
                  <a:cubicBezTo>
                    <a:pt x="124" y="103"/>
                    <a:pt x="124" y="103"/>
                    <a:pt x="124" y="103"/>
                  </a:cubicBezTo>
                  <a:cubicBezTo>
                    <a:pt x="100" y="104"/>
                    <a:pt x="100" y="104"/>
                    <a:pt x="100" y="104"/>
                  </a:cubicBezTo>
                  <a:cubicBezTo>
                    <a:pt x="100" y="104"/>
                    <a:pt x="100" y="104"/>
                    <a:pt x="99" y="104"/>
                  </a:cubicBezTo>
                  <a:cubicBezTo>
                    <a:pt x="82" y="105"/>
                    <a:pt x="75" y="119"/>
                    <a:pt x="75" y="130"/>
                  </a:cubicBezTo>
                  <a:cubicBezTo>
                    <a:pt x="77" y="192"/>
                    <a:pt x="77" y="192"/>
                    <a:pt x="77" y="192"/>
                  </a:cubicBezTo>
                  <a:cubicBezTo>
                    <a:pt x="77" y="198"/>
                    <a:pt x="79" y="202"/>
                    <a:pt x="82" y="205"/>
                  </a:cubicBezTo>
                  <a:cubicBezTo>
                    <a:pt x="87" y="210"/>
                    <a:pt x="94" y="210"/>
                    <a:pt x="94" y="210"/>
                  </a:cubicBezTo>
                  <a:cubicBezTo>
                    <a:pt x="96" y="228"/>
                    <a:pt x="96" y="228"/>
                    <a:pt x="96" y="228"/>
                  </a:cubicBezTo>
                  <a:cubicBezTo>
                    <a:pt x="158" y="226"/>
                    <a:pt x="158" y="226"/>
                    <a:pt x="158" y="226"/>
                  </a:cubicBezTo>
                  <a:cubicBezTo>
                    <a:pt x="159" y="209"/>
                    <a:pt x="159" y="209"/>
                    <a:pt x="159" y="209"/>
                  </a:cubicBezTo>
                  <a:cubicBezTo>
                    <a:pt x="159" y="209"/>
                    <a:pt x="171" y="208"/>
                    <a:pt x="175" y="197"/>
                  </a:cubicBezTo>
                  <a:cubicBezTo>
                    <a:pt x="175" y="195"/>
                    <a:pt x="176" y="193"/>
                    <a:pt x="176" y="190"/>
                  </a:cubicBezTo>
                  <a:lnTo>
                    <a:pt x="174" y="128"/>
                  </a:lnTo>
                  <a:close/>
                </a:path>
              </a:pathLst>
            </a:custGeom>
            <a:solidFill>
              <a:schemeClr val="bg1"/>
            </a:solidFill>
            <a:ln>
              <a:noFill/>
            </a:ln>
            <a:extLst/>
          </p:spPr>
          <p:txBody>
            <a:bodyPr vert="horz" wrap="square" lIns="89642" tIns="44821" rIns="89642" bIns="44821" numCol="1" anchor="t" anchorCtr="0" compatLnSpc="1">
              <a:prstTxWarp prst="textNoShape">
                <a:avLst/>
              </a:prstTxWarp>
            </a:bodyPr>
            <a:lstStyle/>
            <a:p>
              <a:pPr marL="0" marR="0" lvl="0" indent="0" algn="l" defTabSz="896268" rtl="0" eaLnBrk="1" fontAlgn="auto"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FFFFFF"/>
                </a:solidFill>
                <a:effectLst/>
                <a:uLnTx/>
                <a:uFillTx/>
                <a:latin typeface="Segoe UI"/>
                <a:ea typeface="+mn-ea"/>
                <a:cs typeface="+mn-cs"/>
              </a:endParaRPr>
            </a:p>
          </p:txBody>
        </p:sp>
        <p:sp>
          <p:nvSpPr>
            <p:cNvPr id="8" name="TextBox 7"/>
            <p:cNvSpPr txBox="1"/>
            <p:nvPr/>
          </p:nvSpPr>
          <p:spPr>
            <a:xfrm>
              <a:off x="5927508" y="5272662"/>
              <a:ext cx="942437" cy="489365"/>
            </a:xfrm>
            <a:prstGeom prst="rect">
              <a:avLst/>
            </a:prstGeom>
            <a:noFill/>
          </p:spPr>
          <p:txBody>
            <a:bodyPr wrap="none" lIns="179285" tIns="143428" rIns="179285" bIns="143428" rtlCol="0">
              <a:spAutoFit/>
            </a:bodyPr>
            <a:lstStyle/>
            <a:p>
              <a:pPr marL="0" marR="0" lvl="0" indent="0" algn="l" defTabSz="914462" rtl="0" eaLnBrk="1" fontAlgn="auto" latinLnBrk="0" hangingPunct="1">
                <a:lnSpc>
                  <a:spcPct val="90000"/>
                </a:lnSpc>
                <a:spcBef>
                  <a:spcPts val="0"/>
                </a:spcBef>
                <a:spcAft>
                  <a:spcPts val="588"/>
                </a:spcAft>
                <a:buClrTx/>
                <a:buSzTx/>
                <a:buFontTx/>
                <a:buNone/>
                <a:tabLst/>
                <a:defRPr/>
              </a:pPr>
              <a:r>
                <a:rPr kumimoji="0" lang="en-US" sz="1373"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Groups</a:t>
              </a:r>
            </a:p>
          </p:txBody>
        </p:sp>
        <p:pic>
          <p:nvPicPr>
            <p:cNvPr id="9" name="Picture 20"/>
            <p:cNvPicPr>
              <a:picLocks noChangeAspect="1"/>
            </p:cNvPicPr>
            <p:nvPr/>
          </p:nvPicPr>
          <p:blipFill>
            <a:blip r:embed="rId3">
              <a:lum bright="100000"/>
              <a:extLst>
                <a:ext uri="{28A0092B-C50C-407E-A947-70E740481C1C}">
                  <a14:useLocalDpi xmlns:a14="http://schemas.microsoft.com/office/drawing/2010/main" val="0"/>
                </a:ext>
              </a:extLst>
            </a:blip>
            <a:srcRect/>
            <a:stretch>
              <a:fillRect/>
            </a:stretch>
          </p:blipFill>
          <p:spPr bwMode="auto">
            <a:xfrm>
              <a:off x="6032298" y="5846712"/>
              <a:ext cx="732856" cy="6168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9"/>
            <p:cNvSpPr txBox="1"/>
            <p:nvPr/>
          </p:nvSpPr>
          <p:spPr>
            <a:xfrm>
              <a:off x="5530379" y="6390445"/>
              <a:ext cx="1736694" cy="489365"/>
            </a:xfrm>
            <a:prstGeom prst="rect">
              <a:avLst/>
            </a:prstGeom>
            <a:noFill/>
          </p:spPr>
          <p:txBody>
            <a:bodyPr wrap="none" lIns="179285" tIns="143428" rIns="179285" bIns="143428" rtlCol="0">
              <a:spAutoFit/>
            </a:bodyPr>
            <a:lstStyle/>
            <a:p>
              <a:pPr marL="0" marR="0" lvl="0" indent="0" algn="l" defTabSz="914462" rtl="0" eaLnBrk="1" fontAlgn="auto" latinLnBrk="0" hangingPunct="1">
                <a:lnSpc>
                  <a:spcPct val="90000"/>
                </a:lnSpc>
                <a:spcBef>
                  <a:spcPts val="0"/>
                </a:spcBef>
                <a:spcAft>
                  <a:spcPts val="588"/>
                </a:spcAft>
                <a:buClrTx/>
                <a:buSzTx/>
                <a:buFontTx/>
                <a:buNone/>
                <a:tabLst/>
                <a:defRPr/>
              </a:pPr>
              <a:r>
                <a:rPr kumimoji="0" lang="en-US" sz="1373"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Service Principals</a:t>
              </a:r>
            </a:p>
          </p:txBody>
        </p:sp>
      </p:grpSp>
      <p:grpSp>
        <p:nvGrpSpPr>
          <p:cNvPr id="67" name="Group 66"/>
          <p:cNvGrpSpPr/>
          <p:nvPr/>
        </p:nvGrpSpPr>
        <p:grpSpPr>
          <a:xfrm>
            <a:off x="7490329" y="2431080"/>
            <a:ext cx="3264241" cy="3004062"/>
            <a:chOff x="7155741" y="2152405"/>
            <a:chExt cx="3329696" cy="3064300"/>
          </a:xfrm>
        </p:grpSpPr>
        <p:sp>
          <p:nvSpPr>
            <p:cNvPr id="66" name="Rounded Rectangle 65"/>
            <p:cNvSpPr/>
            <p:nvPr/>
          </p:nvSpPr>
          <p:spPr bwMode="auto">
            <a:xfrm>
              <a:off x="7155741" y="2152405"/>
              <a:ext cx="2895599" cy="2614720"/>
            </a:xfrm>
            <a:prstGeom prst="roundRect">
              <a:avLst/>
            </a:prstGeom>
            <a:solidFill>
              <a:schemeClr val="accent6"/>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98"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5" name="Rounded Rectangle 64"/>
            <p:cNvSpPr/>
            <p:nvPr/>
          </p:nvSpPr>
          <p:spPr bwMode="auto">
            <a:xfrm>
              <a:off x="7343273" y="2347765"/>
              <a:ext cx="2895599" cy="2614720"/>
            </a:xfrm>
            <a:prstGeom prst="roundRect">
              <a:avLst/>
            </a:prstGeom>
            <a:solidFill>
              <a:srgbClr val="525252"/>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98"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Rounded Rectangle 11"/>
            <p:cNvSpPr/>
            <p:nvPr/>
          </p:nvSpPr>
          <p:spPr bwMode="auto">
            <a:xfrm>
              <a:off x="7589838" y="2580874"/>
              <a:ext cx="2895599" cy="2614720"/>
            </a:xfrm>
            <a:prstGeom prst="roundRect">
              <a:avLst/>
            </a:prstGeom>
            <a:solidFill>
              <a:schemeClr val="accent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98"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TextBox 12"/>
            <p:cNvSpPr txBox="1"/>
            <p:nvPr/>
          </p:nvSpPr>
          <p:spPr>
            <a:xfrm>
              <a:off x="8085197" y="4533441"/>
              <a:ext cx="1904880" cy="683264"/>
            </a:xfrm>
            <a:prstGeom prst="rect">
              <a:avLst/>
            </a:prstGeom>
            <a:noFill/>
            <a:ln>
              <a:noFill/>
            </a:ln>
          </p:spPr>
          <p:txBody>
            <a:bodyPr wrap="none" lIns="179285" tIns="143428" rIns="179285" bIns="143428" rtlCol="0">
              <a:spAutoFit/>
            </a:bodyPr>
            <a:lstStyle/>
            <a:p>
              <a:pPr marL="0" marR="0" lvl="0" indent="0" algn="ctr" defTabSz="914462" rtl="0" eaLnBrk="1" fontAlgn="auto" latinLnBrk="0" hangingPunct="1">
                <a:lnSpc>
                  <a:spcPct val="90000"/>
                </a:lnSpc>
                <a:spcBef>
                  <a:spcPts val="0"/>
                </a:spcBef>
                <a:spcAft>
                  <a:spcPts val="196"/>
                </a:spcAft>
                <a:buClrTx/>
                <a:buSzTx/>
                <a:buFontTx/>
                <a:buNone/>
                <a:tabLst/>
                <a:defRPr/>
              </a:pPr>
              <a:r>
                <a:rPr kumimoji="0" lang="en-US" sz="1373"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Azure Resources </a:t>
              </a:r>
              <a:br>
                <a:rPr kumimoji="0" lang="en-US" sz="1373"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br>
              <a:r>
                <a:rPr kumimoji="0" lang="en-US" sz="1373"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in Resource Groups</a:t>
              </a:r>
            </a:p>
          </p:txBody>
        </p:sp>
        <p:grpSp>
          <p:nvGrpSpPr>
            <p:cNvPr id="61" name="Group 60"/>
            <p:cNvGrpSpPr/>
            <p:nvPr/>
          </p:nvGrpSpPr>
          <p:grpSpPr>
            <a:xfrm>
              <a:off x="8343106" y="2961928"/>
              <a:ext cx="1389062" cy="1446213"/>
              <a:chOff x="8248651" y="-161925"/>
              <a:chExt cx="1389062" cy="1446213"/>
            </a:xfrm>
          </p:grpSpPr>
          <p:sp>
            <p:nvSpPr>
              <p:cNvPr id="16" name="Oval 15"/>
              <p:cNvSpPr/>
              <p:nvPr/>
            </p:nvSpPr>
            <p:spPr bwMode="auto">
              <a:xfrm>
                <a:off x="8248651" y="214312"/>
                <a:ext cx="658520" cy="658520"/>
              </a:xfrm>
              <a:prstGeom prst="ellipse">
                <a:avLst/>
              </a:prstGeom>
              <a:solidFill>
                <a:schemeClr val="accent3"/>
              </a:solid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98"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28" name="Straight Connector 27"/>
              <p:cNvCxnSpPr/>
              <p:nvPr/>
            </p:nvCxnSpPr>
            <p:spPr>
              <a:xfrm flipV="1">
                <a:off x="8845960" y="230108"/>
                <a:ext cx="231667" cy="142671"/>
              </a:xfrm>
              <a:prstGeom prst="line">
                <a:avLst/>
              </a:prstGeom>
              <a:ln w="2857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8859959" y="715646"/>
                <a:ext cx="236416" cy="151129"/>
              </a:xfrm>
              <a:prstGeom prst="line">
                <a:avLst/>
              </a:prstGeom>
              <a:ln w="2857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a:stCxn id="16" idx="6"/>
                <a:endCxn id="18" idx="2"/>
              </p:cNvCxnSpPr>
              <p:nvPr/>
            </p:nvCxnSpPr>
            <p:spPr>
              <a:xfrm>
                <a:off x="8907171" y="543572"/>
                <a:ext cx="135229" cy="2875"/>
              </a:xfrm>
              <a:prstGeom prst="line">
                <a:avLst/>
              </a:prstGeom>
              <a:ln w="2857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flipV="1">
                <a:off x="9278937" y="-12700"/>
                <a:ext cx="153988" cy="122389"/>
              </a:xfrm>
              <a:prstGeom prst="line">
                <a:avLst/>
              </a:prstGeom>
              <a:ln w="2857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a:endCxn id="21" idx="2"/>
              </p:cNvCxnSpPr>
              <p:nvPr/>
            </p:nvCxnSpPr>
            <p:spPr>
              <a:xfrm>
                <a:off x="9334501" y="184645"/>
                <a:ext cx="74612" cy="9774"/>
              </a:xfrm>
              <a:prstGeom prst="line">
                <a:avLst/>
              </a:prstGeom>
              <a:ln w="2857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flipV="1">
                <a:off x="9299161" y="444500"/>
                <a:ext cx="175039" cy="46525"/>
              </a:xfrm>
              <a:prstGeom prst="line">
                <a:avLst/>
              </a:prstGeom>
              <a:ln w="2857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9286875" y="581025"/>
                <a:ext cx="165100" cy="47625"/>
              </a:xfrm>
              <a:prstGeom prst="line">
                <a:avLst/>
              </a:prstGeom>
              <a:ln w="2857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9278937" y="990600"/>
                <a:ext cx="179388" cy="123825"/>
              </a:xfrm>
              <a:prstGeom prst="line">
                <a:avLst/>
              </a:prstGeom>
              <a:ln w="2857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flipV="1">
                <a:off x="9283286" y="908050"/>
                <a:ext cx="175039" cy="192"/>
              </a:xfrm>
              <a:prstGeom prst="line">
                <a:avLst/>
              </a:prstGeom>
              <a:ln w="2857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0" name="Oval 19"/>
              <p:cNvSpPr/>
              <p:nvPr/>
            </p:nvSpPr>
            <p:spPr bwMode="auto">
              <a:xfrm>
                <a:off x="9409113" y="-161925"/>
                <a:ext cx="228600" cy="228600"/>
              </a:xfrm>
              <a:prstGeom prst="ellipse">
                <a:avLst/>
              </a:prstGeom>
              <a:solidFill>
                <a:schemeClr val="accent3"/>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98"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Oval 20"/>
              <p:cNvSpPr/>
              <p:nvPr/>
            </p:nvSpPr>
            <p:spPr bwMode="auto">
              <a:xfrm>
                <a:off x="9409113" y="80119"/>
                <a:ext cx="228600" cy="228600"/>
              </a:xfrm>
              <a:prstGeom prst="ellipse">
                <a:avLst/>
              </a:prstGeom>
              <a:solidFill>
                <a:schemeClr val="accent3"/>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98"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Oval 22"/>
              <p:cNvSpPr/>
              <p:nvPr/>
            </p:nvSpPr>
            <p:spPr bwMode="auto">
              <a:xfrm>
                <a:off x="9409113" y="325903"/>
                <a:ext cx="228600" cy="228600"/>
              </a:xfrm>
              <a:prstGeom prst="ellipse">
                <a:avLst/>
              </a:prstGeom>
              <a:solidFill>
                <a:schemeClr val="accent3"/>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98"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Oval 23"/>
              <p:cNvSpPr/>
              <p:nvPr/>
            </p:nvSpPr>
            <p:spPr bwMode="auto">
              <a:xfrm>
                <a:off x="9409113" y="567947"/>
                <a:ext cx="228600" cy="228600"/>
              </a:xfrm>
              <a:prstGeom prst="ellipse">
                <a:avLst/>
              </a:prstGeom>
              <a:solidFill>
                <a:schemeClr val="accent3"/>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98"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 name="Oval 24"/>
              <p:cNvSpPr/>
              <p:nvPr/>
            </p:nvSpPr>
            <p:spPr bwMode="auto">
              <a:xfrm>
                <a:off x="9409113" y="813644"/>
                <a:ext cx="228600" cy="228600"/>
              </a:xfrm>
              <a:prstGeom prst="ellipse">
                <a:avLst/>
              </a:prstGeom>
              <a:solidFill>
                <a:schemeClr val="accent3"/>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98"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 name="Oval 25"/>
              <p:cNvSpPr/>
              <p:nvPr/>
            </p:nvSpPr>
            <p:spPr bwMode="auto">
              <a:xfrm>
                <a:off x="9409113" y="1055688"/>
                <a:ext cx="228600" cy="228600"/>
              </a:xfrm>
              <a:prstGeom prst="ellipse">
                <a:avLst/>
              </a:prstGeom>
              <a:solidFill>
                <a:schemeClr val="accent3"/>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98"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 name="Oval 16"/>
              <p:cNvSpPr/>
              <p:nvPr/>
            </p:nvSpPr>
            <p:spPr bwMode="auto">
              <a:xfrm>
                <a:off x="9042400" y="22028"/>
                <a:ext cx="292101" cy="292101"/>
              </a:xfrm>
              <a:prstGeom prst="ellipse">
                <a:avLst/>
              </a:prstGeom>
              <a:solidFill>
                <a:schemeClr val="accent3"/>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98"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Oval 17"/>
              <p:cNvSpPr/>
              <p:nvPr/>
            </p:nvSpPr>
            <p:spPr bwMode="auto">
              <a:xfrm>
                <a:off x="9042400" y="400396"/>
                <a:ext cx="292101" cy="292101"/>
              </a:xfrm>
              <a:prstGeom prst="ellipse">
                <a:avLst/>
              </a:prstGeom>
              <a:solidFill>
                <a:schemeClr val="accent3"/>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98"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Oval 18"/>
              <p:cNvSpPr/>
              <p:nvPr/>
            </p:nvSpPr>
            <p:spPr bwMode="auto">
              <a:xfrm>
                <a:off x="9042400" y="778764"/>
                <a:ext cx="292101" cy="292101"/>
              </a:xfrm>
              <a:prstGeom prst="ellipse">
                <a:avLst/>
              </a:prstGeom>
              <a:solidFill>
                <a:schemeClr val="accent3"/>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98"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
        <p:nvSpPr>
          <p:cNvPr id="63" name="TextBox 62"/>
          <p:cNvSpPr txBox="1"/>
          <p:nvPr/>
        </p:nvSpPr>
        <p:spPr>
          <a:xfrm>
            <a:off x="1681091" y="5475551"/>
            <a:ext cx="2830884" cy="561211"/>
          </a:xfrm>
          <a:prstGeom prst="rect">
            <a:avLst/>
          </a:prstGeom>
          <a:noFill/>
        </p:spPr>
        <p:txBody>
          <a:bodyPr wrap="none" lIns="179285" tIns="143428" rIns="179285" bIns="143428" rtlCol="0">
            <a:spAutoFit/>
          </a:bodyPr>
          <a:lstStyle/>
          <a:p>
            <a:pPr marL="0" marR="0" lvl="0" indent="0" algn="l" defTabSz="914462" rtl="0" eaLnBrk="1" fontAlgn="auto" latinLnBrk="0" hangingPunct="1">
              <a:lnSpc>
                <a:spcPct val="90000"/>
              </a:lnSpc>
              <a:spcBef>
                <a:spcPts val="0"/>
              </a:spcBef>
              <a:spcAft>
                <a:spcPts val="588"/>
              </a:spcAft>
              <a:buClrTx/>
              <a:buSzTx/>
              <a:buFontTx/>
              <a:buNone/>
              <a:tabLst/>
              <a:defRPr/>
            </a:pPr>
            <a:r>
              <a:rPr kumimoji="0" lang="en-US" sz="1961"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Azure Active Directory</a:t>
            </a:r>
          </a:p>
        </p:txBody>
      </p:sp>
      <p:sp>
        <p:nvSpPr>
          <p:cNvPr id="64" name="TextBox 63"/>
          <p:cNvSpPr txBox="1"/>
          <p:nvPr/>
        </p:nvSpPr>
        <p:spPr>
          <a:xfrm>
            <a:off x="8241017" y="5475551"/>
            <a:ext cx="2447251" cy="561211"/>
          </a:xfrm>
          <a:prstGeom prst="rect">
            <a:avLst/>
          </a:prstGeom>
          <a:noFill/>
        </p:spPr>
        <p:txBody>
          <a:bodyPr wrap="none" lIns="179285" tIns="143428" rIns="179285" bIns="143428" rtlCol="0">
            <a:spAutoFit/>
          </a:bodyPr>
          <a:lstStyle/>
          <a:p>
            <a:pPr marL="0" marR="0" lvl="0" indent="0" algn="l" defTabSz="914462" rtl="0" eaLnBrk="1" fontAlgn="auto" latinLnBrk="0" hangingPunct="1">
              <a:lnSpc>
                <a:spcPct val="90000"/>
              </a:lnSpc>
              <a:spcBef>
                <a:spcPts val="0"/>
              </a:spcBef>
              <a:spcAft>
                <a:spcPts val="588"/>
              </a:spcAft>
              <a:buClrTx/>
              <a:buSzTx/>
              <a:buFontTx/>
              <a:buNone/>
              <a:tabLst/>
              <a:defRPr/>
            </a:pPr>
            <a:r>
              <a:rPr kumimoji="0" lang="en-US" sz="1961"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Azure Subscription</a:t>
            </a:r>
          </a:p>
        </p:txBody>
      </p:sp>
      <p:cxnSp>
        <p:nvCxnSpPr>
          <p:cNvPr id="69" name="Straight Arrow Connector 68"/>
          <p:cNvCxnSpPr/>
          <p:nvPr/>
        </p:nvCxnSpPr>
        <p:spPr>
          <a:xfrm flipH="1">
            <a:off x="4511975" y="3593530"/>
            <a:ext cx="2779258" cy="0"/>
          </a:xfrm>
          <a:prstGeom prst="straightConnector1">
            <a:avLst/>
          </a:prstGeom>
          <a:ln w="762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1" name="TextBox 70"/>
          <p:cNvSpPr txBox="1"/>
          <p:nvPr/>
        </p:nvSpPr>
        <p:spPr>
          <a:xfrm>
            <a:off x="4969955" y="2706539"/>
            <a:ext cx="2139429" cy="857908"/>
          </a:xfrm>
          <a:prstGeom prst="rect">
            <a:avLst/>
          </a:prstGeom>
          <a:noFill/>
        </p:spPr>
        <p:txBody>
          <a:bodyPr wrap="none" lIns="179285" tIns="143428" rIns="179285" bIns="143428" rtlCol="0">
            <a:spAutoFit/>
          </a:bodyPr>
          <a:lstStyle/>
          <a:p>
            <a:pPr marL="0" marR="0" lvl="0" indent="0" algn="l" defTabSz="914462" rtl="0" eaLnBrk="1" fontAlgn="auto" latinLnBrk="0" hangingPunct="1">
              <a:lnSpc>
                <a:spcPct val="90000"/>
              </a:lnSpc>
              <a:spcBef>
                <a:spcPts val="0"/>
              </a:spcBef>
              <a:spcAft>
                <a:spcPts val="196"/>
              </a:spcAft>
              <a:buClrTx/>
              <a:buSzTx/>
              <a:buFontTx/>
              <a:buNone/>
              <a:tabLst/>
              <a:defRPr/>
            </a:pPr>
            <a:r>
              <a:rPr kumimoji="0" lang="en-US" sz="1961" b="0" i="0" u="none" strike="noStrike" kern="1200" cap="none" spc="0" normalizeH="0" baseline="0" noProof="0" dirty="0">
                <a:ln>
                  <a:noFill/>
                </a:ln>
                <a:solidFill>
                  <a:srgbClr val="505050"/>
                </a:solidFill>
                <a:effectLst/>
                <a:uLnTx/>
                <a:uFillTx/>
                <a:latin typeface="Segoe UI"/>
                <a:ea typeface="+mn-ea"/>
                <a:cs typeface="+mn-cs"/>
              </a:rPr>
              <a:t>Authentication</a:t>
            </a:r>
          </a:p>
          <a:p>
            <a:pPr marL="0" marR="0" lvl="0" indent="0" algn="l" defTabSz="914462" rtl="0" eaLnBrk="1" fontAlgn="auto" latinLnBrk="0" hangingPunct="1">
              <a:lnSpc>
                <a:spcPct val="90000"/>
              </a:lnSpc>
              <a:spcBef>
                <a:spcPts val="0"/>
              </a:spcBef>
              <a:spcAft>
                <a:spcPts val="196"/>
              </a:spcAft>
              <a:buClrTx/>
              <a:buSzTx/>
              <a:buFontTx/>
              <a:buNone/>
              <a:tabLst/>
              <a:defRPr/>
            </a:pPr>
            <a:r>
              <a:rPr kumimoji="0" lang="en-US" sz="1961" b="0" i="0" u="none" strike="noStrike" kern="1200" cap="none" spc="0" normalizeH="0" baseline="0" noProof="0" dirty="0">
                <a:ln>
                  <a:noFill/>
                </a:ln>
                <a:solidFill>
                  <a:srgbClr val="505050"/>
                </a:solidFill>
                <a:effectLst/>
                <a:uLnTx/>
                <a:uFillTx/>
                <a:latin typeface="Segoe UI"/>
                <a:ea typeface="+mn-ea"/>
                <a:cs typeface="+mn-cs"/>
              </a:rPr>
              <a:t>&amp; Authorization</a:t>
            </a:r>
          </a:p>
        </p:txBody>
      </p:sp>
      <p:pic>
        <p:nvPicPr>
          <p:cNvPr id="40" name="Picture 39"/>
          <p:cNvPicPr>
            <a:picLocks noChangeAspect="1"/>
          </p:cNvPicPr>
          <p:nvPr/>
        </p:nvPicPr>
        <p:blipFill rotWithShape="1">
          <a:blip r:embed="rId4"/>
          <a:srcRect l="22526" r="24465" b="43240"/>
          <a:stretch/>
        </p:blipFill>
        <p:spPr>
          <a:xfrm>
            <a:off x="1233516" y="4357517"/>
            <a:ext cx="1045962" cy="1036793"/>
          </a:xfrm>
          <a:prstGeom prst="rect">
            <a:avLst/>
          </a:prstGeom>
        </p:spPr>
      </p:pic>
    </p:spTree>
    <p:extLst>
      <p:ext uri="{BB962C8B-B14F-4D97-AF65-F5344CB8AC3E}">
        <p14:creationId xmlns:p14="http://schemas.microsoft.com/office/powerpoint/2010/main" val="2474069741"/>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933400" y="3187601"/>
            <a:ext cx="268022" cy="454420"/>
          </a:xfrm>
          <a:prstGeom prst="rect">
            <a:avLst/>
          </a:prstGeom>
        </p:spPr>
        <p:txBody>
          <a:bodyPr wrap="none">
            <a:spAutoFit/>
          </a:bodyPr>
          <a:lstStyle/>
          <a:p>
            <a:pPr marL="0" marR="0" lvl="0" indent="0" algn="l" defTabSz="914554" rtl="0" eaLnBrk="1" fontAlgn="auto" latinLnBrk="0" hangingPunct="1">
              <a:lnSpc>
                <a:spcPct val="100000"/>
              </a:lnSpc>
              <a:spcBef>
                <a:spcPts val="0"/>
              </a:spcBef>
              <a:spcAft>
                <a:spcPts val="0"/>
              </a:spcAft>
              <a:buClrTx/>
              <a:buSzTx/>
              <a:buFontTx/>
              <a:buNone/>
              <a:tabLst/>
              <a:defRPr/>
            </a:pPr>
            <a:r>
              <a:rPr kumimoji="0" lang="en-US" sz="2353" b="0" i="0" u="none" strike="noStrike" kern="1200" cap="none" spc="0" normalizeH="0" baseline="0" noProof="0" dirty="0">
                <a:ln>
                  <a:noFill/>
                </a:ln>
                <a:solidFill>
                  <a:srgbClr val="505050"/>
                </a:solidFill>
                <a:effectLst/>
                <a:uLnTx/>
                <a:uFillTx/>
                <a:latin typeface="Segoe UI"/>
                <a:ea typeface="+mn-ea"/>
                <a:cs typeface="+mn-cs"/>
              </a:rPr>
              <a:t> </a:t>
            </a:r>
          </a:p>
        </p:txBody>
      </p:sp>
      <p:sp>
        <p:nvSpPr>
          <p:cNvPr id="3" name="Rectangle 2"/>
          <p:cNvSpPr/>
          <p:nvPr/>
        </p:nvSpPr>
        <p:spPr>
          <a:xfrm>
            <a:off x="5933400" y="3187601"/>
            <a:ext cx="268022" cy="454420"/>
          </a:xfrm>
          <a:prstGeom prst="rect">
            <a:avLst/>
          </a:prstGeom>
        </p:spPr>
        <p:txBody>
          <a:bodyPr wrap="none">
            <a:spAutoFit/>
          </a:bodyPr>
          <a:lstStyle/>
          <a:p>
            <a:pPr marL="0" marR="0" lvl="0" indent="0" algn="l" defTabSz="914554" rtl="0" eaLnBrk="1" fontAlgn="auto" latinLnBrk="0" hangingPunct="1">
              <a:lnSpc>
                <a:spcPct val="100000"/>
              </a:lnSpc>
              <a:spcBef>
                <a:spcPts val="0"/>
              </a:spcBef>
              <a:spcAft>
                <a:spcPts val="0"/>
              </a:spcAft>
              <a:buClrTx/>
              <a:buSzTx/>
              <a:buFontTx/>
              <a:buNone/>
              <a:tabLst/>
              <a:defRPr/>
            </a:pPr>
            <a:r>
              <a:rPr kumimoji="0" lang="en-US" sz="2353" b="0" i="0" u="none" strike="noStrike" kern="1200" cap="none" spc="0" normalizeH="0" baseline="0" noProof="0" dirty="0">
                <a:ln>
                  <a:noFill/>
                </a:ln>
                <a:solidFill>
                  <a:srgbClr val="505050"/>
                </a:solidFill>
                <a:effectLst/>
                <a:uLnTx/>
                <a:uFillTx/>
                <a:latin typeface="Segoe UI"/>
                <a:ea typeface="+mn-ea"/>
                <a:cs typeface="+mn-cs"/>
              </a:rPr>
              <a:t> </a:t>
            </a:r>
          </a:p>
        </p:txBody>
      </p:sp>
      <p:sp>
        <p:nvSpPr>
          <p:cNvPr id="4" name="Rectangle 3"/>
          <p:cNvSpPr/>
          <p:nvPr/>
        </p:nvSpPr>
        <p:spPr>
          <a:xfrm>
            <a:off x="5933400" y="3187601"/>
            <a:ext cx="268022" cy="454420"/>
          </a:xfrm>
          <a:prstGeom prst="rect">
            <a:avLst/>
          </a:prstGeom>
        </p:spPr>
        <p:txBody>
          <a:bodyPr wrap="none">
            <a:spAutoFit/>
          </a:bodyPr>
          <a:lstStyle/>
          <a:p>
            <a:pPr marL="0" marR="0" lvl="0" indent="0" algn="l" defTabSz="914554" rtl="0" eaLnBrk="1" fontAlgn="auto" latinLnBrk="0" hangingPunct="1">
              <a:lnSpc>
                <a:spcPct val="100000"/>
              </a:lnSpc>
              <a:spcBef>
                <a:spcPts val="0"/>
              </a:spcBef>
              <a:spcAft>
                <a:spcPts val="0"/>
              </a:spcAft>
              <a:buClrTx/>
              <a:buSzTx/>
              <a:buFontTx/>
              <a:buNone/>
              <a:tabLst/>
              <a:defRPr/>
            </a:pPr>
            <a:r>
              <a:rPr kumimoji="0" lang="en-US" sz="2353" b="0" i="0" u="none" strike="noStrike" kern="1200" cap="none" spc="0" normalizeH="0" baseline="0" noProof="0" dirty="0">
                <a:ln>
                  <a:noFill/>
                </a:ln>
                <a:solidFill>
                  <a:srgbClr val="505050"/>
                </a:solidFill>
                <a:effectLst/>
                <a:uLnTx/>
                <a:uFillTx/>
                <a:latin typeface="Segoe UI"/>
                <a:ea typeface="+mn-ea"/>
                <a:cs typeface="+mn-cs"/>
              </a:rPr>
              <a:t> </a:t>
            </a:r>
          </a:p>
        </p:txBody>
      </p:sp>
      <p:sp>
        <p:nvSpPr>
          <p:cNvPr id="5" name="Rectangle 4"/>
          <p:cNvSpPr/>
          <p:nvPr/>
        </p:nvSpPr>
        <p:spPr>
          <a:xfrm>
            <a:off x="5933400" y="3187601"/>
            <a:ext cx="268022" cy="454420"/>
          </a:xfrm>
          <a:prstGeom prst="rect">
            <a:avLst/>
          </a:prstGeom>
        </p:spPr>
        <p:txBody>
          <a:bodyPr wrap="none">
            <a:spAutoFit/>
          </a:bodyPr>
          <a:lstStyle/>
          <a:p>
            <a:pPr marL="0" marR="0" lvl="0" indent="0" algn="l" defTabSz="914554" rtl="0" eaLnBrk="1" fontAlgn="auto" latinLnBrk="0" hangingPunct="1">
              <a:lnSpc>
                <a:spcPct val="100000"/>
              </a:lnSpc>
              <a:spcBef>
                <a:spcPts val="0"/>
              </a:spcBef>
              <a:spcAft>
                <a:spcPts val="0"/>
              </a:spcAft>
              <a:buClrTx/>
              <a:buSzTx/>
              <a:buFontTx/>
              <a:buNone/>
              <a:tabLst/>
              <a:defRPr/>
            </a:pPr>
            <a:r>
              <a:rPr kumimoji="0" lang="en-US" sz="2353" b="0" i="0" u="none" strike="noStrike" kern="1200" cap="none" spc="0" normalizeH="0" baseline="0" noProof="0" dirty="0">
                <a:ln>
                  <a:noFill/>
                </a:ln>
                <a:solidFill>
                  <a:srgbClr val="505050"/>
                </a:solidFill>
                <a:effectLst/>
                <a:uLnTx/>
                <a:uFillTx/>
                <a:latin typeface="Segoe UI"/>
                <a:ea typeface="+mn-ea"/>
                <a:cs typeface="+mn-cs"/>
              </a:rPr>
              <a:t> </a:t>
            </a:r>
          </a:p>
        </p:txBody>
      </p:sp>
      <p:sp>
        <p:nvSpPr>
          <p:cNvPr id="11" name="Title 2"/>
          <p:cNvSpPr>
            <a:spLocks noGrp="1"/>
          </p:cNvSpPr>
          <p:nvPr>
            <p:ph type="title"/>
          </p:nvPr>
        </p:nvSpPr>
        <p:spPr>
          <a:xfrm>
            <a:off x="269274" y="289556"/>
            <a:ext cx="11657328" cy="832871"/>
          </a:xfrm>
        </p:spPr>
        <p:txBody>
          <a:bodyPr/>
          <a:lstStyle/>
          <a:p>
            <a:r>
              <a:rPr lang="en-US" sz="4706" dirty="0"/>
              <a:t>ARM Hierarchy and RBAC Roles</a:t>
            </a:r>
          </a:p>
        </p:txBody>
      </p:sp>
      <p:sp>
        <p:nvSpPr>
          <p:cNvPr id="19" name="Text Placeholder 1"/>
          <p:cNvSpPr txBox="1">
            <a:spLocks/>
          </p:cNvSpPr>
          <p:nvPr/>
        </p:nvSpPr>
        <p:spPr>
          <a:xfrm>
            <a:off x="269273" y="1189210"/>
            <a:ext cx="11879144" cy="941506"/>
          </a:xfrm>
          <a:prstGeom prst="rect">
            <a:avLst/>
          </a:prstGeom>
        </p:spPr>
        <p:txBody>
          <a:bodyPr vert="horz" wrap="square" lIns="143446" tIns="89654" rIns="143446" bIns="89654"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554" rtl="0" eaLnBrk="1" fontAlgn="auto" latinLnBrk="0" hangingPunct="1">
              <a:lnSpc>
                <a:spcPct val="90000"/>
              </a:lnSpc>
              <a:spcBef>
                <a:spcPct val="20000"/>
              </a:spcBef>
              <a:spcAft>
                <a:spcPts val="0"/>
              </a:spcAft>
              <a:buClr>
                <a:srgbClr val="FFFFFF"/>
              </a:buClr>
              <a:buSzPct val="90000"/>
              <a:buFont typeface="Wingdings" panose="05000000000000000000" pitchFamily="2" charset="2"/>
              <a:buNone/>
              <a:tabLst/>
              <a:defRPr/>
            </a:pPr>
            <a:r>
              <a:rPr kumimoji="0" lang="en-US" sz="2745" b="0" i="0" u="none" strike="noStrike" kern="1200" cap="none" spc="0" normalizeH="0" baseline="0" noProof="0" dirty="0">
                <a:ln>
                  <a:noFill/>
                </a:ln>
                <a:solidFill>
                  <a:srgbClr val="505050"/>
                </a:solidFill>
                <a:effectLst/>
                <a:uLnTx/>
                <a:uFillTx/>
                <a:latin typeface="Segoe UI Light"/>
                <a:ea typeface="+mn-ea"/>
                <a:cs typeface="+mn-cs"/>
              </a:rPr>
              <a:t>ARM provides a more granular Roles Based Access Control (RBAC) model for assigning administrative rights at the resource level. </a:t>
            </a:r>
          </a:p>
        </p:txBody>
      </p:sp>
      <p:pic>
        <p:nvPicPr>
          <p:cNvPr id="20" name="Picture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7542" y="2383038"/>
            <a:ext cx="4004977" cy="3810292"/>
          </a:xfrm>
          <a:prstGeom prst="rect">
            <a:avLst/>
          </a:prstGeom>
        </p:spPr>
      </p:pic>
      <p:graphicFrame>
        <p:nvGraphicFramePr>
          <p:cNvPr id="21" name="Diagram 20"/>
          <p:cNvGraphicFramePr/>
          <p:nvPr>
            <p:extLst/>
          </p:nvPr>
        </p:nvGraphicFramePr>
        <p:xfrm>
          <a:off x="5546025" y="2110655"/>
          <a:ext cx="6004700" cy="423209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435219165"/>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1239765" y="1324624"/>
            <a:ext cx="10086067" cy="5500642"/>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marL="0" marR="0" lvl="0" indent="0" algn="r" defTabSz="914133"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itle 1"/>
          <p:cNvSpPr>
            <a:spLocks noGrp="1"/>
          </p:cNvSpPr>
          <p:nvPr>
            <p:ph type="title"/>
          </p:nvPr>
        </p:nvSpPr>
        <p:spPr>
          <a:xfrm>
            <a:off x="269241" y="289956"/>
            <a:ext cx="11655840" cy="899538"/>
          </a:xfrm>
        </p:spPr>
        <p:txBody>
          <a:bodyPr/>
          <a:lstStyle/>
          <a:p>
            <a:r>
              <a:rPr lang="en-US" sz="4706" dirty="0"/>
              <a:t>Role Based Access Control</a:t>
            </a:r>
          </a:p>
        </p:txBody>
      </p:sp>
      <p:pic>
        <p:nvPicPr>
          <p:cNvPr id="6" name="Picture 5"/>
          <p:cNvPicPr>
            <a:picLocks noChangeAspect="1"/>
          </p:cNvPicPr>
          <p:nvPr/>
        </p:nvPicPr>
        <p:blipFill>
          <a:blip r:embed="rId3"/>
          <a:stretch>
            <a:fillRect/>
          </a:stretch>
        </p:blipFill>
        <p:spPr>
          <a:xfrm>
            <a:off x="1389169" y="1422299"/>
            <a:ext cx="9795820" cy="5112440"/>
          </a:xfrm>
          <a:prstGeom prst="rect">
            <a:avLst/>
          </a:prstGeom>
        </p:spPr>
      </p:pic>
    </p:spTree>
    <p:extLst>
      <p:ext uri="{BB962C8B-B14F-4D97-AF65-F5344CB8AC3E}">
        <p14:creationId xmlns:p14="http://schemas.microsoft.com/office/powerpoint/2010/main" val="3596513432"/>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Rounded Rectangle 10">
            <a:extLst>
              <a:ext uri="{FF2B5EF4-FFF2-40B4-BE49-F238E27FC236}">
                <a16:creationId xmlns:a16="http://schemas.microsoft.com/office/drawing/2014/main" id="{1310362E-E9B3-47EF-8BDC-2E986BB506A2}"/>
              </a:ext>
            </a:extLst>
          </p:cNvPr>
          <p:cNvSpPr/>
          <p:nvPr/>
        </p:nvSpPr>
        <p:spPr>
          <a:xfrm>
            <a:off x="1306286" y="1103421"/>
            <a:ext cx="10267405" cy="5220121"/>
          </a:xfrm>
          <a:prstGeom prst="roundRect">
            <a:avLst/>
          </a:prstGeom>
          <a:solidFill>
            <a:sysClr val="window" lastClr="FFFFFF"/>
          </a:solidFill>
          <a:ln w="6350" cap="flat" cmpd="sng" algn="ctr">
            <a:solidFill>
              <a:srgbClr val="5B9BD5"/>
            </a:solidFill>
            <a:prstDash val="solid"/>
            <a:miter lim="800000"/>
          </a:ln>
          <a:effectLst/>
        </p:spPr>
        <p:txBody>
          <a:bodyPr lIns="121917" tIns="60958" rIns="121917" bIns="60958"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7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64" name="Title 7">
            <a:extLst>
              <a:ext uri="{FF2B5EF4-FFF2-40B4-BE49-F238E27FC236}">
                <a16:creationId xmlns:a16="http://schemas.microsoft.com/office/drawing/2014/main" id="{1B72D087-4D4C-45CA-A977-93CBA1BA9B6B}"/>
              </a:ext>
            </a:extLst>
          </p:cNvPr>
          <p:cNvSpPr txBox="1">
            <a:spLocks/>
          </p:cNvSpPr>
          <p:nvPr/>
        </p:nvSpPr>
        <p:spPr>
          <a:xfrm>
            <a:off x="333932" y="126830"/>
            <a:ext cx="8601891" cy="84000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1" i="0" u="none" strike="noStrike" kern="1200" cap="none" spc="-102" normalizeH="0" baseline="0" noProof="0" dirty="0">
                <a:ln w="3175">
                  <a:noFill/>
                </a:ln>
                <a:gradFill>
                  <a:gsLst>
                    <a:gs pos="1250">
                      <a:srgbClr val="353535"/>
                    </a:gs>
                    <a:gs pos="100000">
                      <a:srgbClr val="353535"/>
                    </a:gs>
                  </a:gsLst>
                  <a:lin ang="5400000" scaled="0"/>
                </a:gradFill>
                <a:effectLst/>
                <a:uLnTx/>
                <a:uFillTx/>
                <a:latin typeface="Segoe UI Light"/>
                <a:ea typeface="+mj-ea"/>
                <a:cs typeface="Segoe UI" pitchFamily="34" charset="0"/>
              </a:rPr>
              <a:t>Cloud Computing Patterns</a:t>
            </a:r>
          </a:p>
        </p:txBody>
      </p:sp>
      <p:cxnSp>
        <p:nvCxnSpPr>
          <p:cNvPr id="65" name="Straight Arrow Connector 64">
            <a:extLst>
              <a:ext uri="{FF2B5EF4-FFF2-40B4-BE49-F238E27FC236}">
                <a16:creationId xmlns:a16="http://schemas.microsoft.com/office/drawing/2014/main" id="{F9358F0D-6D01-4178-A2E6-13AF30F28FB7}"/>
              </a:ext>
            </a:extLst>
          </p:cNvPr>
          <p:cNvCxnSpPr/>
          <p:nvPr/>
        </p:nvCxnSpPr>
        <p:spPr bwMode="auto">
          <a:xfrm rot="16200000" flipV="1">
            <a:off x="3376048" y="1954103"/>
            <a:ext cx="752139" cy="4"/>
          </a:xfrm>
          <a:prstGeom prst="straightConnector1">
            <a:avLst/>
          </a:prstGeom>
          <a:noFill/>
          <a:ln w="25400" cap="flat" cmpd="sng" algn="ctr">
            <a:solidFill>
              <a:srgbClr val="292929"/>
            </a:solidFill>
            <a:prstDash val="solid"/>
            <a:headEnd type="none" w="med" len="med"/>
            <a:tailEnd type="triangle"/>
          </a:ln>
          <a:effectLst/>
        </p:spPr>
      </p:cxnSp>
      <p:cxnSp>
        <p:nvCxnSpPr>
          <p:cNvPr id="66" name="Straight Arrow Connector 65">
            <a:extLst>
              <a:ext uri="{FF2B5EF4-FFF2-40B4-BE49-F238E27FC236}">
                <a16:creationId xmlns:a16="http://schemas.microsoft.com/office/drawing/2014/main" id="{379E7BE5-6AA9-454E-9843-3E402627ABC9}"/>
              </a:ext>
            </a:extLst>
          </p:cNvPr>
          <p:cNvCxnSpPr/>
          <p:nvPr/>
        </p:nvCxnSpPr>
        <p:spPr bwMode="auto">
          <a:xfrm>
            <a:off x="3752120" y="2321173"/>
            <a:ext cx="2732209" cy="785"/>
          </a:xfrm>
          <a:prstGeom prst="straightConnector1">
            <a:avLst/>
          </a:prstGeom>
          <a:noFill/>
          <a:ln w="25400" cap="flat" cmpd="sng" algn="ctr">
            <a:solidFill>
              <a:srgbClr val="292929"/>
            </a:solidFill>
            <a:prstDash val="solid"/>
            <a:headEnd type="none" w="med" len="med"/>
            <a:tailEnd type="triangle"/>
          </a:ln>
          <a:effectLst/>
        </p:spPr>
      </p:cxnSp>
      <p:sp>
        <p:nvSpPr>
          <p:cNvPr id="67" name="Text Placeholder 6">
            <a:extLst>
              <a:ext uri="{FF2B5EF4-FFF2-40B4-BE49-F238E27FC236}">
                <a16:creationId xmlns:a16="http://schemas.microsoft.com/office/drawing/2014/main" id="{D7768778-F2B2-4111-A572-C54419E0C8D6}"/>
              </a:ext>
            </a:extLst>
          </p:cNvPr>
          <p:cNvSpPr txBox="1">
            <a:spLocks/>
          </p:cNvSpPr>
          <p:nvPr/>
        </p:nvSpPr>
        <p:spPr bwMode="auto">
          <a:xfrm>
            <a:off x="6532113" y="2238535"/>
            <a:ext cx="990025" cy="11309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marL="0" marR="0" lvl="0" indent="0" algn="l" defTabSz="983087" rtl="0" eaLnBrk="0" fontAlgn="base" latinLnBrk="0" hangingPunct="0">
              <a:lnSpc>
                <a:spcPct val="100000"/>
              </a:lnSpc>
              <a:spcBef>
                <a:spcPct val="20000"/>
              </a:spcBef>
              <a:spcAft>
                <a:spcPct val="0"/>
              </a:spcAft>
              <a:buClr>
                <a:srgbClr val="000000"/>
              </a:buClr>
              <a:buSzTx/>
              <a:buFontTx/>
              <a:buNone/>
              <a:tabLst/>
              <a:defRPr/>
            </a:pPr>
            <a:r>
              <a:rPr kumimoji="0" lang="en-US" sz="1200" b="0" i="1" u="none" strike="noStrike" kern="0" cap="none" spc="0" normalizeH="0" baseline="0" noProof="0" dirty="0">
                <a:ln>
                  <a:noFill/>
                </a:ln>
                <a:solidFill>
                  <a:srgbClr val="292929">
                    <a:alpha val="99000"/>
                  </a:srgbClr>
                </a:solidFill>
                <a:effectLst/>
                <a:uLnTx/>
                <a:uFillTx/>
                <a:latin typeface="Calibri" panose="020F0502020204030204"/>
                <a:ea typeface="+mn-ea"/>
                <a:cs typeface="+mn-cs"/>
              </a:rPr>
              <a:t>t</a:t>
            </a:r>
          </a:p>
        </p:txBody>
      </p:sp>
      <p:sp>
        <p:nvSpPr>
          <p:cNvPr id="68" name="Rectangle 67">
            <a:extLst>
              <a:ext uri="{FF2B5EF4-FFF2-40B4-BE49-F238E27FC236}">
                <a16:creationId xmlns:a16="http://schemas.microsoft.com/office/drawing/2014/main" id="{2E17684A-1898-4E64-AAC9-E6511CD7093A}"/>
              </a:ext>
            </a:extLst>
          </p:cNvPr>
          <p:cNvSpPr/>
          <p:nvPr/>
        </p:nvSpPr>
        <p:spPr>
          <a:xfrm rot="16200000">
            <a:off x="3130103" y="1917458"/>
            <a:ext cx="862923" cy="189880"/>
          </a:xfrm>
          <a:prstGeom prst="rect">
            <a:avLst/>
          </a:prstGeom>
          <a:ln>
            <a:noFill/>
          </a:ln>
        </p:spPr>
        <p:txBody>
          <a:bodyPr wrap="square" lIns="73745" tIns="36872" rIns="73745" bIns="36872">
            <a:spAutoFit/>
          </a:bodyPr>
          <a:lstStyle/>
          <a:p>
            <a:pPr marL="245773" marR="0" lvl="0" indent="-245773" algn="ctr" defTabSz="983087" rtl="0" eaLnBrk="0" fontAlgn="base" latinLnBrk="0" hangingPunct="0">
              <a:lnSpc>
                <a:spcPts val="860"/>
              </a:lnSpc>
              <a:spcBef>
                <a:spcPct val="20000"/>
              </a:spcBef>
              <a:spcAft>
                <a:spcPct val="0"/>
              </a:spcAft>
              <a:buClr>
                <a:srgbClr val="000000"/>
              </a:buClr>
              <a:buSzTx/>
              <a:buFontTx/>
              <a:buNone/>
              <a:tabLst/>
              <a:defRPr/>
            </a:pPr>
            <a:r>
              <a:rPr kumimoji="0" lang="en-US" sz="1100" b="0" i="0" u="none" strike="noStrike" kern="0" cap="none" spc="0" normalizeH="0" baseline="0" noProof="0" dirty="0">
                <a:ln>
                  <a:noFill/>
                </a:ln>
                <a:solidFill>
                  <a:srgbClr val="292929">
                    <a:alpha val="99000"/>
                  </a:srgbClr>
                </a:solidFill>
                <a:effectLst/>
                <a:uLnTx/>
                <a:uFillTx/>
                <a:latin typeface="Calibri" panose="020F0502020204030204"/>
                <a:ea typeface="+mn-ea"/>
                <a:cs typeface="+mn-cs"/>
              </a:rPr>
              <a:t>Compute </a:t>
            </a:r>
          </a:p>
        </p:txBody>
      </p:sp>
      <p:cxnSp>
        <p:nvCxnSpPr>
          <p:cNvPr id="69" name="Straight Arrow Connector 68">
            <a:extLst>
              <a:ext uri="{FF2B5EF4-FFF2-40B4-BE49-F238E27FC236}">
                <a16:creationId xmlns:a16="http://schemas.microsoft.com/office/drawing/2014/main" id="{0938747D-9214-41E5-AAD4-9B381DFC8069}"/>
              </a:ext>
            </a:extLst>
          </p:cNvPr>
          <p:cNvCxnSpPr/>
          <p:nvPr/>
        </p:nvCxnSpPr>
        <p:spPr bwMode="auto">
          <a:xfrm flipV="1">
            <a:off x="3752119" y="2040850"/>
            <a:ext cx="882759" cy="54917"/>
          </a:xfrm>
          <a:prstGeom prst="straightConnector1">
            <a:avLst/>
          </a:prstGeom>
          <a:noFill/>
          <a:ln w="25400" cap="flat" cmpd="sng" algn="ctr">
            <a:solidFill>
              <a:srgbClr val="292929"/>
            </a:solidFill>
            <a:prstDash val="solid"/>
            <a:headEnd type="none" w="med" len="med"/>
            <a:tailEnd type="triangle"/>
          </a:ln>
          <a:effectLst/>
        </p:spPr>
      </p:cxnSp>
      <p:cxnSp>
        <p:nvCxnSpPr>
          <p:cNvPr id="70" name="Straight Arrow Connector 69">
            <a:extLst>
              <a:ext uri="{FF2B5EF4-FFF2-40B4-BE49-F238E27FC236}">
                <a16:creationId xmlns:a16="http://schemas.microsoft.com/office/drawing/2014/main" id="{C3B702F5-6B4C-4947-A878-263A4C28E4B8}"/>
              </a:ext>
            </a:extLst>
          </p:cNvPr>
          <p:cNvCxnSpPr/>
          <p:nvPr/>
        </p:nvCxnSpPr>
        <p:spPr bwMode="auto">
          <a:xfrm flipV="1">
            <a:off x="5506583" y="2023226"/>
            <a:ext cx="924875" cy="72541"/>
          </a:xfrm>
          <a:prstGeom prst="straightConnector1">
            <a:avLst/>
          </a:prstGeom>
          <a:noFill/>
          <a:ln w="25400" cap="flat" cmpd="sng" algn="ctr">
            <a:solidFill>
              <a:srgbClr val="292929"/>
            </a:solidFill>
            <a:prstDash val="solid"/>
            <a:headEnd type="none" w="med" len="med"/>
            <a:tailEnd type="triangle"/>
          </a:ln>
          <a:effectLst/>
        </p:spPr>
      </p:cxnSp>
      <p:cxnSp>
        <p:nvCxnSpPr>
          <p:cNvPr id="71" name="Straight Connector 70">
            <a:extLst>
              <a:ext uri="{FF2B5EF4-FFF2-40B4-BE49-F238E27FC236}">
                <a16:creationId xmlns:a16="http://schemas.microsoft.com/office/drawing/2014/main" id="{146B1B8E-D28F-4439-91E5-81E223BF91E2}"/>
              </a:ext>
            </a:extLst>
          </p:cNvPr>
          <p:cNvCxnSpPr/>
          <p:nvPr/>
        </p:nvCxnSpPr>
        <p:spPr bwMode="auto">
          <a:xfrm rot="5400000" flipH="1" flipV="1">
            <a:off x="5149530" y="1963342"/>
            <a:ext cx="716663" cy="1356"/>
          </a:xfrm>
          <a:prstGeom prst="line">
            <a:avLst/>
          </a:prstGeom>
          <a:noFill/>
          <a:ln w="19050" cap="flat" cmpd="sng" algn="ctr">
            <a:solidFill>
              <a:srgbClr val="292929"/>
            </a:solidFill>
            <a:prstDash val="sysDot"/>
            <a:headEnd type="none" w="med" len="med"/>
            <a:tailEnd type="none" w="med" len="med"/>
          </a:ln>
          <a:effectLst/>
        </p:spPr>
      </p:cxnSp>
      <p:sp>
        <p:nvSpPr>
          <p:cNvPr id="72" name="Rectangle 71">
            <a:extLst>
              <a:ext uri="{FF2B5EF4-FFF2-40B4-BE49-F238E27FC236}">
                <a16:creationId xmlns:a16="http://schemas.microsoft.com/office/drawing/2014/main" id="{0B902D4B-20C6-4097-8F4D-0BF37D5DC860}"/>
              </a:ext>
            </a:extLst>
          </p:cNvPr>
          <p:cNvSpPr/>
          <p:nvPr/>
        </p:nvSpPr>
        <p:spPr>
          <a:xfrm>
            <a:off x="4599627" y="1737081"/>
            <a:ext cx="967949" cy="497657"/>
          </a:xfrm>
          <a:prstGeom prst="rect">
            <a:avLst/>
          </a:prstGeom>
          <a:ln>
            <a:noFill/>
          </a:ln>
        </p:spPr>
        <p:txBody>
          <a:bodyPr wrap="square" lIns="73745" tIns="36872" rIns="73745" bIns="36872">
            <a:spAutoFit/>
          </a:bodyPr>
          <a:lstStyle/>
          <a:p>
            <a:pPr marL="245773" marR="0" lvl="0" indent="-245773" algn="ctr" defTabSz="983087" rtl="0" eaLnBrk="0" fontAlgn="base" latinLnBrk="0" hangingPunct="0">
              <a:lnSpc>
                <a:spcPts val="860"/>
              </a:lnSpc>
              <a:spcBef>
                <a:spcPct val="20000"/>
              </a:spcBef>
              <a:spcAft>
                <a:spcPct val="0"/>
              </a:spcAft>
              <a:buClr>
                <a:srgbClr val="000000"/>
              </a:buClr>
              <a:buSzTx/>
              <a:buFontTx/>
              <a:buNone/>
              <a:tabLst/>
              <a:defRPr/>
            </a:pPr>
            <a:endParaRPr kumimoji="0" lang="en-US" sz="1100" b="0" i="0" u="none" strike="noStrike" kern="0" cap="none" spc="0" normalizeH="0" baseline="0" noProof="0" dirty="0">
              <a:ln>
                <a:noFill/>
              </a:ln>
              <a:solidFill>
                <a:srgbClr val="292929">
                  <a:alpha val="99000"/>
                </a:srgbClr>
              </a:solidFill>
              <a:effectLst/>
              <a:uLnTx/>
              <a:uFillTx/>
              <a:latin typeface="Calibri" panose="020F0502020204030204"/>
              <a:ea typeface="+mn-ea"/>
              <a:cs typeface="+mn-cs"/>
            </a:endParaRPr>
          </a:p>
          <a:p>
            <a:pPr marL="245773" marR="0" lvl="0" indent="-245773" algn="ctr" defTabSz="983087" rtl="0" eaLnBrk="0" fontAlgn="base" latinLnBrk="0" hangingPunct="0">
              <a:lnSpc>
                <a:spcPts val="860"/>
              </a:lnSpc>
              <a:spcBef>
                <a:spcPts val="0"/>
              </a:spcBef>
              <a:spcAft>
                <a:spcPts val="645"/>
              </a:spcAft>
              <a:buClr>
                <a:srgbClr val="000000"/>
              </a:buClr>
              <a:buSzTx/>
              <a:buFontTx/>
              <a:buNone/>
              <a:tabLst/>
              <a:defRPr/>
            </a:pPr>
            <a:r>
              <a:rPr kumimoji="0" lang="en-US" sz="1100" b="0" i="0" u="none" strike="noStrike" kern="0" cap="none" spc="0" normalizeH="0" baseline="0" noProof="0" dirty="0">
                <a:ln>
                  <a:noFill/>
                </a:ln>
                <a:solidFill>
                  <a:srgbClr val="292929">
                    <a:alpha val="99000"/>
                  </a:srgbClr>
                </a:solidFill>
                <a:effectLst/>
                <a:uLnTx/>
                <a:uFillTx/>
                <a:latin typeface="Calibri" panose="020F0502020204030204"/>
                <a:ea typeface="+mn-ea"/>
                <a:cs typeface="+mn-cs"/>
              </a:rPr>
              <a:t>Inactivity</a:t>
            </a:r>
          </a:p>
          <a:p>
            <a:pPr marL="245773" marR="0" lvl="0" indent="-245773" algn="ctr" defTabSz="983087" rtl="0" eaLnBrk="0" fontAlgn="base" latinLnBrk="0" hangingPunct="0">
              <a:lnSpc>
                <a:spcPts val="860"/>
              </a:lnSpc>
              <a:spcBef>
                <a:spcPts val="0"/>
              </a:spcBef>
              <a:spcAft>
                <a:spcPts val="645"/>
              </a:spcAft>
              <a:buClr>
                <a:srgbClr val="000000"/>
              </a:buClr>
              <a:buSzTx/>
              <a:buFontTx/>
              <a:buNone/>
              <a:tabLst/>
              <a:defRPr/>
            </a:pPr>
            <a:r>
              <a:rPr kumimoji="0" lang="en-US" sz="1100" b="0" i="0" u="none" strike="noStrike" kern="0" cap="none" spc="0" normalizeH="0" baseline="0" noProof="0" dirty="0">
                <a:ln>
                  <a:noFill/>
                </a:ln>
                <a:solidFill>
                  <a:srgbClr val="292929">
                    <a:alpha val="99000"/>
                  </a:srgbClr>
                </a:solidFill>
                <a:effectLst/>
                <a:uLnTx/>
                <a:uFillTx/>
                <a:latin typeface="Calibri" panose="020F0502020204030204"/>
                <a:ea typeface="+mn-ea"/>
                <a:cs typeface="+mn-cs"/>
              </a:rPr>
              <a:t>Period </a:t>
            </a:r>
          </a:p>
        </p:txBody>
      </p:sp>
      <p:cxnSp>
        <p:nvCxnSpPr>
          <p:cNvPr id="73" name="Straight Connector 72">
            <a:extLst>
              <a:ext uri="{FF2B5EF4-FFF2-40B4-BE49-F238E27FC236}">
                <a16:creationId xmlns:a16="http://schemas.microsoft.com/office/drawing/2014/main" id="{B0AE43BE-3488-4CA9-8B30-283DBF50B089}"/>
              </a:ext>
            </a:extLst>
          </p:cNvPr>
          <p:cNvCxnSpPr/>
          <p:nvPr/>
        </p:nvCxnSpPr>
        <p:spPr bwMode="auto">
          <a:xfrm rot="5400000" flipH="1" flipV="1">
            <a:off x="4295062" y="1963342"/>
            <a:ext cx="716663" cy="1356"/>
          </a:xfrm>
          <a:prstGeom prst="line">
            <a:avLst/>
          </a:prstGeom>
          <a:noFill/>
          <a:ln w="19050" cap="flat" cmpd="sng" algn="ctr">
            <a:solidFill>
              <a:srgbClr val="292929"/>
            </a:solidFill>
            <a:prstDash val="sysDot"/>
            <a:headEnd type="none" w="med" len="med"/>
            <a:tailEnd type="none" w="med" len="med"/>
          </a:ln>
          <a:effectLst/>
        </p:spPr>
      </p:cxnSp>
      <p:sp>
        <p:nvSpPr>
          <p:cNvPr id="74" name="Text Placeholder 6">
            <a:extLst>
              <a:ext uri="{FF2B5EF4-FFF2-40B4-BE49-F238E27FC236}">
                <a16:creationId xmlns:a16="http://schemas.microsoft.com/office/drawing/2014/main" id="{84929A6B-5A4D-4254-9710-F58D9E97CE12}"/>
              </a:ext>
            </a:extLst>
          </p:cNvPr>
          <p:cNvSpPr txBox="1">
            <a:spLocks/>
          </p:cNvSpPr>
          <p:nvPr/>
        </p:nvSpPr>
        <p:spPr bwMode="auto">
          <a:xfrm>
            <a:off x="6532113" y="3498610"/>
            <a:ext cx="990025" cy="11309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marL="0" marR="0" lvl="0" indent="0" algn="l" defTabSz="983087" rtl="0" eaLnBrk="0" fontAlgn="base" latinLnBrk="0" hangingPunct="0">
              <a:lnSpc>
                <a:spcPct val="100000"/>
              </a:lnSpc>
              <a:spcBef>
                <a:spcPct val="20000"/>
              </a:spcBef>
              <a:spcAft>
                <a:spcPct val="0"/>
              </a:spcAft>
              <a:buClr>
                <a:srgbClr val="000000"/>
              </a:buClr>
              <a:buSzTx/>
              <a:buFontTx/>
              <a:buNone/>
              <a:tabLst/>
              <a:defRPr/>
            </a:pPr>
            <a:r>
              <a:rPr kumimoji="0" lang="en-US" sz="1200" b="0" i="1" u="none" strike="noStrike" kern="0" cap="none" spc="0" normalizeH="0" baseline="0" noProof="0" dirty="0">
                <a:ln>
                  <a:noFill/>
                </a:ln>
                <a:solidFill>
                  <a:srgbClr val="292929">
                    <a:alpha val="99000"/>
                  </a:srgbClr>
                </a:solidFill>
                <a:effectLst/>
                <a:uLnTx/>
                <a:uFillTx/>
                <a:latin typeface="Calibri" panose="020F0502020204030204"/>
                <a:ea typeface="+mn-ea"/>
                <a:cs typeface="+mn-cs"/>
              </a:rPr>
              <a:t>t</a:t>
            </a:r>
          </a:p>
        </p:txBody>
      </p:sp>
      <p:sp>
        <p:nvSpPr>
          <p:cNvPr id="75" name="Text Placeholder 6">
            <a:extLst>
              <a:ext uri="{FF2B5EF4-FFF2-40B4-BE49-F238E27FC236}">
                <a16:creationId xmlns:a16="http://schemas.microsoft.com/office/drawing/2014/main" id="{4EAF28BB-44A6-4176-96A3-5F5F045FE9A8}"/>
              </a:ext>
            </a:extLst>
          </p:cNvPr>
          <p:cNvSpPr txBox="1">
            <a:spLocks/>
          </p:cNvSpPr>
          <p:nvPr/>
        </p:nvSpPr>
        <p:spPr bwMode="auto">
          <a:xfrm>
            <a:off x="6532113" y="4689334"/>
            <a:ext cx="990025" cy="11309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marL="0" marR="0" lvl="0" indent="0" algn="l" defTabSz="983087" rtl="0" eaLnBrk="0" fontAlgn="base" latinLnBrk="0" hangingPunct="0">
              <a:lnSpc>
                <a:spcPct val="100000"/>
              </a:lnSpc>
              <a:spcBef>
                <a:spcPct val="20000"/>
              </a:spcBef>
              <a:spcAft>
                <a:spcPct val="0"/>
              </a:spcAft>
              <a:buClr>
                <a:srgbClr val="000000"/>
              </a:buClr>
              <a:buSzTx/>
              <a:buFontTx/>
              <a:buNone/>
              <a:tabLst/>
              <a:defRPr/>
            </a:pPr>
            <a:r>
              <a:rPr kumimoji="0" lang="en-US" sz="1200" b="0" i="1" u="none" strike="noStrike" kern="0" cap="none" spc="0" normalizeH="0" baseline="0" noProof="0" dirty="0">
                <a:ln>
                  <a:noFill/>
                </a:ln>
                <a:solidFill>
                  <a:srgbClr val="292929">
                    <a:alpha val="99000"/>
                  </a:srgbClr>
                </a:solidFill>
                <a:effectLst/>
                <a:uLnTx/>
                <a:uFillTx/>
                <a:latin typeface="Calibri" panose="020F0502020204030204"/>
                <a:ea typeface="+mn-ea"/>
                <a:cs typeface="+mn-cs"/>
              </a:rPr>
              <a:t>t</a:t>
            </a:r>
          </a:p>
        </p:txBody>
      </p:sp>
      <p:sp>
        <p:nvSpPr>
          <p:cNvPr id="76" name="Text Placeholder 6">
            <a:extLst>
              <a:ext uri="{FF2B5EF4-FFF2-40B4-BE49-F238E27FC236}">
                <a16:creationId xmlns:a16="http://schemas.microsoft.com/office/drawing/2014/main" id="{EEDA288B-E48E-4F76-8AC2-340FA1570079}"/>
              </a:ext>
            </a:extLst>
          </p:cNvPr>
          <p:cNvSpPr txBox="1">
            <a:spLocks/>
          </p:cNvSpPr>
          <p:nvPr/>
        </p:nvSpPr>
        <p:spPr bwMode="auto">
          <a:xfrm>
            <a:off x="6532113" y="5899752"/>
            <a:ext cx="990025" cy="150529"/>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marL="0" marR="0" lvl="0" indent="0" algn="l" defTabSz="983087" rtl="0" eaLnBrk="0" fontAlgn="base" latinLnBrk="0" hangingPunct="0">
              <a:lnSpc>
                <a:spcPct val="100000"/>
              </a:lnSpc>
              <a:spcBef>
                <a:spcPct val="20000"/>
              </a:spcBef>
              <a:spcAft>
                <a:spcPct val="0"/>
              </a:spcAft>
              <a:buClr>
                <a:srgbClr val="000000"/>
              </a:buClr>
              <a:buSzTx/>
              <a:buFontTx/>
              <a:buNone/>
              <a:tabLst/>
              <a:defRPr/>
            </a:pPr>
            <a:r>
              <a:rPr kumimoji="0" lang="en-US" sz="1200" b="0" i="1" u="none" strike="noStrike" kern="0" cap="none" spc="0" normalizeH="0" baseline="0" noProof="0" dirty="0">
                <a:ln>
                  <a:noFill/>
                </a:ln>
                <a:solidFill>
                  <a:srgbClr val="292929">
                    <a:alpha val="99000"/>
                  </a:srgbClr>
                </a:solidFill>
                <a:effectLst/>
                <a:uLnTx/>
                <a:uFillTx/>
                <a:latin typeface="Calibri" panose="020F0502020204030204"/>
                <a:ea typeface="+mn-ea"/>
                <a:cs typeface="+mn-cs"/>
              </a:rPr>
              <a:t>t</a:t>
            </a:r>
          </a:p>
        </p:txBody>
      </p:sp>
      <p:grpSp>
        <p:nvGrpSpPr>
          <p:cNvPr id="77" name="Group 76">
            <a:extLst>
              <a:ext uri="{FF2B5EF4-FFF2-40B4-BE49-F238E27FC236}">
                <a16:creationId xmlns:a16="http://schemas.microsoft.com/office/drawing/2014/main" id="{F638B975-270D-4B6C-A642-E0EA14947706}"/>
              </a:ext>
            </a:extLst>
          </p:cNvPr>
          <p:cNvGrpSpPr/>
          <p:nvPr/>
        </p:nvGrpSpPr>
        <p:grpSpPr>
          <a:xfrm>
            <a:off x="6805160" y="1455185"/>
            <a:ext cx="2880000" cy="893175"/>
            <a:chOff x="342904" y="1233639"/>
            <a:chExt cx="3613707" cy="1063148"/>
          </a:xfrm>
        </p:grpSpPr>
        <p:sp>
          <p:nvSpPr>
            <p:cNvPr id="78" name="TextBox 77">
              <a:extLst>
                <a:ext uri="{FF2B5EF4-FFF2-40B4-BE49-F238E27FC236}">
                  <a16:creationId xmlns:a16="http://schemas.microsoft.com/office/drawing/2014/main" id="{73775D0A-999B-4240-BED1-9BA76F5B6761}"/>
                </a:ext>
              </a:extLst>
            </p:cNvPr>
            <p:cNvSpPr txBox="1"/>
            <p:nvPr/>
          </p:nvSpPr>
          <p:spPr>
            <a:xfrm>
              <a:off x="342904" y="1233639"/>
              <a:ext cx="3045807" cy="406641"/>
            </a:xfrm>
            <a:prstGeom prst="rect">
              <a:avLst/>
            </a:prstGeom>
            <a:noFill/>
            <a:ln>
              <a:noFill/>
            </a:ln>
          </p:spPr>
          <p:txBody>
            <a:bodyPr wrap="square" lIns="0" tIns="45718" rIns="0" bIns="45718" rtlCol="0">
              <a:spAutoFit/>
            </a:bodyPr>
            <a:lstStyle/>
            <a:p>
              <a:pPr marL="0" marR="0" lvl="0" indent="0" algn="l" defTabSz="1219170" rtl="0" eaLnBrk="1" fontAlgn="auto" latinLnBrk="0" hangingPunct="1">
                <a:lnSpc>
                  <a:spcPct val="90000"/>
                </a:lnSpc>
                <a:spcBef>
                  <a:spcPct val="20000"/>
                </a:spcBef>
                <a:spcAft>
                  <a:spcPts val="0"/>
                </a:spcAft>
                <a:buClrTx/>
                <a:buSzTx/>
                <a:buFontTx/>
                <a:buNone/>
                <a:tabLst/>
                <a:defRPr/>
              </a:pPr>
              <a:r>
                <a:rPr kumimoji="0" lang="en-US" sz="1800" b="0" i="0" u="none" strike="noStrike" kern="0" cap="none" spc="0" normalizeH="0" baseline="0" noProof="0" dirty="0">
                  <a:ln>
                    <a:noFill/>
                  </a:ln>
                  <a:solidFill>
                    <a:srgbClr val="00AEEF">
                      <a:alpha val="99000"/>
                    </a:srgbClr>
                  </a:solidFill>
                  <a:effectLst/>
                  <a:uLnTx/>
                  <a:uFillTx/>
                  <a:latin typeface="Segoe UI" pitchFamily="34" charset="0"/>
                  <a:ea typeface="Segoe UI" pitchFamily="34" charset="0"/>
                  <a:cs typeface="Segoe UI" pitchFamily="34" charset="0"/>
                </a:rPr>
                <a:t>On and Off</a:t>
              </a:r>
            </a:p>
          </p:txBody>
        </p:sp>
        <p:sp>
          <p:nvSpPr>
            <p:cNvPr id="79" name="Rectangle 78">
              <a:extLst>
                <a:ext uri="{FF2B5EF4-FFF2-40B4-BE49-F238E27FC236}">
                  <a16:creationId xmlns:a16="http://schemas.microsoft.com/office/drawing/2014/main" id="{F29ACAFA-4C69-48C0-936B-E9A1BCCA71A9}"/>
                </a:ext>
              </a:extLst>
            </p:cNvPr>
            <p:cNvSpPr/>
            <p:nvPr/>
          </p:nvSpPr>
          <p:spPr>
            <a:xfrm>
              <a:off x="342906" y="1692315"/>
              <a:ext cx="3613705" cy="604472"/>
            </a:xfrm>
            <a:prstGeom prst="rect">
              <a:avLst/>
            </a:prstGeom>
            <a:ln>
              <a:noFill/>
            </a:ln>
          </p:spPr>
          <p:txBody>
            <a:bodyPr wrap="square" lIns="0" tIns="0" rIns="0" bIns="0">
              <a:spAutoFit/>
            </a:bodyPr>
            <a:lstStyle/>
            <a:p>
              <a:pPr marL="0" marR="0" lvl="1" indent="0" algn="l" defTabSz="983007" rtl="0" eaLnBrk="1" fontAlgn="base" latinLnBrk="0" hangingPunct="1">
                <a:lnSpc>
                  <a:spcPct val="100000"/>
                </a:lnSpc>
                <a:spcBef>
                  <a:spcPts val="0"/>
                </a:spcBef>
                <a:spcAft>
                  <a:spcPct val="0"/>
                </a:spcAft>
                <a:buClrTx/>
                <a:buSzTx/>
                <a:buFontTx/>
                <a:buNone/>
                <a:tabLst/>
                <a:defRPr/>
              </a:pPr>
              <a:r>
                <a:rPr kumimoji="0" lang="en-US" sz="1100" b="0" i="0" u="none" strike="noStrike" kern="0" cap="none" spc="0" normalizeH="0" baseline="0" noProof="0" dirty="0">
                  <a:ln>
                    <a:noFill/>
                  </a:ln>
                  <a:solidFill>
                    <a:srgbClr val="292929">
                      <a:alpha val="99000"/>
                    </a:srgbClr>
                  </a:solidFill>
                  <a:effectLst/>
                  <a:uLnTx/>
                  <a:uFillTx/>
                  <a:latin typeface="Calibri" panose="020F0502020204030204"/>
                  <a:ea typeface="Kozuka Gothic Pro R" pitchFamily="34" charset="-128"/>
                  <a:cs typeface="+mn-cs"/>
                </a:rPr>
                <a:t>On and off workloads (e.g. batch job)</a:t>
              </a:r>
            </a:p>
            <a:p>
              <a:pPr marL="0" marR="0" lvl="1" indent="0" algn="l" defTabSz="983007" rtl="0" eaLnBrk="1" fontAlgn="base" latinLnBrk="0" hangingPunct="1">
                <a:lnSpc>
                  <a:spcPct val="100000"/>
                </a:lnSpc>
                <a:spcBef>
                  <a:spcPts val="0"/>
                </a:spcBef>
                <a:spcAft>
                  <a:spcPct val="0"/>
                </a:spcAft>
                <a:buClrTx/>
                <a:buSzTx/>
                <a:buFontTx/>
                <a:buNone/>
                <a:tabLst/>
                <a:defRPr/>
              </a:pPr>
              <a:r>
                <a:rPr kumimoji="0" lang="en-US" sz="1100" b="0" i="0" u="none" strike="noStrike" kern="0" cap="none" spc="0" normalizeH="0" baseline="0" noProof="0" dirty="0">
                  <a:ln>
                    <a:noFill/>
                  </a:ln>
                  <a:solidFill>
                    <a:srgbClr val="292929">
                      <a:alpha val="99000"/>
                    </a:srgbClr>
                  </a:solidFill>
                  <a:effectLst/>
                  <a:uLnTx/>
                  <a:uFillTx/>
                  <a:latin typeface="Calibri" panose="020F0502020204030204"/>
                  <a:ea typeface="Kozuka Gothic Pro R" pitchFamily="34" charset="-128"/>
                  <a:cs typeface="+mn-cs"/>
                </a:rPr>
                <a:t>Over provisioned capacity is wasted </a:t>
              </a:r>
            </a:p>
            <a:p>
              <a:pPr marL="0" marR="0" lvl="1" indent="0" algn="l" defTabSz="983007" rtl="0" eaLnBrk="1" fontAlgn="base" latinLnBrk="0" hangingPunct="1">
                <a:lnSpc>
                  <a:spcPct val="100000"/>
                </a:lnSpc>
                <a:spcBef>
                  <a:spcPts val="0"/>
                </a:spcBef>
                <a:spcAft>
                  <a:spcPct val="0"/>
                </a:spcAft>
                <a:buClrTx/>
                <a:buSzTx/>
                <a:buFontTx/>
                <a:buNone/>
                <a:tabLst/>
                <a:defRPr/>
              </a:pPr>
              <a:r>
                <a:rPr kumimoji="0" lang="en-US" sz="1100" b="0" i="0" u="none" strike="noStrike" kern="0" cap="none" spc="0" normalizeH="0" baseline="0" noProof="0" dirty="0">
                  <a:ln>
                    <a:noFill/>
                  </a:ln>
                  <a:solidFill>
                    <a:srgbClr val="292929">
                      <a:alpha val="99000"/>
                    </a:srgbClr>
                  </a:solidFill>
                  <a:effectLst/>
                  <a:uLnTx/>
                  <a:uFillTx/>
                  <a:latin typeface="Calibri" panose="020F0502020204030204"/>
                  <a:ea typeface="Kozuka Gothic Pro R" pitchFamily="34" charset="-128"/>
                  <a:cs typeface="+mn-cs"/>
                </a:rPr>
                <a:t>Time to market can be cumbersome </a:t>
              </a:r>
            </a:p>
          </p:txBody>
        </p:sp>
      </p:grpSp>
      <p:grpSp>
        <p:nvGrpSpPr>
          <p:cNvPr id="80" name="Group 79">
            <a:extLst>
              <a:ext uri="{FF2B5EF4-FFF2-40B4-BE49-F238E27FC236}">
                <a16:creationId xmlns:a16="http://schemas.microsoft.com/office/drawing/2014/main" id="{E03C775C-7F2B-474C-9408-5F5597188F3B}"/>
              </a:ext>
            </a:extLst>
          </p:cNvPr>
          <p:cNvGrpSpPr/>
          <p:nvPr/>
        </p:nvGrpSpPr>
        <p:grpSpPr>
          <a:xfrm>
            <a:off x="6805164" y="3874608"/>
            <a:ext cx="3096000" cy="939947"/>
            <a:chOff x="342905" y="3877806"/>
            <a:chExt cx="3821938" cy="1118819"/>
          </a:xfrm>
        </p:grpSpPr>
        <p:sp>
          <p:nvSpPr>
            <p:cNvPr id="81" name="TextBox 80">
              <a:extLst>
                <a:ext uri="{FF2B5EF4-FFF2-40B4-BE49-F238E27FC236}">
                  <a16:creationId xmlns:a16="http://schemas.microsoft.com/office/drawing/2014/main" id="{2B8F7AAA-58E7-421B-8496-2820F0535862}"/>
                </a:ext>
              </a:extLst>
            </p:cNvPr>
            <p:cNvSpPr txBox="1"/>
            <p:nvPr/>
          </p:nvSpPr>
          <p:spPr>
            <a:xfrm>
              <a:off x="342905" y="3877806"/>
              <a:ext cx="3821938" cy="406640"/>
            </a:xfrm>
            <a:prstGeom prst="rect">
              <a:avLst/>
            </a:prstGeom>
            <a:noFill/>
            <a:ln>
              <a:noFill/>
            </a:ln>
          </p:spPr>
          <p:txBody>
            <a:bodyPr wrap="square" lIns="0" tIns="45718" rIns="0" bIns="45718" rtlCol="0">
              <a:spAutoFit/>
            </a:bodyPr>
            <a:lstStyle/>
            <a:p>
              <a:pPr marL="0" marR="0" lvl="0" indent="0" algn="l" defTabSz="1219170" rtl="0" eaLnBrk="1" fontAlgn="auto" latinLnBrk="0" hangingPunct="1">
                <a:lnSpc>
                  <a:spcPct val="90000"/>
                </a:lnSpc>
                <a:spcBef>
                  <a:spcPct val="20000"/>
                </a:spcBef>
                <a:spcAft>
                  <a:spcPts val="0"/>
                </a:spcAft>
                <a:buClrTx/>
                <a:buSzTx/>
                <a:buFontTx/>
                <a:buNone/>
                <a:tabLst/>
                <a:defRPr/>
              </a:pPr>
              <a:r>
                <a:rPr kumimoji="0" lang="en-US" sz="1800" b="0" i="0" u="none" strike="noStrike" kern="0" cap="none" spc="0" normalizeH="0" baseline="0" noProof="0" dirty="0">
                  <a:ln>
                    <a:noFill/>
                  </a:ln>
                  <a:solidFill>
                    <a:srgbClr val="00AEEF">
                      <a:alpha val="99000"/>
                    </a:srgbClr>
                  </a:solidFill>
                  <a:effectLst/>
                  <a:uLnTx/>
                  <a:uFillTx/>
                  <a:latin typeface="Segoe UI" pitchFamily="34" charset="0"/>
                  <a:ea typeface="Segoe UI" pitchFamily="34" charset="0"/>
                  <a:cs typeface="Segoe UI" pitchFamily="34" charset="0"/>
                </a:rPr>
                <a:t>Unpredictable Bursting</a:t>
              </a:r>
            </a:p>
          </p:txBody>
        </p:sp>
        <p:sp>
          <p:nvSpPr>
            <p:cNvPr id="82" name="Rectangle 81">
              <a:extLst>
                <a:ext uri="{FF2B5EF4-FFF2-40B4-BE49-F238E27FC236}">
                  <a16:creationId xmlns:a16="http://schemas.microsoft.com/office/drawing/2014/main" id="{04280543-861C-4A98-8AE1-7287A4A62262}"/>
                </a:ext>
              </a:extLst>
            </p:cNvPr>
            <p:cNvSpPr/>
            <p:nvPr/>
          </p:nvSpPr>
          <p:spPr>
            <a:xfrm>
              <a:off x="342905" y="4392154"/>
              <a:ext cx="3045807" cy="604471"/>
            </a:xfrm>
            <a:prstGeom prst="rect">
              <a:avLst/>
            </a:prstGeom>
            <a:ln>
              <a:noFill/>
            </a:ln>
          </p:spPr>
          <p:txBody>
            <a:bodyPr wrap="square" lIns="0" tIns="0" rIns="0" bIns="0">
              <a:spAutoFit/>
            </a:bodyPr>
            <a:lstStyle/>
            <a:p>
              <a:pPr marL="0" marR="0" lvl="1" indent="0" algn="l" defTabSz="983007" rtl="0" eaLnBrk="1" fontAlgn="base" latinLnBrk="0" hangingPunct="1">
                <a:lnSpc>
                  <a:spcPct val="100000"/>
                </a:lnSpc>
                <a:spcBef>
                  <a:spcPts val="0"/>
                </a:spcBef>
                <a:spcAft>
                  <a:spcPct val="0"/>
                </a:spcAft>
                <a:buClrTx/>
                <a:buSzTx/>
                <a:buFontTx/>
                <a:buNone/>
                <a:tabLst/>
                <a:defRPr/>
              </a:pPr>
              <a:r>
                <a:rPr kumimoji="0" lang="en-US" sz="1100" b="0" i="0" u="none" strike="noStrike" kern="0" cap="none" spc="0" normalizeH="0" baseline="0" noProof="0" dirty="0">
                  <a:ln>
                    <a:noFill/>
                  </a:ln>
                  <a:solidFill>
                    <a:srgbClr val="292929">
                      <a:alpha val="99000"/>
                    </a:srgbClr>
                  </a:solidFill>
                  <a:effectLst/>
                  <a:uLnTx/>
                  <a:uFillTx/>
                  <a:latin typeface="Calibri" panose="020F0502020204030204"/>
                  <a:ea typeface="Kozuka Gothic Pro R" pitchFamily="34" charset="-128"/>
                  <a:cs typeface="+mn-cs"/>
                </a:rPr>
                <a:t>Unexpected/unplanned peak in demand  </a:t>
              </a:r>
            </a:p>
            <a:p>
              <a:pPr marL="0" marR="0" lvl="1" indent="0" algn="l" defTabSz="983007" rtl="0" eaLnBrk="1" fontAlgn="base" latinLnBrk="0" hangingPunct="1">
                <a:lnSpc>
                  <a:spcPct val="100000"/>
                </a:lnSpc>
                <a:spcBef>
                  <a:spcPts val="0"/>
                </a:spcBef>
                <a:spcAft>
                  <a:spcPct val="0"/>
                </a:spcAft>
                <a:buClrTx/>
                <a:buSzTx/>
                <a:buFontTx/>
                <a:buNone/>
                <a:tabLst/>
                <a:defRPr/>
              </a:pPr>
              <a:r>
                <a:rPr kumimoji="0" lang="en-US" sz="1100" b="0" i="0" u="none" strike="noStrike" kern="0" cap="none" spc="0" normalizeH="0" baseline="0" noProof="0" dirty="0">
                  <a:ln>
                    <a:noFill/>
                  </a:ln>
                  <a:solidFill>
                    <a:srgbClr val="292929">
                      <a:alpha val="99000"/>
                    </a:srgbClr>
                  </a:solidFill>
                  <a:effectLst/>
                  <a:uLnTx/>
                  <a:uFillTx/>
                  <a:latin typeface="Calibri" panose="020F0502020204030204"/>
                  <a:ea typeface="Kozuka Gothic Pro R" pitchFamily="34" charset="-128"/>
                  <a:cs typeface="+mn-cs"/>
                </a:rPr>
                <a:t>Sudden spike impacts performance </a:t>
              </a:r>
            </a:p>
            <a:p>
              <a:pPr marL="0" marR="0" lvl="1" indent="0" algn="l" defTabSz="983007" rtl="0" eaLnBrk="1" fontAlgn="base" latinLnBrk="0" hangingPunct="1">
                <a:lnSpc>
                  <a:spcPct val="100000"/>
                </a:lnSpc>
                <a:spcBef>
                  <a:spcPts val="0"/>
                </a:spcBef>
                <a:spcAft>
                  <a:spcPct val="0"/>
                </a:spcAft>
                <a:buClrTx/>
                <a:buSzTx/>
                <a:buFontTx/>
                <a:buNone/>
                <a:tabLst/>
                <a:defRPr/>
              </a:pPr>
              <a:r>
                <a:rPr kumimoji="0" lang="en-US" sz="1100" b="0" i="0" u="none" strike="noStrike" kern="0" cap="none" spc="0" normalizeH="0" baseline="0" noProof="0" dirty="0">
                  <a:ln>
                    <a:noFill/>
                  </a:ln>
                  <a:solidFill>
                    <a:srgbClr val="292929">
                      <a:alpha val="99000"/>
                    </a:srgbClr>
                  </a:solidFill>
                  <a:effectLst/>
                  <a:uLnTx/>
                  <a:uFillTx/>
                  <a:latin typeface="Calibri" panose="020F0502020204030204"/>
                  <a:ea typeface="Kozuka Gothic Pro R" pitchFamily="34" charset="-128"/>
                  <a:cs typeface="+mn-cs"/>
                </a:rPr>
                <a:t>Cannot over provision for extreme cases </a:t>
              </a:r>
            </a:p>
          </p:txBody>
        </p:sp>
      </p:grpSp>
      <p:cxnSp>
        <p:nvCxnSpPr>
          <p:cNvPr id="83" name="Straight Arrow Connector 82">
            <a:extLst>
              <a:ext uri="{FF2B5EF4-FFF2-40B4-BE49-F238E27FC236}">
                <a16:creationId xmlns:a16="http://schemas.microsoft.com/office/drawing/2014/main" id="{3D56ED3A-4E4E-4412-9B1B-00ACF1DB1D5D}"/>
              </a:ext>
            </a:extLst>
          </p:cNvPr>
          <p:cNvCxnSpPr/>
          <p:nvPr/>
        </p:nvCxnSpPr>
        <p:spPr bwMode="auto">
          <a:xfrm flipH="1" flipV="1">
            <a:off x="3760286" y="4007382"/>
            <a:ext cx="4" cy="753965"/>
          </a:xfrm>
          <a:prstGeom prst="straightConnector1">
            <a:avLst/>
          </a:prstGeom>
          <a:noFill/>
          <a:ln w="25400" cap="flat" cmpd="sng" algn="ctr">
            <a:solidFill>
              <a:srgbClr val="292929"/>
            </a:solidFill>
            <a:prstDash val="solid"/>
            <a:headEnd type="none" w="med" len="med"/>
            <a:tailEnd type="triangle"/>
          </a:ln>
          <a:effectLst/>
        </p:spPr>
      </p:cxnSp>
      <p:cxnSp>
        <p:nvCxnSpPr>
          <p:cNvPr id="84" name="Straight Arrow Connector 83">
            <a:extLst>
              <a:ext uri="{FF2B5EF4-FFF2-40B4-BE49-F238E27FC236}">
                <a16:creationId xmlns:a16="http://schemas.microsoft.com/office/drawing/2014/main" id="{F84A714C-AC05-40F1-B3DF-1892DEBE23B8}"/>
              </a:ext>
            </a:extLst>
          </p:cNvPr>
          <p:cNvCxnSpPr/>
          <p:nvPr/>
        </p:nvCxnSpPr>
        <p:spPr bwMode="auto">
          <a:xfrm>
            <a:off x="3760286" y="4752282"/>
            <a:ext cx="2732209" cy="785"/>
          </a:xfrm>
          <a:prstGeom prst="straightConnector1">
            <a:avLst/>
          </a:prstGeom>
          <a:noFill/>
          <a:ln w="25400" cap="flat" cmpd="sng" algn="ctr">
            <a:solidFill>
              <a:srgbClr val="292929"/>
            </a:solidFill>
            <a:prstDash val="solid"/>
            <a:headEnd type="none" w="med" len="med"/>
            <a:tailEnd type="triangle"/>
          </a:ln>
          <a:effectLst/>
        </p:spPr>
      </p:cxnSp>
      <p:sp>
        <p:nvSpPr>
          <p:cNvPr id="85" name="Rectangle 84">
            <a:extLst>
              <a:ext uri="{FF2B5EF4-FFF2-40B4-BE49-F238E27FC236}">
                <a16:creationId xmlns:a16="http://schemas.microsoft.com/office/drawing/2014/main" id="{341F7F51-1F69-4857-8D0E-D79CAF8A4B2A}"/>
              </a:ext>
            </a:extLst>
          </p:cNvPr>
          <p:cNvSpPr/>
          <p:nvPr/>
        </p:nvSpPr>
        <p:spPr>
          <a:xfrm rot="16200000">
            <a:off x="3141468" y="4335855"/>
            <a:ext cx="856528" cy="189880"/>
          </a:xfrm>
          <a:prstGeom prst="rect">
            <a:avLst/>
          </a:prstGeom>
          <a:ln>
            <a:noFill/>
          </a:ln>
        </p:spPr>
        <p:txBody>
          <a:bodyPr wrap="square" lIns="73745" tIns="36872" rIns="73745" bIns="36872">
            <a:spAutoFit/>
          </a:bodyPr>
          <a:lstStyle/>
          <a:p>
            <a:pPr marL="245773" marR="0" lvl="0" indent="-245773" algn="ctr" defTabSz="983087" rtl="0" eaLnBrk="0" fontAlgn="base" latinLnBrk="0" hangingPunct="0">
              <a:lnSpc>
                <a:spcPts val="860"/>
              </a:lnSpc>
              <a:spcBef>
                <a:spcPct val="20000"/>
              </a:spcBef>
              <a:spcAft>
                <a:spcPct val="0"/>
              </a:spcAft>
              <a:buClr>
                <a:srgbClr val="000000"/>
              </a:buClr>
              <a:buSzTx/>
              <a:buFontTx/>
              <a:buNone/>
              <a:tabLst/>
              <a:defRPr/>
            </a:pPr>
            <a:r>
              <a:rPr kumimoji="0" lang="en-US" sz="1100" b="0" i="0" u="none" strike="noStrike" kern="0" cap="none" spc="0" normalizeH="0" baseline="0" noProof="0" dirty="0">
                <a:ln>
                  <a:noFill/>
                </a:ln>
                <a:solidFill>
                  <a:srgbClr val="292929">
                    <a:alpha val="99000"/>
                  </a:srgbClr>
                </a:solidFill>
                <a:effectLst/>
                <a:uLnTx/>
                <a:uFillTx/>
                <a:latin typeface="Calibri" panose="020F0502020204030204"/>
                <a:ea typeface="+mn-ea"/>
                <a:cs typeface="+mn-cs"/>
              </a:rPr>
              <a:t>Compute </a:t>
            </a:r>
          </a:p>
        </p:txBody>
      </p:sp>
      <p:grpSp>
        <p:nvGrpSpPr>
          <p:cNvPr id="86" name="Group 85">
            <a:extLst>
              <a:ext uri="{FF2B5EF4-FFF2-40B4-BE49-F238E27FC236}">
                <a16:creationId xmlns:a16="http://schemas.microsoft.com/office/drawing/2014/main" id="{E161B5A3-7CA7-4C52-95AC-DC7E37ED307F}"/>
              </a:ext>
            </a:extLst>
          </p:cNvPr>
          <p:cNvGrpSpPr/>
          <p:nvPr/>
        </p:nvGrpSpPr>
        <p:grpSpPr>
          <a:xfrm>
            <a:off x="3755133" y="4094690"/>
            <a:ext cx="2731564" cy="413657"/>
            <a:chOff x="5520892" y="5257417"/>
            <a:chExt cx="3307216" cy="721360"/>
          </a:xfrm>
        </p:grpSpPr>
        <p:cxnSp>
          <p:nvCxnSpPr>
            <p:cNvPr id="87" name="Straight Arrow Connector 86">
              <a:extLst>
                <a:ext uri="{FF2B5EF4-FFF2-40B4-BE49-F238E27FC236}">
                  <a16:creationId xmlns:a16="http://schemas.microsoft.com/office/drawing/2014/main" id="{0F4B305A-7E46-4424-93D3-74D4BEC84120}"/>
                </a:ext>
              </a:extLst>
            </p:cNvPr>
            <p:cNvCxnSpPr/>
            <p:nvPr/>
          </p:nvCxnSpPr>
          <p:spPr bwMode="auto">
            <a:xfrm>
              <a:off x="7600265" y="5975286"/>
              <a:ext cx="1227843" cy="2508"/>
            </a:xfrm>
            <a:prstGeom prst="straightConnector1">
              <a:avLst/>
            </a:prstGeom>
            <a:noFill/>
            <a:ln w="25400" cap="flat" cmpd="sng" algn="ctr">
              <a:solidFill>
                <a:srgbClr val="292929"/>
              </a:solidFill>
              <a:prstDash val="solid"/>
              <a:headEnd type="none" w="med" len="med"/>
              <a:tailEnd type="triangle"/>
            </a:ln>
            <a:effectLst/>
          </p:spPr>
        </p:cxnSp>
        <p:cxnSp>
          <p:nvCxnSpPr>
            <p:cNvPr id="88" name="Straight Connector 87">
              <a:extLst>
                <a:ext uri="{FF2B5EF4-FFF2-40B4-BE49-F238E27FC236}">
                  <a16:creationId xmlns:a16="http://schemas.microsoft.com/office/drawing/2014/main" id="{DB9A3BB8-5010-4E0C-868C-CBB0029949FF}"/>
                </a:ext>
              </a:extLst>
            </p:cNvPr>
            <p:cNvCxnSpPr>
              <a:endCxn id="89" idx="0"/>
            </p:cNvCxnSpPr>
            <p:nvPr/>
          </p:nvCxnSpPr>
          <p:spPr bwMode="auto">
            <a:xfrm>
              <a:off x="5520892" y="5967876"/>
              <a:ext cx="1168667" cy="0"/>
            </a:xfrm>
            <a:prstGeom prst="line">
              <a:avLst/>
            </a:prstGeom>
            <a:noFill/>
            <a:ln w="25400" cap="flat" cmpd="sng" algn="ctr">
              <a:solidFill>
                <a:srgbClr val="292929"/>
              </a:solidFill>
              <a:prstDash val="solid"/>
              <a:headEnd type="none" w="med" len="med"/>
              <a:tailEnd type="triangle"/>
            </a:ln>
            <a:effectLst/>
          </p:spPr>
        </p:cxnSp>
        <p:sp>
          <p:nvSpPr>
            <p:cNvPr id="89" name="Freeform 83">
              <a:extLst>
                <a:ext uri="{FF2B5EF4-FFF2-40B4-BE49-F238E27FC236}">
                  <a16:creationId xmlns:a16="http://schemas.microsoft.com/office/drawing/2014/main" id="{BAE42033-3953-4669-ABD1-28E621DD1FA5}"/>
                </a:ext>
              </a:extLst>
            </p:cNvPr>
            <p:cNvSpPr/>
            <p:nvPr/>
          </p:nvSpPr>
          <p:spPr>
            <a:xfrm>
              <a:off x="6689558" y="5257417"/>
              <a:ext cx="899962" cy="721360"/>
            </a:xfrm>
            <a:custGeom>
              <a:avLst/>
              <a:gdLst>
                <a:gd name="connsiteX0" fmla="*/ 0 w 1595120"/>
                <a:gd name="connsiteY0" fmla="*/ 662093 h 672253"/>
                <a:gd name="connsiteX1" fmla="*/ 751840 w 1595120"/>
                <a:gd name="connsiteY1" fmla="*/ 1693 h 672253"/>
                <a:gd name="connsiteX2" fmla="*/ 1595120 w 1595120"/>
                <a:gd name="connsiteY2" fmla="*/ 672253 h 672253"/>
              </a:gdLst>
              <a:ahLst/>
              <a:cxnLst>
                <a:cxn ang="0">
                  <a:pos x="connsiteX0" y="connsiteY0"/>
                </a:cxn>
                <a:cxn ang="0">
                  <a:pos x="connsiteX1" y="connsiteY1"/>
                </a:cxn>
                <a:cxn ang="0">
                  <a:pos x="connsiteX2" y="connsiteY2"/>
                </a:cxn>
              </a:cxnLst>
              <a:rect l="l" t="t" r="r" b="b"/>
              <a:pathLst>
                <a:path w="1595120" h="672253">
                  <a:moveTo>
                    <a:pt x="0" y="662093"/>
                  </a:moveTo>
                  <a:cubicBezTo>
                    <a:pt x="242993" y="331046"/>
                    <a:pt x="485987" y="0"/>
                    <a:pt x="751840" y="1693"/>
                  </a:cubicBezTo>
                  <a:cubicBezTo>
                    <a:pt x="1017693" y="3386"/>
                    <a:pt x="1306406" y="337819"/>
                    <a:pt x="1595120" y="672253"/>
                  </a:cubicBezTo>
                </a:path>
              </a:pathLst>
            </a:custGeom>
            <a:noFill/>
            <a:ln w="25400" cap="flat" cmpd="sng" algn="ctr">
              <a:solidFill>
                <a:srgbClr val="292929"/>
              </a:solidFill>
              <a:prstDash val="solid"/>
              <a:headEnd type="none" w="med" len="med"/>
              <a:tailEnd type="triangle"/>
            </a:ln>
            <a:effectLst/>
          </p:spPr>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700" b="0" i="0" u="none" strike="noStrike" kern="0" cap="none" spc="0" normalizeH="0" baseline="0" noProof="0" dirty="0">
                <a:ln>
                  <a:noFill/>
                </a:ln>
                <a:solidFill>
                  <a:srgbClr val="292929"/>
                </a:solidFill>
                <a:effectLst/>
                <a:uLnTx/>
                <a:uFillTx/>
                <a:latin typeface="Segoe UI"/>
                <a:ea typeface="+mn-ea"/>
                <a:cs typeface="+mn-cs"/>
              </a:endParaRPr>
            </a:p>
          </p:txBody>
        </p:sp>
      </p:grpSp>
      <p:grpSp>
        <p:nvGrpSpPr>
          <p:cNvPr id="90" name="Group 89">
            <a:extLst>
              <a:ext uri="{FF2B5EF4-FFF2-40B4-BE49-F238E27FC236}">
                <a16:creationId xmlns:a16="http://schemas.microsoft.com/office/drawing/2014/main" id="{828003EA-5296-46ED-AD6E-33F2C313FB45}"/>
              </a:ext>
            </a:extLst>
          </p:cNvPr>
          <p:cNvGrpSpPr/>
          <p:nvPr/>
        </p:nvGrpSpPr>
        <p:grpSpPr>
          <a:xfrm>
            <a:off x="6805163" y="2681207"/>
            <a:ext cx="2702799" cy="900062"/>
            <a:chOff x="342905" y="2485579"/>
            <a:chExt cx="3119051" cy="1071345"/>
          </a:xfrm>
        </p:grpSpPr>
        <p:sp>
          <p:nvSpPr>
            <p:cNvPr id="91" name="TextBox 90">
              <a:extLst>
                <a:ext uri="{FF2B5EF4-FFF2-40B4-BE49-F238E27FC236}">
                  <a16:creationId xmlns:a16="http://schemas.microsoft.com/office/drawing/2014/main" id="{22E9321F-B9DA-497E-AE36-003EEC55D8F6}"/>
                </a:ext>
              </a:extLst>
            </p:cNvPr>
            <p:cNvSpPr txBox="1"/>
            <p:nvPr/>
          </p:nvSpPr>
          <p:spPr>
            <a:xfrm>
              <a:off x="342905" y="2485579"/>
              <a:ext cx="3119051" cy="406640"/>
            </a:xfrm>
            <a:prstGeom prst="rect">
              <a:avLst/>
            </a:prstGeom>
            <a:noFill/>
            <a:ln>
              <a:noFill/>
            </a:ln>
          </p:spPr>
          <p:txBody>
            <a:bodyPr wrap="square" lIns="0" tIns="45718" rIns="0" bIns="45718" rtlCol="0">
              <a:spAutoFit/>
            </a:bodyPr>
            <a:lstStyle/>
            <a:p>
              <a:pPr marL="0" marR="0" lvl="0" indent="0" algn="l" defTabSz="1219170" rtl="0" eaLnBrk="1" fontAlgn="auto" latinLnBrk="0" hangingPunct="1">
                <a:lnSpc>
                  <a:spcPct val="90000"/>
                </a:lnSpc>
                <a:spcBef>
                  <a:spcPct val="20000"/>
                </a:spcBef>
                <a:spcAft>
                  <a:spcPts val="0"/>
                </a:spcAft>
                <a:buClrTx/>
                <a:buSzTx/>
                <a:buFontTx/>
                <a:buNone/>
                <a:tabLst/>
                <a:defRPr/>
              </a:pPr>
              <a:r>
                <a:rPr kumimoji="0" lang="en-US" sz="1800" b="0" i="0" u="none" strike="noStrike" kern="0" cap="none" spc="0" normalizeH="0" baseline="0" noProof="0" dirty="0">
                  <a:ln>
                    <a:noFill/>
                  </a:ln>
                  <a:solidFill>
                    <a:srgbClr val="00AEEF">
                      <a:alpha val="99000"/>
                    </a:srgbClr>
                  </a:solidFill>
                  <a:effectLst/>
                  <a:uLnTx/>
                  <a:uFillTx/>
                  <a:latin typeface="Segoe UI" pitchFamily="34" charset="0"/>
                  <a:ea typeface="Segoe UI" pitchFamily="34" charset="0"/>
                  <a:cs typeface="Segoe UI" pitchFamily="34" charset="0"/>
                </a:rPr>
                <a:t>Growing Fast</a:t>
              </a:r>
            </a:p>
          </p:txBody>
        </p:sp>
        <p:sp>
          <p:nvSpPr>
            <p:cNvPr id="92" name="Rectangle 91">
              <a:extLst>
                <a:ext uri="{FF2B5EF4-FFF2-40B4-BE49-F238E27FC236}">
                  <a16:creationId xmlns:a16="http://schemas.microsoft.com/office/drawing/2014/main" id="{7D6A904C-A71B-4AA4-88B7-C7E3752CBB85}"/>
                </a:ext>
              </a:extLst>
            </p:cNvPr>
            <p:cNvSpPr/>
            <p:nvPr/>
          </p:nvSpPr>
          <p:spPr>
            <a:xfrm>
              <a:off x="342905" y="2952452"/>
              <a:ext cx="3119051" cy="604472"/>
            </a:xfrm>
            <a:prstGeom prst="rect">
              <a:avLst/>
            </a:prstGeom>
            <a:ln>
              <a:noFill/>
            </a:ln>
          </p:spPr>
          <p:txBody>
            <a:bodyPr wrap="square" lIns="0" tIns="0" rIns="0" bIns="0">
              <a:spAutoFit/>
            </a:bodyPr>
            <a:lstStyle/>
            <a:p>
              <a:pPr marL="0" marR="0" lvl="1" indent="0" algn="l" defTabSz="983007" rtl="0" eaLnBrk="1" fontAlgn="base" latinLnBrk="0" hangingPunct="1">
                <a:lnSpc>
                  <a:spcPct val="100000"/>
                </a:lnSpc>
                <a:spcBef>
                  <a:spcPts val="0"/>
                </a:spcBef>
                <a:spcAft>
                  <a:spcPct val="0"/>
                </a:spcAft>
                <a:buClrTx/>
                <a:buSzTx/>
                <a:buFontTx/>
                <a:buNone/>
                <a:tabLst/>
                <a:defRPr/>
              </a:pPr>
              <a:r>
                <a:rPr kumimoji="0" lang="en-US" sz="1100" b="0" i="0" u="none" strike="noStrike" kern="0" cap="none" spc="0" normalizeH="0" baseline="0" noProof="0" dirty="0">
                  <a:ln>
                    <a:noFill/>
                  </a:ln>
                  <a:solidFill>
                    <a:srgbClr val="292929">
                      <a:alpha val="99000"/>
                    </a:srgbClr>
                  </a:solidFill>
                  <a:effectLst/>
                  <a:uLnTx/>
                  <a:uFillTx/>
                  <a:latin typeface="Calibri" panose="020F0502020204030204"/>
                  <a:ea typeface="Kozuka Gothic Pro R" pitchFamily="34" charset="-128"/>
                  <a:cs typeface="+mn-cs"/>
                </a:rPr>
                <a:t>Successful services needs to grow/scale   </a:t>
              </a:r>
            </a:p>
            <a:p>
              <a:pPr marL="0" marR="0" lvl="1" indent="0" algn="l" defTabSz="983007" rtl="0" eaLnBrk="1" fontAlgn="base" latinLnBrk="0" hangingPunct="1">
                <a:lnSpc>
                  <a:spcPct val="100000"/>
                </a:lnSpc>
                <a:spcBef>
                  <a:spcPts val="0"/>
                </a:spcBef>
                <a:spcAft>
                  <a:spcPct val="0"/>
                </a:spcAft>
                <a:buClrTx/>
                <a:buSzTx/>
                <a:buFontTx/>
                <a:buNone/>
                <a:tabLst/>
                <a:defRPr/>
              </a:pPr>
              <a:r>
                <a:rPr kumimoji="0" lang="en-US" sz="1100" b="0" i="0" u="none" strike="noStrike" kern="0" cap="none" spc="0" normalizeH="0" baseline="0" noProof="0" dirty="0">
                  <a:ln>
                    <a:noFill/>
                  </a:ln>
                  <a:solidFill>
                    <a:srgbClr val="292929">
                      <a:alpha val="99000"/>
                    </a:srgbClr>
                  </a:solidFill>
                  <a:effectLst/>
                  <a:uLnTx/>
                  <a:uFillTx/>
                  <a:latin typeface="Calibri" panose="020F0502020204030204"/>
                  <a:ea typeface="Kozuka Gothic Pro R" pitchFamily="34" charset="-128"/>
                  <a:cs typeface="+mn-cs"/>
                </a:rPr>
                <a:t>Keeping up with growth is a big IT challenge </a:t>
              </a:r>
            </a:p>
            <a:p>
              <a:pPr marL="0" marR="0" lvl="1" indent="0" algn="l" defTabSz="983007" rtl="0" eaLnBrk="1" fontAlgn="base" latinLnBrk="0" hangingPunct="1">
                <a:lnSpc>
                  <a:spcPct val="100000"/>
                </a:lnSpc>
                <a:spcBef>
                  <a:spcPts val="0"/>
                </a:spcBef>
                <a:spcAft>
                  <a:spcPct val="0"/>
                </a:spcAft>
                <a:buClrTx/>
                <a:buSzTx/>
                <a:buFontTx/>
                <a:buNone/>
                <a:tabLst/>
                <a:defRPr/>
              </a:pPr>
              <a:r>
                <a:rPr kumimoji="0" lang="en-US" sz="1100" b="0" i="0" u="none" strike="noStrike" kern="0" cap="none" spc="0" normalizeH="0" baseline="0" noProof="0" dirty="0">
                  <a:ln>
                    <a:noFill/>
                  </a:ln>
                  <a:solidFill>
                    <a:srgbClr val="292929">
                      <a:alpha val="99000"/>
                    </a:srgbClr>
                  </a:solidFill>
                  <a:effectLst/>
                  <a:uLnTx/>
                  <a:uFillTx/>
                  <a:latin typeface="Calibri" panose="020F0502020204030204"/>
                  <a:ea typeface="Kozuka Gothic Pro R" pitchFamily="34" charset="-128"/>
                  <a:cs typeface="+mn-cs"/>
                </a:rPr>
                <a:t>Cannot provision hardware fast enough</a:t>
              </a:r>
            </a:p>
          </p:txBody>
        </p:sp>
      </p:grpSp>
      <p:cxnSp>
        <p:nvCxnSpPr>
          <p:cNvPr id="93" name="Straight Arrow Connector 92">
            <a:extLst>
              <a:ext uri="{FF2B5EF4-FFF2-40B4-BE49-F238E27FC236}">
                <a16:creationId xmlns:a16="http://schemas.microsoft.com/office/drawing/2014/main" id="{8CDA9B78-1CDD-49EA-9E70-07F1CBCED04F}"/>
              </a:ext>
            </a:extLst>
          </p:cNvPr>
          <p:cNvCxnSpPr/>
          <p:nvPr/>
        </p:nvCxnSpPr>
        <p:spPr bwMode="auto">
          <a:xfrm flipH="1" flipV="1">
            <a:off x="3752116" y="2784534"/>
            <a:ext cx="3013" cy="781751"/>
          </a:xfrm>
          <a:prstGeom prst="straightConnector1">
            <a:avLst/>
          </a:prstGeom>
          <a:noFill/>
          <a:ln w="25400" cap="flat" cmpd="sng" algn="ctr">
            <a:solidFill>
              <a:srgbClr val="292929"/>
            </a:solidFill>
            <a:prstDash val="solid"/>
            <a:headEnd type="none" w="med" len="med"/>
            <a:tailEnd type="triangle"/>
          </a:ln>
          <a:effectLst/>
        </p:spPr>
      </p:cxnSp>
      <p:cxnSp>
        <p:nvCxnSpPr>
          <p:cNvPr id="94" name="Straight Arrow Connector 93">
            <a:extLst>
              <a:ext uri="{FF2B5EF4-FFF2-40B4-BE49-F238E27FC236}">
                <a16:creationId xmlns:a16="http://schemas.microsoft.com/office/drawing/2014/main" id="{464950E6-89DD-4E7B-96ED-A484532F81F8}"/>
              </a:ext>
            </a:extLst>
          </p:cNvPr>
          <p:cNvCxnSpPr/>
          <p:nvPr/>
        </p:nvCxnSpPr>
        <p:spPr bwMode="auto">
          <a:xfrm>
            <a:off x="3755133" y="3554788"/>
            <a:ext cx="2732209" cy="785"/>
          </a:xfrm>
          <a:prstGeom prst="straightConnector1">
            <a:avLst/>
          </a:prstGeom>
          <a:noFill/>
          <a:ln w="25400" cap="flat" cmpd="sng" algn="ctr">
            <a:solidFill>
              <a:srgbClr val="292929"/>
            </a:solidFill>
            <a:prstDash val="solid"/>
            <a:headEnd type="none" w="med" len="med"/>
            <a:tailEnd type="triangle"/>
          </a:ln>
          <a:effectLst/>
        </p:spPr>
      </p:cxnSp>
      <p:sp>
        <p:nvSpPr>
          <p:cNvPr id="95" name="Rectangle 94">
            <a:extLst>
              <a:ext uri="{FF2B5EF4-FFF2-40B4-BE49-F238E27FC236}">
                <a16:creationId xmlns:a16="http://schemas.microsoft.com/office/drawing/2014/main" id="{4FFE161B-CCE4-446A-9470-6EA032EC4DC0}"/>
              </a:ext>
            </a:extLst>
          </p:cNvPr>
          <p:cNvSpPr/>
          <p:nvPr/>
        </p:nvSpPr>
        <p:spPr>
          <a:xfrm rot="16200000">
            <a:off x="3135223" y="3156194"/>
            <a:ext cx="852683" cy="189880"/>
          </a:xfrm>
          <a:prstGeom prst="rect">
            <a:avLst/>
          </a:prstGeom>
          <a:ln>
            <a:noFill/>
          </a:ln>
        </p:spPr>
        <p:txBody>
          <a:bodyPr wrap="square" lIns="73745" tIns="36872" rIns="73745" bIns="36872">
            <a:spAutoFit/>
          </a:bodyPr>
          <a:lstStyle/>
          <a:p>
            <a:pPr marL="245773" marR="0" lvl="0" indent="-245773" algn="ctr" defTabSz="983087" rtl="0" eaLnBrk="0" fontAlgn="base" latinLnBrk="0" hangingPunct="0">
              <a:lnSpc>
                <a:spcPts val="860"/>
              </a:lnSpc>
              <a:spcBef>
                <a:spcPct val="20000"/>
              </a:spcBef>
              <a:spcAft>
                <a:spcPct val="0"/>
              </a:spcAft>
              <a:buClr>
                <a:srgbClr val="000000"/>
              </a:buClr>
              <a:buSzTx/>
              <a:buFontTx/>
              <a:buNone/>
              <a:tabLst/>
              <a:defRPr/>
            </a:pPr>
            <a:r>
              <a:rPr kumimoji="0" lang="en-US" sz="1100" b="0" i="0" u="none" strike="noStrike" kern="0" cap="none" spc="0" normalizeH="0" baseline="0" noProof="0" dirty="0">
                <a:ln>
                  <a:noFill/>
                </a:ln>
                <a:solidFill>
                  <a:srgbClr val="292929">
                    <a:alpha val="99000"/>
                  </a:srgbClr>
                </a:solidFill>
                <a:effectLst/>
                <a:uLnTx/>
                <a:uFillTx/>
                <a:latin typeface="Calibri" panose="020F0502020204030204"/>
                <a:ea typeface="+mn-ea"/>
                <a:cs typeface="+mn-cs"/>
              </a:rPr>
              <a:t>Compute </a:t>
            </a:r>
          </a:p>
        </p:txBody>
      </p:sp>
      <p:sp>
        <p:nvSpPr>
          <p:cNvPr id="96" name="Freeform 90">
            <a:extLst>
              <a:ext uri="{FF2B5EF4-FFF2-40B4-BE49-F238E27FC236}">
                <a16:creationId xmlns:a16="http://schemas.microsoft.com/office/drawing/2014/main" id="{F7EC978F-73BF-4456-999B-40C770575F14}"/>
              </a:ext>
            </a:extLst>
          </p:cNvPr>
          <p:cNvSpPr/>
          <p:nvPr/>
        </p:nvSpPr>
        <p:spPr>
          <a:xfrm>
            <a:off x="3747058" y="2829485"/>
            <a:ext cx="2673900" cy="723048"/>
          </a:xfrm>
          <a:custGeom>
            <a:avLst/>
            <a:gdLst>
              <a:gd name="connsiteX0" fmla="*/ 0 w 3180080"/>
              <a:gd name="connsiteY0" fmla="*/ 782320 h 912707"/>
              <a:gd name="connsiteX1" fmla="*/ 1635760 w 3180080"/>
              <a:gd name="connsiteY1" fmla="*/ 782320 h 912707"/>
              <a:gd name="connsiteX2" fmla="*/ 3180080 w 3180080"/>
              <a:gd name="connsiteY2" fmla="*/ 0 h 912707"/>
              <a:gd name="connsiteX0" fmla="*/ 0 w 3159760"/>
              <a:gd name="connsiteY0" fmla="*/ 881288 h 946481"/>
              <a:gd name="connsiteX1" fmla="*/ 1615440 w 3159760"/>
              <a:gd name="connsiteY1" fmla="*/ 782320 h 946481"/>
              <a:gd name="connsiteX2" fmla="*/ 3159760 w 3159760"/>
              <a:gd name="connsiteY2" fmla="*/ 0 h 946481"/>
              <a:gd name="connsiteX0" fmla="*/ 0 w 3159760"/>
              <a:gd name="connsiteY0" fmla="*/ 881288 h 929201"/>
              <a:gd name="connsiteX1" fmla="*/ 1615440 w 3159760"/>
              <a:gd name="connsiteY1" fmla="*/ 782320 h 929201"/>
              <a:gd name="connsiteX2" fmla="*/ 3159760 w 3159760"/>
              <a:gd name="connsiteY2" fmla="*/ 0 h 929201"/>
              <a:gd name="connsiteX0" fmla="*/ 0 w 3149600"/>
              <a:gd name="connsiteY0" fmla="*/ 991253 h 1001464"/>
              <a:gd name="connsiteX1" fmla="*/ 1605280 w 3149600"/>
              <a:gd name="connsiteY1" fmla="*/ 782320 h 1001464"/>
              <a:gd name="connsiteX2" fmla="*/ 3149600 w 3149600"/>
              <a:gd name="connsiteY2" fmla="*/ 0 h 1001464"/>
              <a:gd name="connsiteX0" fmla="*/ 0 w 3149600"/>
              <a:gd name="connsiteY0" fmla="*/ 991253 h 991253"/>
              <a:gd name="connsiteX1" fmla="*/ 1605280 w 3149600"/>
              <a:gd name="connsiteY1" fmla="*/ 782320 h 991253"/>
              <a:gd name="connsiteX2" fmla="*/ 3149600 w 3149600"/>
              <a:gd name="connsiteY2" fmla="*/ 0 h 991253"/>
            </a:gdLst>
            <a:ahLst/>
            <a:cxnLst>
              <a:cxn ang="0">
                <a:pos x="connsiteX0" y="connsiteY0"/>
              </a:cxn>
              <a:cxn ang="0">
                <a:pos x="connsiteX1" y="connsiteY1"/>
              </a:cxn>
              <a:cxn ang="0">
                <a:pos x="connsiteX2" y="connsiteY2"/>
              </a:cxn>
            </a:cxnLst>
            <a:rect l="l" t="t" r="r" b="b"/>
            <a:pathLst>
              <a:path w="3149600" h="991253">
                <a:moveTo>
                  <a:pt x="0" y="991253"/>
                </a:moveTo>
                <a:cubicBezTo>
                  <a:pt x="623993" y="979471"/>
                  <a:pt x="1080347" y="947529"/>
                  <a:pt x="1605280" y="782320"/>
                </a:cubicBezTo>
                <a:cubicBezTo>
                  <a:pt x="2130213" y="617111"/>
                  <a:pt x="2642446" y="325966"/>
                  <a:pt x="3149600" y="0"/>
                </a:cubicBezTo>
              </a:path>
            </a:pathLst>
          </a:custGeom>
          <a:ln w="25400">
            <a:solidFill>
              <a:srgbClr val="292929"/>
            </a:solidFill>
            <a:headEnd type="none" w="med" len="med"/>
            <a:tailEnd type="triangle"/>
          </a:ln>
          <a:effectLst/>
        </p:spPr>
        <p:txBody>
          <a:bodyPr lIns="73745" tIns="36872" rIns="73745" bIns="36872"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7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grpSp>
        <p:nvGrpSpPr>
          <p:cNvPr id="97" name="Group 96">
            <a:extLst>
              <a:ext uri="{FF2B5EF4-FFF2-40B4-BE49-F238E27FC236}">
                <a16:creationId xmlns:a16="http://schemas.microsoft.com/office/drawing/2014/main" id="{930839E8-7DF3-4114-BB98-290AEFF03EC7}"/>
              </a:ext>
            </a:extLst>
          </p:cNvPr>
          <p:cNvGrpSpPr/>
          <p:nvPr/>
        </p:nvGrpSpPr>
        <p:grpSpPr>
          <a:xfrm>
            <a:off x="6805162" y="5114525"/>
            <a:ext cx="2916000" cy="904977"/>
            <a:chOff x="342905" y="5150364"/>
            <a:chExt cx="3941859" cy="1077195"/>
          </a:xfrm>
        </p:grpSpPr>
        <p:sp>
          <p:nvSpPr>
            <p:cNvPr id="98" name="TextBox 97">
              <a:extLst>
                <a:ext uri="{FF2B5EF4-FFF2-40B4-BE49-F238E27FC236}">
                  <a16:creationId xmlns:a16="http://schemas.microsoft.com/office/drawing/2014/main" id="{4C2297C4-B147-447D-A0D6-C17C1834DD4B}"/>
                </a:ext>
              </a:extLst>
            </p:cNvPr>
            <p:cNvSpPr txBox="1"/>
            <p:nvPr/>
          </p:nvSpPr>
          <p:spPr>
            <a:xfrm>
              <a:off x="342905" y="5150364"/>
              <a:ext cx="3941859" cy="406640"/>
            </a:xfrm>
            <a:prstGeom prst="rect">
              <a:avLst/>
            </a:prstGeom>
            <a:noFill/>
            <a:ln>
              <a:noFill/>
            </a:ln>
          </p:spPr>
          <p:txBody>
            <a:bodyPr wrap="square" lIns="0" tIns="45718" rIns="0" bIns="45718" rtlCol="0">
              <a:spAutoFit/>
            </a:bodyPr>
            <a:lstStyle/>
            <a:p>
              <a:pPr marL="0" marR="0" lvl="0" indent="0" algn="l" defTabSz="1219170" rtl="0" eaLnBrk="1" fontAlgn="auto" latinLnBrk="0" hangingPunct="1">
                <a:lnSpc>
                  <a:spcPct val="90000"/>
                </a:lnSpc>
                <a:spcBef>
                  <a:spcPct val="20000"/>
                </a:spcBef>
                <a:spcAft>
                  <a:spcPts val="0"/>
                </a:spcAft>
                <a:buClrTx/>
                <a:buSzTx/>
                <a:buFontTx/>
                <a:buNone/>
                <a:tabLst/>
                <a:defRPr/>
              </a:pPr>
              <a:r>
                <a:rPr kumimoji="0" lang="en-US" sz="1800" b="0" i="0" u="none" strike="noStrike" kern="0" cap="none" spc="0" normalizeH="0" baseline="0" noProof="0" dirty="0">
                  <a:ln>
                    <a:noFill/>
                  </a:ln>
                  <a:solidFill>
                    <a:srgbClr val="00AEEF">
                      <a:alpha val="99000"/>
                    </a:srgbClr>
                  </a:solidFill>
                  <a:effectLst/>
                  <a:uLnTx/>
                  <a:uFillTx/>
                  <a:latin typeface="Segoe UI" pitchFamily="34" charset="0"/>
                  <a:ea typeface="Segoe UI" pitchFamily="34" charset="0"/>
                  <a:cs typeface="Segoe UI" pitchFamily="34" charset="0"/>
                </a:rPr>
                <a:t>Predictable Bursting</a:t>
              </a:r>
            </a:p>
          </p:txBody>
        </p:sp>
        <p:sp>
          <p:nvSpPr>
            <p:cNvPr id="99" name="Rectangle 98">
              <a:extLst>
                <a:ext uri="{FF2B5EF4-FFF2-40B4-BE49-F238E27FC236}">
                  <a16:creationId xmlns:a16="http://schemas.microsoft.com/office/drawing/2014/main" id="{70D676BE-F041-4500-9E36-7442C26EF86C}"/>
                </a:ext>
              </a:extLst>
            </p:cNvPr>
            <p:cNvSpPr/>
            <p:nvPr/>
          </p:nvSpPr>
          <p:spPr>
            <a:xfrm>
              <a:off x="342905" y="5623087"/>
              <a:ext cx="3190658" cy="604472"/>
            </a:xfrm>
            <a:prstGeom prst="rect">
              <a:avLst/>
            </a:prstGeom>
            <a:ln>
              <a:noFill/>
            </a:ln>
          </p:spPr>
          <p:txBody>
            <a:bodyPr wrap="square" lIns="0" tIns="0" rIns="0" bIns="0">
              <a:spAutoFit/>
            </a:bodyPr>
            <a:lstStyle/>
            <a:p>
              <a:pPr marL="0" marR="0" lvl="1" indent="0" algn="l" defTabSz="983007" rtl="0" eaLnBrk="1" fontAlgn="base" latinLnBrk="0" hangingPunct="1">
                <a:lnSpc>
                  <a:spcPct val="100000"/>
                </a:lnSpc>
                <a:spcBef>
                  <a:spcPts val="0"/>
                </a:spcBef>
                <a:spcAft>
                  <a:spcPct val="0"/>
                </a:spcAft>
                <a:buClrTx/>
                <a:buSzTx/>
                <a:buFontTx/>
                <a:buNone/>
                <a:tabLst/>
                <a:defRPr/>
              </a:pPr>
              <a:r>
                <a:rPr kumimoji="0" lang="en-US" sz="1100" b="0" i="0" u="none" strike="noStrike" kern="0" cap="none" spc="0" normalizeH="0" baseline="0" noProof="0" dirty="0">
                  <a:ln>
                    <a:noFill/>
                  </a:ln>
                  <a:solidFill>
                    <a:srgbClr val="292929">
                      <a:alpha val="99000"/>
                    </a:srgbClr>
                  </a:solidFill>
                  <a:effectLst/>
                  <a:uLnTx/>
                  <a:uFillTx/>
                  <a:latin typeface="Calibri" panose="020F0502020204030204"/>
                  <a:ea typeface="Kozuka Gothic Pro R" pitchFamily="34" charset="-128"/>
                  <a:cs typeface="+mn-cs"/>
                </a:rPr>
                <a:t>Services with micro seasonality trends   </a:t>
              </a:r>
            </a:p>
            <a:p>
              <a:pPr marL="0" marR="0" lvl="1" indent="0" algn="l" defTabSz="983007" rtl="0" eaLnBrk="1" fontAlgn="base" latinLnBrk="0" hangingPunct="1">
                <a:lnSpc>
                  <a:spcPct val="100000"/>
                </a:lnSpc>
                <a:spcBef>
                  <a:spcPts val="0"/>
                </a:spcBef>
                <a:spcAft>
                  <a:spcPct val="0"/>
                </a:spcAft>
                <a:buClrTx/>
                <a:buSzTx/>
                <a:buFontTx/>
                <a:buNone/>
                <a:tabLst/>
                <a:defRPr/>
              </a:pPr>
              <a:r>
                <a:rPr kumimoji="0" lang="en-US" sz="1100" b="0" i="0" u="none" strike="noStrike" kern="0" cap="none" spc="0" normalizeH="0" baseline="0" noProof="0" dirty="0">
                  <a:ln>
                    <a:noFill/>
                  </a:ln>
                  <a:solidFill>
                    <a:srgbClr val="292929">
                      <a:alpha val="99000"/>
                    </a:srgbClr>
                  </a:solidFill>
                  <a:effectLst/>
                  <a:uLnTx/>
                  <a:uFillTx/>
                  <a:latin typeface="Calibri" panose="020F0502020204030204"/>
                  <a:ea typeface="Kozuka Gothic Pro R" pitchFamily="34" charset="-128"/>
                  <a:cs typeface="+mn-cs"/>
                </a:rPr>
                <a:t>Peaks due to periodic increased demand</a:t>
              </a:r>
            </a:p>
            <a:p>
              <a:pPr marL="0" marR="0" lvl="1" indent="0" algn="l" defTabSz="983007" rtl="0" eaLnBrk="1" fontAlgn="base" latinLnBrk="0" hangingPunct="1">
                <a:lnSpc>
                  <a:spcPct val="100000"/>
                </a:lnSpc>
                <a:spcBef>
                  <a:spcPts val="0"/>
                </a:spcBef>
                <a:spcAft>
                  <a:spcPct val="0"/>
                </a:spcAft>
                <a:buClrTx/>
                <a:buSzTx/>
                <a:buFontTx/>
                <a:buNone/>
                <a:tabLst/>
                <a:defRPr/>
              </a:pPr>
              <a:r>
                <a:rPr kumimoji="0" lang="en-US" sz="1100" b="0" i="0" u="none" strike="noStrike" kern="0" cap="none" spc="0" normalizeH="0" baseline="0" noProof="0" dirty="0">
                  <a:ln>
                    <a:noFill/>
                  </a:ln>
                  <a:solidFill>
                    <a:srgbClr val="292929">
                      <a:alpha val="99000"/>
                    </a:srgbClr>
                  </a:solidFill>
                  <a:effectLst/>
                  <a:uLnTx/>
                  <a:uFillTx/>
                  <a:latin typeface="Calibri" panose="020F0502020204030204"/>
                  <a:ea typeface="Kozuka Gothic Pro R" pitchFamily="34" charset="-128"/>
                  <a:cs typeface="+mn-cs"/>
                </a:rPr>
                <a:t>IT complexity and wasted capacity</a:t>
              </a:r>
            </a:p>
          </p:txBody>
        </p:sp>
      </p:grpSp>
      <p:cxnSp>
        <p:nvCxnSpPr>
          <p:cNvPr id="100" name="Straight Arrow Connector 99">
            <a:extLst>
              <a:ext uri="{FF2B5EF4-FFF2-40B4-BE49-F238E27FC236}">
                <a16:creationId xmlns:a16="http://schemas.microsoft.com/office/drawing/2014/main" id="{47AF0C40-82A6-423E-88F8-63D0A56A17AB}"/>
              </a:ext>
            </a:extLst>
          </p:cNvPr>
          <p:cNvCxnSpPr/>
          <p:nvPr/>
        </p:nvCxnSpPr>
        <p:spPr bwMode="auto">
          <a:xfrm flipV="1">
            <a:off x="3773220" y="5242039"/>
            <a:ext cx="0" cy="753967"/>
          </a:xfrm>
          <a:prstGeom prst="straightConnector1">
            <a:avLst/>
          </a:prstGeom>
          <a:noFill/>
          <a:ln w="25400" cap="flat" cmpd="sng" algn="ctr">
            <a:solidFill>
              <a:srgbClr val="292929"/>
            </a:solidFill>
            <a:prstDash val="solid"/>
            <a:headEnd type="none" w="med" len="med"/>
            <a:tailEnd type="triangle"/>
          </a:ln>
          <a:effectLst/>
        </p:spPr>
      </p:cxnSp>
      <p:cxnSp>
        <p:nvCxnSpPr>
          <p:cNvPr id="101" name="Straight Arrow Connector 100">
            <a:extLst>
              <a:ext uri="{FF2B5EF4-FFF2-40B4-BE49-F238E27FC236}">
                <a16:creationId xmlns:a16="http://schemas.microsoft.com/office/drawing/2014/main" id="{5297B20B-EB38-45AE-8DBD-7947AE1CF292}"/>
              </a:ext>
            </a:extLst>
          </p:cNvPr>
          <p:cNvCxnSpPr/>
          <p:nvPr/>
        </p:nvCxnSpPr>
        <p:spPr bwMode="auto">
          <a:xfrm>
            <a:off x="3760015" y="5985465"/>
            <a:ext cx="2732208" cy="785"/>
          </a:xfrm>
          <a:prstGeom prst="straightConnector1">
            <a:avLst/>
          </a:prstGeom>
          <a:noFill/>
          <a:ln w="25400" cap="flat" cmpd="sng" algn="ctr">
            <a:solidFill>
              <a:srgbClr val="292929"/>
            </a:solidFill>
            <a:prstDash val="solid"/>
            <a:headEnd type="none" w="med" len="med"/>
            <a:tailEnd type="triangle"/>
          </a:ln>
          <a:effectLst/>
        </p:spPr>
      </p:cxnSp>
      <p:sp>
        <p:nvSpPr>
          <p:cNvPr id="102" name="Rectangle 101">
            <a:extLst>
              <a:ext uri="{FF2B5EF4-FFF2-40B4-BE49-F238E27FC236}">
                <a16:creationId xmlns:a16="http://schemas.microsoft.com/office/drawing/2014/main" id="{AE8ECB39-BD4D-4E39-AE56-B8460406CD59}"/>
              </a:ext>
            </a:extLst>
          </p:cNvPr>
          <p:cNvSpPr/>
          <p:nvPr/>
        </p:nvSpPr>
        <p:spPr>
          <a:xfrm rot="16200000">
            <a:off x="3152296" y="5392695"/>
            <a:ext cx="860741" cy="189880"/>
          </a:xfrm>
          <a:prstGeom prst="rect">
            <a:avLst/>
          </a:prstGeom>
          <a:ln>
            <a:noFill/>
          </a:ln>
        </p:spPr>
        <p:txBody>
          <a:bodyPr wrap="square" lIns="73745" tIns="36872" rIns="73745" bIns="36872">
            <a:spAutoFit/>
          </a:bodyPr>
          <a:lstStyle/>
          <a:p>
            <a:pPr marL="245773" marR="0" lvl="0" indent="-245773" algn="ctr" defTabSz="983087" rtl="0" eaLnBrk="0" fontAlgn="base" latinLnBrk="0" hangingPunct="0">
              <a:lnSpc>
                <a:spcPts val="860"/>
              </a:lnSpc>
              <a:spcBef>
                <a:spcPct val="20000"/>
              </a:spcBef>
              <a:spcAft>
                <a:spcPct val="0"/>
              </a:spcAft>
              <a:buClr>
                <a:srgbClr val="000000"/>
              </a:buClr>
              <a:buSzTx/>
              <a:buFontTx/>
              <a:buNone/>
              <a:tabLst/>
              <a:defRPr/>
            </a:pPr>
            <a:r>
              <a:rPr kumimoji="0" lang="en-US" sz="1100" b="0" i="0" u="none" strike="noStrike" kern="0" cap="none" spc="0" normalizeH="0" baseline="0" noProof="0" dirty="0">
                <a:ln>
                  <a:noFill/>
                </a:ln>
                <a:solidFill>
                  <a:srgbClr val="292929">
                    <a:alpha val="99000"/>
                  </a:srgbClr>
                </a:solidFill>
                <a:effectLst/>
                <a:uLnTx/>
                <a:uFillTx/>
                <a:latin typeface="Calibri" panose="020F0502020204030204"/>
                <a:ea typeface="+mn-ea"/>
                <a:cs typeface="+mn-cs"/>
              </a:rPr>
              <a:t>Compute </a:t>
            </a:r>
          </a:p>
        </p:txBody>
      </p:sp>
      <p:sp>
        <p:nvSpPr>
          <p:cNvPr id="103" name="Freeform 97">
            <a:extLst>
              <a:ext uri="{FF2B5EF4-FFF2-40B4-BE49-F238E27FC236}">
                <a16:creationId xmlns:a16="http://schemas.microsoft.com/office/drawing/2014/main" id="{150E14E5-4C42-434C-8DD8-FEC531C9D9E2}"/>
              </a:ext>
            </a:extLst>
          </p:cNvPr>
          <p:cNvSpPr/>
          <p:nvPr/>
        </p:nvSpPr>
        <p:spPr>
          <a:xfrm>
            <a:off x="3771407" y="5289379"/>
            <a:ext cx="2530003" cy="489808"/>
          </a:xfrm>
          <a:custGeom>
            <a:avLst/>
            <a:gdLst>
              <a:gd name="connsiteX0" fmla="*/ 0 w 2190307"/>
              <a:gd name="connsiteY0" fmla="*/ 689345 h 781494"/>
              <a:gd name="connsiteX1" fmla="*/ 531628 w 2190307"/>
              <a:gd name="connsiteY1" fmla="*/ 8861 h 781494"/>
              <a:gd name="connsiteX2" fmla="*/ 967563 w 2190307"/>
              <a:gd name="connsiteY2" fmla="*/ 742508 h 781494"/>
              <a:gd name="connsiteX3" fmla="*/ 1435395 w 2190307"/>
              <a:gd name="connsiteY3" fmla="*/ 8861 h 781494"/>
              <a:gd name="connsiteX4" fmla="*/ 1828800 w 2190307"/>
              <a:gd name="connsiteY4" fmla="*/ 721243 h 781494"/>
              <a:gd name="connsiteX5" fmla="*/ 2190307 w 2190307"/>
              <a:gd name="connsiteY5" fmla="*/ 370368 h 781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90307" h="781494">
                <a:moveTo>
                  <a:pt x="0" y="689345"/>
                </a:moveTo>
                <a:cubicBezTo>
                  <a:pt x="185183" y="344672"/>
                  <a:pt x="370367" y="0"/>
                  <a:pt x="531628" y="8861"/>
                </a:cubicBezTo>
                <a:cubicBezTo>
                  <a:pt x="692889" y="17722"/>
                  <a:pt x="816935" y="742508"/>
                  <a:pt x="967563" y="742508"/>
                </a:cubicBezTo>
                <a:cubicBezTo>
                  <a:pt x="1118191" y="742508"/>
                  <a:pt x="1291856" y="12405"/>
                  <a:pt x="1435395" y="8861"/>
                </a:cubicBezTo>
                <a:cubicBezTo>
                  <a:pt x="1578934" y="5317"/>
                  <a:pt x="1702981" y="660992"/>
                  <a:pt x="1828800" y="721243"/>
                </a:cubicBezTo>
                <a:cubicBezTo>
                  <a:pt x="1954619" y="781494"/>
                  <a:pt x="2119423" y="430619"/>
                  <a:pt x="2190307" y="370368"/>
                </a:cubicBezTo>
              </a:path>
            </a:pathLst>
          </a:custGeom>
          <a:noFill/>
          <a:ln w="25400" cap="flat" cmpd="sng" algn="ctr">
            <a:solidFill>
              <a:srgbClr val="292929"/>
            </a:solidFill>
            <a:prstDash val="solid"/>
            <a:headEnd type="none" w="med" len="med"/>
            <a:tailEnd type="triangle"/>
          </a:ln>
          <a:effectLst/>
        </p:spPr>
        <p:txBody>
          <a:bodyPr lIns="73747" tIns="36874" rIns="73747" bIns="36874"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700" b="0" i="0" u="none" strike="noStrike" kern="0" cap="none" spc="0" normalizeH="0" baseline="0" noProof="0" dirty="0">
              <a:ln>
                <a:noFill/>
              </a:ln>
              <a:solidFill>
                <a:srgbClr val="292929"/>
              </a:solidFill>
              <a:effectLst/>
              <a:uLnTx/>
              <a:uFillTx/>
              <a:latin typeface="Segoe UI"/>
              <a:ea typeface="+mn-ea"/>
              <a:cs typeface="+mn-cs"/>
            </a:endParaRPr>
          </a:p>
        </p:txBody>
      </p:sp>
      <p:cxnSp>
        <p:nvCxnSpPr>
          <p:cNvPr id="104" name="Straight Connector 103">
            <a:extLst>
              <a:ext uri="{FF2B5EF4-FFF2-40B4-BE49-F238E27FC236}">
                <a16:creationId xmlns:a16="http://schemas.microsoft.com/office/drawing/2014/main" id="{DE386A60-2846-4AFA-B111-6F9B29FC0D2D}"/>
              </a:ext>
            </a:extLst>
          </p:cNvPr>
          <p:cNvCxnSpPr/>
          <p:nvPr/>
        </p:nvCxnSpPr>
        <p:spPr bwMode="auto">
          <a:xfrm>
            <a:off x="3794055" y="5604141"/>
            <a:ext cx="2567663" cy="20879"/>
          </a:xfrm>
          <a:prstGeom prst="line">
            <a:avLst/>
          </a:prstGeom>
          <a:noFill/>
          <a:ln w="19050" cap="flat" cmpd="sng" algn="ctr">
            <a:solidFill>
              <a:srgbClr val="292929"/>
            </a:solidFill>
            <a:prstDash val="sysDot"/>
            <a:headEnd type="none" w="med" len="med"/>
            <a:tailEnd type="none" w="med" len="med"/>
          </a:ln>
          <a:effectLst/>
        </p:spPr>
      </p:cxnSp>
      <p:cxnSp>
        <p:nvCxnSpPr>
          <p:cNvPr id="105" name="Straight Connector 104">
            <a:extLst>
              <a:ext uri="{FF2B5EF4-FFF2-40B4-BE49-F238E27FC236}">
                <a16:creationId xmlns:a16="http://schemas.microsoft.com/office/drawing/2014/main" id="{6D6C797F-482A-483D-B9BF-01494C0D4BA0}"/>
              </a:ext>
            </a:extLst>
          </p:cNvPr>
          <p:cNvCxnSpPr/>
          <p:nvPr/>
        </p:nvCxnSpPr>
        <p:spPr>
          <a:xfrm>
            <a:off x="3102632" y="3729355"/>
            <a:ext cx="6249065" cy="0"/>
          </a:xfrm>
          <a:prstGeom prst="line">
            <a:avLst/>
          </a:prstGeom>
          <a:noFill/>
          <a:ln w="9525" cap="flat" cmpd="sng" algn="ctr">
            <a:solidFill>
              <a:srgbClr val="0071BC">
                <a:lumMod val="40000"/>
                <a:lumOff val="60000"/>
              </a:srgbClr>
            </a:solidFill>
            <a:prstDash val="solid"/>
          </a:ln>
          <a:effectLst/>
        </p:spPr>
      </p:cxnSp>
      <p:cxnSp>
        <p:nvCxnSpPr>
          <p:cNvPr id="106" name="Straight Connector 105">
            <a:extLst>
              <a:ext uri="{FF2B5EF4-FFF2-40B4-BE49-F238E27FC236}">
                <a16:creationId xmlns:a16="http://schemas.microsoft.com/office/drawing/2014/main" id="{81A940C1-4AFE-4C82-B25F-DB5F3E7CDF61}"/>
              </a:ext>
            </a:extLst>
          </p:cNvPr>
          <p:cNvCxnSpPr/>
          <p:nvPr/>
        </p:nvCxnSpPr>
        <p:spPr>
          <a:xfrm>
            <a:off x="3102632" y="4945685"/>
            <a:ext cx="6249065" cy="0"/>
          </a:xfrm>
          <a:prstGeom prst="line">
            <a:avLst/>
          </a:prstGeom>
          <a:noFill/>
          <a:ln w="9525" cap="flat" cmpd="sng" algn="ctr">
            <a:solidFill>
              <a:srgbClr val="0071BC">
                <a:lumMod val="40000"/>
                <a:lumOff val="60000"/>
              </a:srgbClr>
            </a:solidFill>
            <a:prstDash val="solid"/>
          </a:ln>
          <a:effectLst/>
        </p:spPr>
      </p:cxnSp>
      <p:cxnSp>
        <p:nvCxnSpPr>
          <p:cNvPr id="107" name="Straight Connector 106">
            <a:extLst>
              <a:ext uri="{FF2B5EF4-FFF2-40B4-BE49-F238E27FC236}">
                <a16:creationId xmlns:a16="http://schemas.microsoft.com/office/drawing/2014/main" id="{44C1C31E-1013-4898-8ED1-5E0F9DD4F1D2}"/>
              </a:ext>
            </a:extLst>
          </p:cNvPr>
          <p:cNvCxnSpPr/>
          <p:nvPr/>
        </p:nvCxnSpPr>
        <p:spPr>
          <a:xfrm>
            <a:off x="3102632" y="2529203"/>
            <a:ext cx="6249065" cy="0"/>
          </a:xfrm>
          <a:prstGeom prst="line">
            <a:avLst/>
          </a:prstGeom>
          <a:noFill/>
          <a:ln w="9525" cap="flat" cmpd="sng" algn="ctr">
            <a:solidFill>
              <a:srgbClr val="0071BC">
                <a:lumMod val="40000"/>
                <a:lumOff val="60000"/>
              </a:srgbClr>
            </a:solidFill>
            <a:prstDash val="solid"/>
          </a:ln>
          <a:effectLst/>
        </p:spPr>
      </p:cxnSp>
    </p:spTree>
    <p:extLst>
      <p:ext uri="{BB962C8B-B14F-4D97-AF65-F5344CB8AC3E}">
        <p14:creationId xmlns:p14="http://schemas.microsoft.com/office/powerpoint/2010/main" val="210898297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706" dirty="0">
                <a:solidFill>
                  <a:schemeClr val="tx1"/>
                </a:solidFill>
              </a:rPr>
              <a:t>Key RBAC Concepts</a:t>
            </a:r>
          </a:p>
        </p:txBody>
      </p:sp>
      <p:sp>
        <p:nvSpPr>
          <p:cNvPr id="5" name="Content Placeholder 2"/>
          <p:cNvSpPr txBox="1">
            <a:spLocks/>
          </p:cNvSpPr>
          <p:nvPr/>
        </p:nvSpPr>
        <p:spPr>
          <a:xfrm>
            <a:off x="566592" y="1636150"/>
            <a:ext cx="5454706" cy="3958055"/>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896569" rtl="0" eaLnBrk="1" fontAlgn="ctr" latinLnBrk="0" hangingPunct="1">
              <a:lnSpc>
                <a:spcPct val="100000"/>
              </a:lnSpc>
              <a:spcBef>
                <a:spcPts val="981"/>
              </a:spcBef>
              <a:spcAft>
                <a:spcPts val="0"/>
              </a:spcAft>
              <a:buClrTx/>
              <a:buSzTx/>
              <a:buFont typeface="Arial" panose="020B0604020202020204" pitchFamily="34" charset="0"/>
              <a:buNone/>
              <a:tabLst/>
              <a:defRPr/>
            </a:pPr>
            <a:r>
              <a:rPr kumimoji="0" lang="en-US" sz="3530" b="0"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rPr>
              <a:t>Role Definitions</a:t>
            </a:r>
          </a:p>
          <a:p>
            <a:pPr marL="224142" marR="0" lvl="0" indent="-224142" algn="l" defTabSz="896569" rtl="0" eaLnBrk="1" fontAlgn="ctr" latinLnBrk="0" hangingPunct="1">
              <a:lnSpc>
                <a:spcPct val="100000"/>
              </a:lnSpc>
              <a:spcBef>
                <a:spcPts val="981"/>
              </a:spcBef>
              <a:spcAft>
                <a:spcPts val="0"/>
              </a:spcAft>
              <a:buClrTx/>
              <a:buSzTx/>
              <a:buFont typeface="Arial" panose="020B0604020202020204" pitchFamily="34" charset="0"/>
              <a:buChar char="•"/>
              <a:tabLst/>
              <a:defRPr/>
            </a:pPr>
            <a:endParaRPr kumimoji="0" lang="en-US" sz="1961" b="1"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endParaRPr>
          </a:p>
          <a:p>
            <a:pPr marL="224142" marR="0" lvl="0" indent="-224142" algn="l" defTabSz="896569" rtl="0" eaLnBrk="1" fontAlgn="ctr" latinLnBrk="0" hangingPunct="1">
              <a:lnSpc>
                <a:spcPct val="100000"/>
              </a:lnSpc>
              <a:spcBef>
                <a:spcPts val="981"/>
              </a:spcBef>
              <a:spcAft>
                <a:spcPts val="0"/>
              </a:spcAft>
              <a:buClrTx/>
              <a:buSzTx/>
              <a:buFont typeface="Arial" panose="020B0604020202020204" pitchFamily="34" charset="0"/>
              <a:buChar char="•"/>
              <a:tabLst/>
              <a:defRPr/>
            </a:pPr>
            <a:r>
              <a:rPr kumimoji="0" lang="en-US" sz="2745" b="0"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rPr>
              <a:t>describes the set of permissions (e.g. read actions)</a:t>
            </a:r>
          </a:p>
          <a:p>
            <a:pPr marL="224142" marR="0" lvl="0" indent="-224142" algn="l" defTabSz="896569" rtl="0" eaLnBrk="1" fontAlgn="ctr" latinLnBrk="0" hangingPunct="1">
              <a:lnSpc>
                <a:spcPct val="100000"/>
              </a:lnSpc>
              <a:spcBef>
                <a:spcPts val="981"/>
              </a:spcBef>
              <a:spcAft>
                <a:spcPts val="0"/>
              </a:spcAft>
              <a:buClrTx/>
              <a:buSzTx/>
              <a:buFont typeface="Arial" panose="020B0604020202020204" pitchFamily="34" charset="0"/>
              <a:buChar char="•"/>
              <a:tabLst/>
              <a:defRPr/>
            </a:pPr>
            <a:r>
              <a:rPr kumimoji="0" lang="en-US" sz="2745" b="0"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rPr>
              <a:t>can be used in multiple assignments</a:t>
            </a:r>
          </a:p>
          <a:p>
            <a:pPr marL="448239" marR="0" lvl="1" indent="0" algn="l" defTabSz="896569" rtl="0" eaLnBrk="1" fontAlgn="ctr" latinLnBrk="0" hangingPunct="1">
              <a:lnSpc>
                <a:spcPct val="100000"/>
              </a:lnSpc>
              <a:spcBef>
                <a:spcPts val="490"/>
              </a:spcBef>
              <a:spcAft>
                <a:spcPts val="0"/>
              </a:spcAft>
              <a:buClrTx/>
              <a:buSzTx/>
              <a:buFont typeface="Arial" panose="020B0604020202020204" pitchFamily="34" charset="0"/>
              <a:buNone/>
              <a:tabLst/>
              <a:defRPr/>
            </a:pPr>
            <a:endParaRPr kumimoji="0" lang="en-US" sz="1961" b="0"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6" name="Content Placeholder 2"/>
          <p:cNvSpPr txBox="1">
            <a:spLocks/>
          </p:cNvSpPr>
          <p:nvPr/>
        </p:nvSpPr>
        <p:spPr>
          <a:xfrm>
            <a:off x="6232614" y="1574933"/>
            <a:ext cx="5615446" cy="4680883"/>
          </a:xfrm>
          <a:prstGeom prst="rect">
            <a:avLst/>
          </a:prstGeom>
        </p:spPr>
        <p:txBody>
          <a:bodyPr vert="horz" lIns="182854" tIns="146284" rIns="182854" bIns="146284" rtlCol="0">
            <a:noAutofit/>
          </a:bodyPr>
          <a:lstStyle>
            <a:lvl1pPr marL="0" indent="0" algn="l" defTabSz="896157" rtl="0" eaLnBrk="1" latinLnBrk="0" hangingPunct="1">
              <a:spcBef>
                <a:spcPct val="20000"/>
              </a:spcBef>
              <a:buFont typeface="Arial" pitchFamily="34" charset="0"/>
              <a:buNone/>
              <a:defRPr sz="3529" kern="1200">
                <a:solidFill>
                  <a:schemeClr val="bg1"/>
                </a:solidFill>
                <a:latin typeface="+mj-lt"/>
                <a:ea typeface="+mn-ea"/>
                <a:cs typeface="+mn-cs"/>
              </a:defRPr>
            </a:lvl1pPr>
            <a:lvl2pPr marL="0" indent="0" algn="l" defTabSz="896157" rtl="0" eaLnBrk="1" latinLnBrk="0" hangingPunct="1">
              <a:spcBef>
                <a:spcPct val="20000"/>
              </a:spcBef>
              <a:buFont typeface="Arial" pitchFamily="34" charset="0"/>
              <a:buNone/>
              <a:defRPr sz="2745" kern="1200">
                <a:solidFill>
                  <a:schemeClr val="bg1"/>
                </a:solidFill>
                <a:latin typeface="+mn-lt"/>
                <a:ea typeface="+mn-ea"/>
                <a:cs typeface="+mn-cs"/>
              </a:defRPr>
            </a:lvl2pPr>
            <a:lvl3pPr marL="448077" indent="-224039" algn="l" defTabSz="896157" rtl="0" eaLnBrk="1" latinLnBrk="0" hangingPunct="1">
              <a:spcBef>
                <a:spcPct val="20000"/>
              </a:spcBef>
              <a:buFont typeface="Arial" pitchFamily="34" charset="0"/>
              <a:buChar char="•"/>
              <a:defRPr sz="2353" kern="1200">
                <a:solidFill>
                  <a:schemeClr val="bg1"/>
                </a:solidFill>
                <a:latin typeface="+mn-lt"/>
                <a:ea typeface="+mn-ea"/>
                <a:cs typeface="+mn-cs"/>
              </a:defRPr>
            </a:lvl3pPr>
            <a:lvl4pPr marL="725016" indent="-276938" algn="l" defTabSz="896157" rtl="0" eaLnBrk="1" latinLnBrk="0" hangingPunct="1">
              <a:spcBef>
                <a:spcPct val="20000"/>
              </a:spcBef>
              <a:buFont typeface="Arial" pitchFamily="34" charset="0"/>
              <a:buChar char="–"/>
              <a:defRPr sz="1961" kern="1200">
                <a:solidFill>
                  <a:schemeClr val="bg1"/>
                </a:solidFill>
                <a:latin typeface="+mn-lt"/>
                <a:ea typeface="+mn-ea"/>
                <a:cs typeface="+mn-cs"/>
              </a:defRPr>
            </a:lvl4pPr>
            <a:lvl5pPr marL="1012845" indent="-287828" algn="l" defTabSz="896157" rtl="0" eaLnBrk="1" latinLnBrk="0" hangingPunct="1">
              <a:spcBef>
                <a:spcPct val="20000"/>
              </a:spcBef>
              <a:buFont typeface="Arial" pitchFamily="34" charset="0"/>
              <a:buChar char="»"/>
              <a:defRPr sz="1765" kern="1200">
                <a:solidFill>
                  <a:schemeClr val="bg1"/>
                </a:solidFill>
                <a:latin typeface="+mn-lt"/>
                <a:ea typeface="+mn-ea"/>
                <a:cs typeface="+mn-cs"/>
              </a:defRPr>
            </a:lvl5pPr>
            <a:lvl6pPr marL="2464431" indent="-224039" algn="l" defTabSz="89615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12509" indent="-224039" algn="l" defTabSz="89615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360588" indent="-224039" algn="l" defTabSz="89615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08665" indent="-224039" algn="l" defTabSz="89615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878682" rtl="0" eaLnBrk="1" fontAlgn="ctr" latinLnBrk="0" hangingPunct="1">
              <a:lnSpc>
                <a:spcPct val="100000"/>
              </a:lnSpc>
              <a:spcBef>
                <a:spcPct val="20000"/>
              </a:spcBef>
              <a:spcAft>
                <a:spcPts val="0"/>
              </a:spcAft>
              <a:buClrTx/>
              <a:buSzTx/>
              <a:buFont typeface="Arial" pitchFamily="34" charset="0"/>
              <a:buNone/>
              <a:tabLst/>
              <a:defRPr/>
            </a:pPr>
            <a:r>
              <a:rPr kumimoji="0" lang="en-US" sz="3530" b="0" i="0" u="none" strike="noStrike" kern="1200" cap="none" spc="0" normalizeH="0" baseline="0" noProof="0" dirty="0">
                <a:ln>
                  <a:noFill/>
                </a:ln>
                <a:solidFill>
                  <a:srgbClr val="505050"/>
                </a:solidFill>
                <a:effectLst/>
                <a:uLnTx/>
                <a:uFillTx/>
                <a:latin typeface="Segoe UI Light"/>
                <a:ea typeface="Segoe UI" pitchFamily="34" charset="0"/>
                <a:cs typeface="Segoe UI Light" panose="020B0502040204020203" pitchFamily="34" charset="0"/>
              </a:rPr>
              <a:t>Role Assignments</a:t>
            </a:r>
            <a:endParaRPr kumimoji="0" lang="en-US" sz="2800" b="0" i="0" u="none" strike="noStrike" kern="1200" cap="none" spc="0" normalizeH="0" baseline="0" noProof="0" dirty="0">
              <a:ln>
                <a:noFill/>
              </a:ln>
              <a:solidFill>
                <a:srgbClr val="505050"/>
              </a:solidFill>
              <a:effectLst/>
              <a:uLnTx/>
              <a:uFillTx/>
              <a:latin typeface="Segoe UI Light"/>
              <a:ea typeface="Segoe UI" pitchFamily="34" charset="0"/>
              <a:cs typeface="Segoe UI Light" panose="020B0502040204020203" pitchFamily="34" charset="0"/>
            </a:endParaRPr>
          </a:p>
          <a:p>
            <a:pPr marL="336180" marR="0" lvl="1" indent="-336180" algn="l" defTabSz="878682" rtl="0" eaLnBrk="1" fontAlgn="auto" latinLnBrk="0" hangingPunct="1">
              <a:lnSpc>
                <a:spcPct val="100000"/>
              </a:lnSpc>
              <a:spcBef>
                <a:spcPct val="20000"/>
              </a:spcBef>
              <a:spcAft>
                <a:spcPts val="0"/>
              </a:spcAft>
              <a:buClrTx/>
              <a:buSzTx/>
              <a:buFont typeface="Arial" pitchFamily="34" charset="0"/>
              <a:buChar char="•"/>
              <a:tabLst/>
              <a:defRPr/>
            </a:pPr>
            <a:endParaRPr kumimoji="0" lang="en-US" sz="1961"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endParaRPr>
          </a:p>
          <a:p>
            <a:pPr marL="224120" marR="0" lvl="1" indent="-224120" algn="l" defTabSz="896480" rtl="0" eaLnBrk="1" fontAlgn="ctr" latinLnBrk="0" hangingPunct="1">
              <a:lnSpc>
                <a:spcPct val="100000"/>
              </a:lnSpc>
              <a:spcBef>
                <a:spcPts val="981"/>
              </a:spcBef>
              <a:spcAft>
                <a:spcPts val="0"/>
              </a:spcAft>
              <a:buClrTx/>
              <a:buSzTx/>
              <a:buFont typeface="Arial" pitchFamily="34" charset="0"/>
              <a:buChar char="•"/>
              <a:tabLst/>
              <a:defRPr/>
            </a:pPr>
            <a:r>
              <a:rPr kumimoji="0" lang="en-US" sz="2745" b="0"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rPr>
              <a:t>associate role definitions with an identity (e.g. user/group) at a scope (e.g. resource group)</a:t>
            </a:r>
          </a:p>
          <a:p>
            <a:pPr marL="224120" marR="0" lvl="1" indent="-224120" algn="l" defTabSz="896480" rtl="0" eaLnBrk="1" fontAlgn="ctr" latinLnBrk="0" hangingPunct="1">
              <a:lnSpc>
                <a:spcPct val="100000"/>
              </a:lnSpc>
              <a:spcBef>
                <a:spcPts val="981"/>
              </a:spcBef>
              <a:spcAft>
                <a:spcPts val="0"/>
              </a:spcAft>
              <a:buClrTx/>
              <a:buSzTx/>
              <a:buFont typeface="Arial" pitchFamily="34" charset="0"/>
              <a:buChar char="•"/>
              <a:tabLst/>
              <a:defRPr/>
            </a:pPr>
            <a:r>
              <a:rPr kumimoji="0" lang="en-US" sz="2745" b="0"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rPr>
              <a:t>always inherited – subscription assignments apply to all resources</a:t>
            </a:r>
          </a:p>
          <a:p>
            <a:pPr marL="224120" marR="0" lvl="1" indent="-224120" algn="l" defTabSz="896480" rtl="0" eaLnBrk="1" fontAlgn="ctr" latinLnBrk="0" hangingPunct="1">
              <a:lnSpc>
                <a:spcPct val="100000"/>
              </a:lnSpc>
              <a:spcBef>
                <a:spcPts val="981"/>
              </a:spcBef>
              <a:spcAft>
                <a:spcPts val="0"/>
              </a:spcAft>
              <a:buClrTx/>
              <a:buSzTx/>
              <a:buFont typeface="Arial" pitchFamily="34" charset="0"/>
              <a:buChar char="•"/>
              <a:tabLst/>
              <a:defRPr/>
            </a:pPr>
            <a:endParaRPr kumimoji="0" lang="en-US" sz="2745" b="0"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a:p>
            <a:pPr marL="0" marR="0" lvl="1" indent="0" algn="l" defTabSz="878682" rtl="0" eaLnBrk="1" fontAlgn="auto" latinLnBrk="0" hangingPunct="1">
              <a:lnSpc>
                <a:spcPct val="100000"/>
              </a:lnSpc>
              <a:spcBef>
                <a:spcPct val="20000"/>
              </a:spcBef>
              <a:spcAft>
                <a:spcPts val="0"/>
              </a:spcAft>
              <a:buClrTx/>
              <a:buSzTx/>
              <a:buFont typeface="Arial" pitchFamily="34" charset="0"/>
              <a:buNone/>
              <a:tabLst/>
              <a:defRPr/>
            </a:pPr>
            <a:endParaRPr kumimoji="0" lang="en-US" sz="2745" b="0"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cxnSp>
        <p:nvCxnSpPr>
          <p:cNvPr id="8" name="Straight Connector 7"/>
          <p:cNvCxnSpPr/>
          <p:nvPr/>
        </p:nvCxnSpPr>
        <p:spPr>
          <a:xfrm>
            <a:off x="710987" y="2417402"/>
            <a:ext cx="478739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6414710" y="2417755"/>
            <a:ext cx="4835733"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8134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706" dirty="0">
                <a:solidFill>
                  <a:schemeClr val="tx1"/>
                </a:solidFill>
              </a:rPr>
              <a:t>RBAC - Granular Scopes</a:t>
            </a:r>
          </a:p>
        </p:txBody>
      </p:sp>
      <p:sp>
        <p:nvSpPr>
          <p:cNvPr id="3" name="Content Placeholder 2"/>
          <p:cNvSpPr>
            <a:spLocks noGrp="1"/>
          </p:cNvSpPr>
          <p:nvPr>
            <p:ph idx="4294967295"/>
          </p:nvPr>
        </p:nvSpPr>
        <p:spPr>
          <a:xfrm>
            <a:off x="866" y="1985057"/>
            <a:ext cx="12190270" cy="620604"/>
          </a:xfrm>
          <a:prstGeom prst="rect">
            <a:avLst/>
          </a:prstGeom>
        </p:spPr>
        <p:txBody>
          <a:bodyPr>
            <a:noAutofit/>
          </a:bodyPr>
          <a:lstStyle/>
          <a:p>
            <a:pPr marL="0" indent="0" algn="ctr">
              <a:buNone/>
            </a:pPr>
            <a:r>
              <a:rPr lang="en-US" sz="3200" dirty="0">
                <a:solidFill>
                  <a:schemeClr val="tx1"/>
                </a:solidFill>
              </a:rPr>
              <a:t>/subscriptions/{id}/</a:t>
            </a:r>
            <a:r>
              <a:rPr lang="en-US" sz="3200" dirty="0" err="1">
                <a:solidFill>
                  <a:schemeClr val="tx1"/>
                </a:solidFill>
              </a:rPr>
              <a:t>resourceGroups</a:t>
            </a:r>
            <a:r>
              <a:rPr lang="en-US" sz="3200" dirty="0">
                <a:solidFill>
                  <a:schemeClr val="tx1"/>
                </a:solidFill>
              </a:rPr>
              <a:t>/{name}/providers/…/sites/{site}</a:t>
            </a:r>
          </a:p>
        </p:txBody>
      </p:sp>
      <p:sp>
        <p:nvSpPr>
          <p:cNvPr id="4" name="Content Placeholder 2"/>
          <p:cNvSpPr txBox="1">
            <a:spLocks/>
          </p:cNvSpPr>
          <p:nvPr/>
        </p:nvSpPr>
        <p:spPr>
          <a:xfrm>
            <a:off x="274928" y="3169953"/>
            <a:ext cx="3955742" cy="1123248"/>
          </a:xfrm>
          <a:prstGeom prst="rect">
            <a:avLst/>
          </a:prstGeom>
        </p:spPr>
        <p:txBody>
          <a:bodyPr vert="horz" lIns="91427" tIns="45713" rIns="91427" bIns="45713" rtlCol="0">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89657" marR="0" lvl="0" indent="-89657" algn="l" defTabSz="896569" rtl="0" eaLnBrk="1" fontAlgn="auto" latinLnBrk="0" hangingPunct="1">
              <a:lnSpc>
                <a:spcPct val="85000"/>
              </a:lnSpc>
              <a:spcBef>
                <a:spcPts val="1275"/>
              </a:spcBef>
              <a:spcAft>
                <a:spcPts val="0"/>
              </a:spcAft>
              <a:buClrTx/>
              <a:buSzTx/>
              <a:buFont typeface="Arial" pitchFamily="34" charset="0"/>
              <a:buChar char=" "/>
              <a:tabLst/>
              <a:defRPr/>
            </a:pPr>
            <a:r>
              <a:rPr kumimoji="0" lang="en-US" sz="2400" b="0" i="0" u="none" strike="noStrike" kern="1200" cap="none" spc="0" normalizeH="0" baseline="0" noProof="0" dirty="0">
                <a:ln>
                  <a:noFill/>
                </a:ln>
                <a:solidFill>
                  <a:srgbClr val="505050"/>
                </a:solidFill>
                <a:effectLst/>
                <a:uLnTx/>
                <a:uFillTx/>
                <a:latin typeface="Segoe UI Light"/>
                <a:ea typeface="+mn-ea"/>
                <a:cs typeface="+mn-cs"/>
              </a:rPr>
              <a:t>subscription level – grants permissions to all resources in the sub</a:t>
            </a:r>
          </a:p>
        </p:txBody>
      </p:sp>
      <p:cxnSp>
        <p:nvCxnSpPr>
          <p:cNvPr id="5" name="Elbow Connector 4"/>
          <p:cNvCxnSpPr/>
          <p:nvPr/>
        </p:nvCxnSpPr>
        <p:spPr>
          <a:xfrm rot="5400000" flipH="1" flipV="1">
            <a:off x="2556446" y="2505019"/>
            <a:ext cx="639549" cy="610821"/>
          </a:xfrm>
          <a:prstGeom prst="bentConnector3">
            <a:avLst>
              <a:gd name="adj1" fmla="val 48757"/>
            </a:avLst>
          </a:prstGeom>
          <a:ln w="2222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2" name="Elbow Connector 11"/>
          <p:cNvCxnSpPr>
            <a:stCxn id="15" idx="0"/>
          </p:cNvCxnSpPr>
          <p:nvPr/>
        </p:nvCxnSpPr>
        <p:spPr>
          <a:xfrm rot="5400000" flipH="1" flipV="1">
            <a:off x="5393834" y="2772092"/>
            <a:ext cx="1687538" cy="1269722"/>
          </a:xfrm>
          <a:prstGeom prst="bentConnector3">
            <a:avLst>
              <a:gd name="adj1" fmla="val 50000"/>
            </a:avLst>
          </a:prstGeom>
          <a:ln w="2222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5" name="Content Placeholder 2"/>
          <p:cNvSpPr txBox="1">
            <a:spLocks/>
          </p:cNvSpPr>
          <p:nvPr/>
        </p:nvSpPr>
        <p:spPr>
          <a:xfrm>
            <a:off x="3624871" y="4250723"/>
            <a:ext cx="3955742" cy="1123248"/>
          </a:xfrm>
          <a:prstGeom prst="rect">
            <a:avLst/>
          </a:prstGeom>
        </p:spPr>
        <p:txBody>
          <a:bodyPr vert="horz" lIns="91427" tIns="45713" rIns="91427" bIns="45713" rtlCol="0">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89657" marR="0" lvl="0" indent="-89657" algn="l" defTabSz="896569" rtl="0" eaLnBrk="1" fontAlgn="auto" latinLnBrk="0" hangingPunct="1">
              <a:lnSpc>
                <a:spcPct val="85000"/>
              </a:lnSpc>
              <a:spcBef>
                <a:spcPts val="1275"/>
              </a:spcBef>
              <a:spcAft>
                <a:spcPts val="0"/>
              </a:spcAft>
              <a:buClrTx/>
              <a:buSzTx/>
              <a:buFont typeface="Arial" pitchFamily="34" charset="0"/>
              <a:buChar char=" "/>
              <a:tabLst/>
              <a:defRPr/>
            </a:pPr>
            <a:r>
              <a:rPr kumimoji="0" lang="en-US" sz="2400" b="0" i="0" u="none" strike="noStrike" kern="1200" cap="none" spc="0" normalizeH="0" baseline="0" noProof="0" dirty="0">
                <a:ln>
                  <a:noFill/>
                </a:ln>
                <a:solidFill>
                  <a:srgbClr val="505050"/>
                </a:solidFill>
                <a:effectLst/>
                <a:uLnTx/>
                <a:uFillTx/>
                <a:latin typeface="Segoe UI Light"/>
                <a:ea typeface="+mn-ea"/>
                <a:cs typeface="+mn-cs"/>
              </a:rPr>
              <a:t>resource group level – grants permissions to all resources in the group </a:t>
            </a:r>
          </a:p>
        </p:txBody>
      </p:sp>
      <p:cxnSp>
        <p:nvCxnSpPr>
          <p:cNvPr id="17" name="Elbow Connector 16"/>
          <p:cNvCxnSpPr>
            <a:stCxn id="18" idx="0"/>
          </p:cNvCxnSpPr>
          <p:nvPr/>
        </p:nvCxnSpPr>
        <p:spPr>
          <a:xfrm rot="5400000" flipH="1" flipV="1">
            <a:off x="9201195" y="3130123"/>
            <a:ext cx="2443398" cy="1394478"/>
          </a:xfrm>
          <a:prstGeom prst="bentConnector3">
            <a:avLst>
              <a:gd name="adj1" fmla="val 50000"/>
            </a:avLst>
          </a:prstGeom>
          <a:ln w="2222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8" name="Content Placeholder 2"/>
          <p:cNvSpPr txBox="1">
            <a:spLocks/>
          </p:cNvSpPr>
          <p:nvPr/>
        </p:nvSpPr>
        <p:spPr>
          <a:xfrm>
            <a:off x="7747783" y="5049059"/>
            <a:ext cx="3955742" cy="1123248"/>
          </a:xfrm>
          <a:prstGeom prst="rect">
            <a:avLst/>
          </a:prstGeom>
        </p:spPr>
        <p:txBody>
          <a:bodyPr vert="horz" lIns="91427" tIns="45713" rIns="91427" bIns="45713" rtlCol="0">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89657" marR="0" lvl="0" indent="-89657" algn="l" defTabSz="896569" rtl="0" eaLnBrk="1" fontAlgn="auto" latinLnBrk="0" hangingPunct="1">
              <a:lnSpc>
                <a:spcPct val="85000"/>
              </a:lnSpc>
              <a:spcBef>
                <a:spcPts val="1275"/>
              </a:spcBef>
              <a:spcAft>
                <a:spcPts val="0"/>
              </a:spcAft>
              <a:buClrTx/>
              <a:buSzTx/>
              <a:buFont typeface="Arial" pitchFamily="34" charset="0"/>
              <a:buChar char=" "/>
              <a:tabLst/>
              <a:defRPr/>
            </a:pPr>
            <a:r>
              <a:rPr kumimoji="0" lang="en-US" sz="2400" b="0" i="0" u="none" strike="noStrike" kern="1200" cap="none" spc="0" normalizeH="0" baseline="0" noProof="0" dirty="0">
                <a:ln>
                  <a:noFill/>
                </a:ln>
                <a:solidFill>
                  <a:srgbClr val="505050"/>
                </a:solidFill>
                <a:effectLst/>
                <a:uLnTx/>
                <a:uFillTx/>
                <a:latin typeface="Segoe UI Light"/>
                <a:ea typeface="+mn-ea"/>
                <a:cs typeface="+mn-cs"/>
              </a:rPr>
              <a:t>resource level – grants permissions to the specific resource</a:t>
            </a:r>
          </a:p>
        </p:txBody>
      </p:sp>
    </p:spTree>
    <p:extLst>
      <p:ext uri="{BB962C8B-B14F-4D97-AF65-F5344CB8AC3E}">
        <p14:creationId xmlns:p14="http://schemas.microsoft.com/office/powerpoint/2010/main" val="913041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706" dirty="0"/>
              <a:t>Roles for Azure subscription resources</a:t>
            </a:r>
          </a:p>
        </p:txBody>
      </p:sp>
      <p:sp>
        <p:nvSpPr>
          <p:cNvPr id="3" name="Text Placeholder 2"/>
          <p:cNvSpPr>
            <a:spLocks noGrp="1"/>
          </p:cNvSpPr>
          <p:nvPr>
            <p:ph type="body" sz="quarter" idx="4294967295"/>
          </p:nvPr>
        </p:nvSpPr>
        <p:spPr>
          <a:xfrm>
            <a:off x="567341" y="1428852"/>
            <a:ext cx="11357740" cy="4653214"/>
          </a:xfrm>
          <a:prstGeom prst="rect">
            <a:avLst/>
          </a:prstGeom>
        </p:spPr>
        <p:txBody>
          <a:bodyPr/>
          <a:lstStyle/>
          <a:p>
            <a:pPr marL="0" indent="0">
              <a:buNone/>
            </a:pPr>
            <a:r>
              <a:rPr lang="en-US" sz="3530" dirty="0">
                <a:solidFill>
                  <a:schemeClr val="tx2"/>
                </a:solidFill>
              </a:rPr>
              <a:t>Three primary roles</a:t>
            </a:r>
            <a:r>
              <a:rPr lang="en-US" sz="2353" dirty="0"/>
              <a:t>: </a:t>
            </a:r>
          </a:p>
          <a:p>
            <a:r>
              <a:rPr lang="en-US" sz="2353" dirty="0"/>
              <a:t>Owner, Contributor, Reader</a:t>
            </a:r>
          </a:p>
          <a:p>
            <a:pPr marL="336180" indent="-336180"/>
            <a:r>
              <a:rPr lang="en-US" sz="2353" dirty="0"/>
              <a:t>Permissions on all Azure resources</a:t>
            </a:r>
          </a:p>
          <a:p>
            <a:pPr marL="0" indent="0">
              <a:buNone/>
            </a:pPr>
            <a:r>
              <a:rPr lang="en-US" sz="3530" dirty="0">
                <a:solidFill>
                  <a:schemeClr val="tx2"/>
                </a:solidFill>
              </a:rPr>
              <a:t>30+ resource-specific roles</a:t>
            </a:r>
          </a:p>
          <a:p>
            <a:pPr marL="336180" indent="-336180"/>
            <a:r>
              <a:rPr lang="en-US" sz="2353" dirty="0"/>
              <a:t>Website contributor, Virtual machine contributor, etc.</a:t>
            </a:r>
          </a:p>
          <a:p>
            <a:pPr marL="336180" indent="-336180"/>
            <a:r>
              <a:rPr lang="en-US" sz="2353" dirty="0"/>
              <a:t>Permissions scoped to resources and actions typically required by customers</a:t>
            </a:r>
          </a:p>
          <a:p>
            <a:pPr marL="336180" indent="-336180"/>
            <a:r>
              <a:rPr lang="en-US" sz="2353" dirty="0"/>
              <a:t>Will add more as new Azure resources come online</a:t>
            </a:r>
          </a:p>
          <a:p>
            <a:pPr marL="0" indent="0">
              <a:buNone/>
            </a:pPr>
            <a:r>
              <a:rPr lang="en-US" sz="3530" dirty="0">
                <a:solidFill>
                  <a:schemeClr val="tx2"/>
                </a:solidFill>
              </a:rPr>
              <a:t>Custom roles</a:t>
            </a:r>
          </a:p>
          <a:p>
            <a:pPr marL="336180" indent="-336180"/>
            <a:r>
              <a:rPr lang="en-US" sz="2353" dirty="0"/>
              <a:t>Allows customers to take existing actions and create a custom RBAC role</a:t>
            </a:r>
          </a:p>
          <a:p>
            <a:pPr marL="336180" indent="-336180"/>
            <a:r>
              <a:rPr lang="en-US" sz="2353" dirty="0"/>
              <a:t>Role must be loaded into each subscription</a:t>
            </a:r>
            <a:endParaRPr lang="en-US" sz="2353" dirty="0">
              <a:latin typeface="+mn-lt"/>
            </a:endParaRPr>
          </a:p>
        </p:txBody>
      </p:sp>
      <p:sp>
        <p:nvSpPr>
          <p:cNvPr id="4" name="Rectangle 3"/>
          <p:cNvSpPr/>
          <p:nvPr/>
        </p:nvSpPr>
        <p:spPr>
          <a:xfrm>
            <a:off x="1016280" y="6321706"/>
            <a:ext cx="10459860" cy="362118"/>
          </a:xfrm>
          <a:prstGeom prst="rect">
            <a:avLst/>
          </a:prstGeom>
        </p:spPr>
        <p:txBody>
          <a:bodyPr wrap="square">
            <a:spAutoFit/>
          </a:bodyPr>
          <a:lstStyle/>
          <a:p>
            <a:pPr marL="0" marR="0" lvl="0" indent="0" algn="l" defTabSz="914554"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505050"/>
                </a:solidFill>
                <a:effectLst/>
                <a:uLnTx/>
                <a:uFillTx/>
                <a:latin typeface="Segoe UI"/>
                <a:ea typeface="+mn-ea"/>
                <a:cs typeface="+mn-cs"/>
              </a:rPr>
              <a:t>https://azure.microsoft.com/en-us/documentation/articles/role-based-access-built-in-roles/</a:t>
            </a:r>
          </a:p>
        </p:txBody>
      </p:sp>
    </p:spTree>
    <p:extLst>
      <p:ext uri="{BB962C8B-B14F-4D97-AF65-F5344CB8AC3E}">
        <p14:creationId xmlns:p14="http://schemas.microsoft.com/office/powerpoint/2010/main" val="940436922"/>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Built-in Roles</a:t>
            </a:r>
          </a:p>
        </p:txBody>
      </p:sp>
      <p:graphicFrame>
        <p:nvGraphicFramePr>
          <p:cNvPr id="4" name="Table 3"/>
          <p:cNvGraphicFramePr>
            <a:graphicFrameLocks noGrp="1"/>
          </p:cNvGraphicFramePr>
          <p:nvPr/>
        </p:nvGraphicFramePr>
        <p:xfrm>
          <a:off x="269241" y="2187810"/>
          <a:ext cx="11653524" cy="2519024"/>
        </p:xfrm>
        <a:graphic>
          <a:graphicData uri="http://schemas.openxmlformats.org/drawingml/2006/table">
            <a:tbl>
              <a:tblPr firstRow="1" bandRow="1">
                <a:tableStyleId>{5C22544A-7EE6-4342-B048-85BDC9FD1C3A}</a:tableStyleId>
              </a:tblPr>
              <a:tblGrid>
                <a:gridCol w="4763277">
                  <a:extLst>
                    <a:ext uri="{9D8B030D-6E8A-4147-A177-3AD203B41FA5}">
                      <a16:colId xmlns:a16="http://schemas.microsoft.com/office/drawing/2014/main" val="20000"/>
                    </a:ext>
                  </a:extLst>
                </a:gridCol>
                <a:gridCol w="2611216">
                  <a:extLst>
                    <a:ext uri="{9D8B030D-6E8A-4147-A177-3AD203B41FA5}">
                      <a16:colId xmlns:a16="http://schemas.microsoft.com/office/drawing/2014/main" val="20001"/>
                    </a:ext>
                  </a:extLst>
                </a:gridCol>
                <a:gridCol w="4279031">
                  <a:extLst>
                    <a:ext uri="{9D8B030D-6E8A-4147-A177-3AD203B41FA5}">
                      <a16:colId xmlns:a16="http://schemas.microsoft.com/office/drawing/2014/main" val="20002"/>
                    </a:ext>
                  </a:extLst>
                </a:gridCol>
              </a:tblGrid>
              <a:tr h="555817">
                <a:tc>
                  <a:txBody>
                    <a:bodyPr/>
                    <a:lstStyle/>
                    <a:p>
                      <a:r>
                        <a:rPr lang="en-US" sz="1800" dirty="0"/>
                        <a:t>BUILT-IN ROLE</a:t>
                      </a:r>
                    </a:p>
                  </a:txBody>
                  <a:tcPr marL="179285" marR="179285" marT="143428" marB="143428" anchor="ctr"/>
                </a:tc>
                <a:tc>
                  <a:txBody>
                    <a:bodyPr/>
                    <a:lstStyle/>
                    <a:p>
                      <a:r>
                        <a:rPr lang="en-US" sz="1800" dirty="0"/>
                        <a:t>ACTIONS</a:t>
                      </a:r>
                    </a:p>
                  </a:txBody>
                  <a:tcPr marL="179285" marR="179285" marT="143428" marB="143428"/>
                </a:tc>
                <a:tc>
                  <a:txBody>
                    <a:bodyPr/>
                    <a:lstStyle/>
                    <a:p>
                      <a:r>
                        <a:rPr lang="en-US" sz="1800" dirty="0"/>
                        <a:t>NOT ACTIONS</a:t>
                      </a:r>
                    </a:p>
                  </a:txBody>
                  <a:tcPr marL="179285" marR="179285" marT="143428" marB="143428"/>
                </a:tc>
                <a:extLst>
                  <a:ext uri="{0D108BD9-81ED-4DB2-BD59-A6C34878D82A}">
                    <a16:rowId xmlns:a16="http://schemas.microsoft.com/office/drawing/2014/main" val="10000"/>
                  </a:ext>
                </a:extLst>
              </a:tr>
              <a:tr h="555817">
                <a:tc>
                  <a:txBody>
                    <a:bodyPr/>
                    <a:lstStyle/>
                    <a:p>
                      <a:r>
                        <a:rPr lang="en-US" sz="1800" dirty="0"/>
                        <a:t>Owner (allow all actions)</a:t>
                      </a:r>
                    </a:p>
                  </a:txBody>
                  <a:tcPr marL="179285" marR="179285" marT="143428" marB="143428"/>
                </a:tc>
                <a:tc>
                  <a:txBody>
                    <a:bodyPr/>
                    <a:lstStyle/>
                    <a:p>
                      <a:pPr algn="l"/>
                      <a:r>
                        <a:rPr lang="en-US" sz="1800" dirty="0"/>
                        <a:t>*</a:t>
                      </a:r>
                    </a:p>
                  </a:txBody>
                  <a:tcPr marL="179285" marR="179285" marT="143428" marB="143428"/>
                </a:tc>
                <a:tc>
                  <a:txBody>
                    <a:bodyPr/>
                    <a:lstStyle/>
                    <a:p>
                      <a:endParaRPr lang="en-US" sz="1800" dirty="0"/>
                    </a:p>
                  </a:txBody>
                  <a:tcPr marL="179285" marR="179285" marT="143428" marB="143428"/>
                </a:tc>
                <a:extLst>
                  <a:ext uri="{0D108BD9-81ED-4DB2-BD59-A6C34878D82A}">
                    <a16:rowId xmlns:a16="http://schemas.microsoft.com/office/drawing/2014/main" val="10001"/>
                  </a:ext>
                </a:extLst>
              </a:tr>
              <a:tr h="824779">
                <a:tc>
                  <a:txBody>
                    <a:bodyPr/>
                    <a:lstStyle/>
                    <a:p>
                      <a:r>
                        <a:rPr lang="en-US" sz="1800" dirty="0"/>
                        <a:t>Contributor (allow all actions except writing or deleting role assignments)</a:t>
                      </a:r>
                    </a:p>
                  </a:txBody>
                  <a:tcPr marL="179285" marR="179285" marT="143428" marB="143428"/>
                </a:tc>
                <a:tc>
                  <a:txBody>
                    <a:bodyPr/>
                    <a:lstStyle/>
                    <a:p>
                      <a:pPr algn="l"/>
                      <a:r>
                        <a:rPr lang="en-US" sz="1800" dirty="0"/>
                        <a:t>*</a:t>
                      </a:r>
                    </a:p>
                  </a:txBody>
                  <a:tcPr marL="179285" marR="179285" marT="143428" marB="143428"/>
                </a:tc>
                <a:tc>
                  <a:txBody>
                    <a:bodyPr/>
                    <a:lstStyle/>
                    <a:p>
                      <a:r>
                        <a:rPr lang="en-US" sz="1800" dirty="0" err="1"/>
                        <a:t>Microsoft.Authorization</a:t>
                      </a:r>
                      <a:r>
                        <a:rPr lang="en-US" sz="1800" dirty="0"/>
                        <a:t>/*/Write,</a:t>
                      </a:r>
                      <a:r>
                        <a:rPr lang="en-US" sz="1800" baseline="0" dirty="0"/>
                        <a:t> </a:t>
                      </a:r>
                      <a:r>
                        <a:rPr lang="en-US" sz="1800" baseline="0" dirty="0" err="1"/>
                        <a:t>Microsoft.Authorization</a:t>
                      </a:r>
                      <a:r>
                        <a:rPr lang="en-US" sz="1800" baseline="0" dirty="0"/>
                        <a:t>/*/Delete</a:t>
                      </a:r>
                      <a:endParaRPr lang="en-US" sz="1800" dirty="0"/>
                    </a:p>
                  </a:txBody>
                  <a:tcPr marL="179285" marR="179285" marT="143428" marB="143428"/>
                </a:tc>
                <a:extLst>
                  <a:ext uri="{0D108BD9-81ED-4DB2-BD59-A6C34878D82A}">
                    <a16:rowId xmlns:a16="http://schemas.microsoft.com/office/drawing/2014/main" val="10002"/>
                  </a:ext>
                </a:extLst>
              </a:tr>
              <a:tr h="555817">
                <a:tc>
                  <a:txBody>
                    <a:bodyPr/>
                    <a:lstStyle/>
                    <a:p>
                      <a:r>
                        <a:rPr lang="en-US" sz="1800" dirty="0"/>
                        <a:t>Reader (allow all read actions)</a:t>
                      </a:r>
                    </a:p>
                  </a:txBody>
                  <a:tcPr marL="179285" marR="179285" marT="143428" marB="143428"/>
                </a:tc>
                <a:tc>
                  <a:txBody>
                    <a:bodyPr/>
                    <a:lstStyle/>
                    <a:p>
                      <a:pPr algn="l"/>
                      <a:r>
                        <a:rPr lang="en-US" sz="1800" dirty="0"/>
                        <a:t>*/Read</a:t>
                      </a:r>
                    </a:p>
                  </a:txBody>
                  <a:tcPr marL="179285" marR="179285" marT="143428" marB="143428"/>
                </a:tc>
                <a:tc>
                  <a:txBody>
                    <a:bodyPr/>
                    <a:lstStyle/>
                    <a:p>
                      <a:endParaRPr lang="en-US" sz="1800" dirty="0"/>
                    </a:p>
                  </a:txBody>
                  <a:tcPr marL="179285" marR="179285" marT="143428" marB="143428"/>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059547725"/>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Virtual Machine Contributor</a:t>
            </a:r>
          </a:p>
        </p:txBody>
      </p:sp>
      <p:graphicFrame>
        <p:nvGraphicFramePr>
          <p:cNvPr id="3" name="Table 2"/>
          <p:cNvGraphicFramePr>
            <a:graphicFrameLocks noGrp="1"/>
          </p:cNvGraphicFramePr>
          <p:nvPr>
            <p:extLst/>
          </p:nvPr>
        </p:nvGraphicFramePr>
        <p:xfrm>
          <a:off x="754121" y="1411787"/>
          <a:ext cx="10683759" cy="5427000"/>
        </p:xfrm>
        <a:graphic>
          <a:graphicData uri="http://schemas.openxmlformats.org/drawingml/2006/table">
            <a:tbl>
              <a:tblPr>
                <a:tableStyleId>{5C22544A-7EE6-4342-B048-85BDC9FD1C3A}</a:tableStyleId>
              </a:tblPr>
              <a:tblGrid>
                <a:gridCol w="6201063">
                  <a:extLst>
                    <a:ext uri="{9D8B030D-6E8A-4147-A177-3AD203B41FA5}">
                      <a16:colId xmlns:a16="http://schemas.microsoft.com/office/drawing/2014/main" val="2896837805"/>
                    </a:ext>
                  </a:extLst>
                </a:gridCol>
                <a:gridCol w="4482696">
                  <a:extLst>
                    <a:ext uri="{9D8B030D-6E8A-4147-A177-3AD203B41FA5}">
                      <a16:colId xmlns:a16="http://schemas.microsoft.com/office/drawing/2014/main" val="2922848584"/>
                    </a:ext>
                  </a:extLst>
                </a:gridCol>
              </a:tblGrid>
              <a:tr h="213067">
                <a:tc>
                  <a:txBody>
                    <a:bodyPr/>
                    <a:lstStyle/>
                    <a:p>
                      <a:pPr algn="l" fontAlgn="t"/>
                      <a:r>
                        <a:rPr lang="en-US" sz="1400" u="none" strike="noStrike" dirty="0">
                          <a:solidFill>
                            <a:schemeClr val="bg1"/>
                          </a:solidFill>
                          <a:effectLst/>
                        </a:rPr>
                        <a:t>Actions</a:t>
                      </a:r>
                      <a:endParaRPr lang="en-US" sz="1400" b="1" i="0" u="none" strike="noStrike" dirty="0">
                        <a:solidFill>
                          <a:schemeClr val="bg1"/>
                        </a:solidFill>
                        <a:effectLst/>
                        <a:latin typeface="Segoe UI" panose="020B0502040204020203" pitchFamily="34" charset="0"/>
                      </a:endParaRPr>
                    </a:p>
                  </a:txBody>
                  <a:tcPr marL="3875" marR="3875" marT="3875" marB="0">
                    <a:solidFill>
                      <a:schemeClr val="accent1"/>
                    </a:solidFill>
                  </a:tcPr>
                </a:tc>
                <a:tc>
                  <a:txBody>
                    <a:bodyPr/>
                    <a:lstStyle/>
                    <a:p>
                      <a:pPr algn="l" fontAlgn="t"/>
                      <a:r>
                        <a:rPr lang="en-US" sz="1400" u="none" strike="noStrike" dirty="0">
                          <a:solidFill>
                            <a:schemeClr val="bg1"/>
                          </a:solidFill>
                          <a:effectLst/>
                        </a:rPr>
                        <a:t> Access</a:t>
                      </a:r>
                      <a:endParaRPr lang="en-US" sz="1400" b="0" i="0" u="none" strike="noStrike" dirty="0">
                        <a:solidFill>
                          <a:schemeClr val="bg1"/>
                        </a:solidFill>
                        <a:effectLst/>
                        <a:latin typeface="Segoe UI" panose="020B0502040204020203" pitchFamily="34" charset="0"/>
                      </a:endParaRPr>
                    </a:p>
                  </a:txBody>
                  <a:tcPr marL="3875" marR="3875" marT="3875" marB="0">
                    <a:solidFill>
                      <a:schemeClr val="accent1"/>
                    </a:solidFill>
                  </a:tcPr>
                </a:tc>
                <a:extLst>
                  <a:ext uri="{0D108BD9-81ED-4DB2-BD59-A6C34878D82A}">
                    <a16:rowId xmlns:a16="http://schemas.microsoft.com/office/drawing/2014/main" val="3837183017"/>
                  </a:ext>
                </a:extLst>
              </a:tr>
              <a:tr h="213067">
                <a:tc>
                  <a:txBody>
                    <a:bodyPr/>
                    <a:lstStyle/>
                    <a:p>
                      <a:pPr algn="l" fontAlgn="t"/>
                      <a:r>
                        <a:rPr lang="en-US" sz="1400" u="none" strike="noStrike" dirty="0" err="1">
                          <a:effectLst/>
                        </a:rPr>
                        <a:t>Microsoft.Storage</a:t>
                      </a:r>
                      <a:r>
                        <a:rPr lang="en-US" sz="1400" u="none" strike="noStrike" dirty="0">
                          <a:effectLst/>
                        </a:rPr>
                        <a:t>/</a:t>
                      </a:r>
                      <a:r>
                        <a:rPr lang="en-US" sz="1400" u="none" strike="noStrike" dirty="0" err="1">
                          <a:effectLst/>
                        </a:rPr>
                        <a:t>storageAccounts</a:t>
                      </a:r>
                      <a:r>
                        <a:rPr lang="en-US" sz="1400" u="none" strike="noStrike" dirty="0">
                          <a:effectLst/>
                        </a:rPr>
                        <a:t>/read</a:t>
                      </a:r>
                      <a:endParaRPr lang="en-US" sz="1400" b="0" i="0" u="none" strike="noStrike" dirty="0">
                        <a:solidFill>
                          <a:srgbClr val="505050"/>
                        </a:solidFill>
                        <a:effectLst/>
                        <a:latin typeface="Segoe UI" panose="020B0502040204020203" pitchFamily="34" charset="0"/>
                      </a:endParaRPr>
                    </a:p>
                  </a:txBody>
                  <a:tcPr marL="3875" marR="3875" marT="3875" marB="0"/>
                </a:tc>
                <a:tc>
                  <a:txBody>
                    <a:bodyPr/>
                    <a:lstStyle/>
                    <a:p>
                      <a:pPr algn="l" fontAlgn="t"/>
                      <a:r>
                        <a:rPr lang="en-US" sz="1400" u="none" strike="noStrike" dirty="0">
                          <a:effectLst/>
                        </a:rPr>
                        <a:t>Read storage accounts</a:t>
                      </a:r>
                      <a:endParaRPr lang="en-US" sz="1400" b="0" i="0" u="none" strike="noStrike" dirty="0">
                        <a:solidFill>
                          <a:srgbClr val="505050"/>
                        </a:solidFill>
                        <a:effectLst/>
                        <a:latin typeface="Segoe UI" panose="020B0502040204020203" pitchFamily="34" charset="0"/>
                      </a:endParaRPr>
                    </a:p>
                  </a:txBody>
                  <a:tcPr marL="3875" marR="3875" marT="3875" marB="0"/>
                </a:tc>
                <a:extLst>
                  <a:ext uri="{0D108BD9-81ED-4DB2-BD59-A6C34878D82A}">
                    <a16:rowId xmlns:a16="http://schemas.microsoft.com/office/drawing/2014/main" val="3617444753"/>
                  </a:ext>
                </a:extLst>
              </a:tr>
              <a:tr h="213067">
                <a:tc>
                  <a:txBody>
                    <a:bodyPr/>
                    <a:lstStyle/>
                    <a:p>
                      <a:pPr algn="l" fontAlgn="t"/>
                      <a:r>
                        <a:rPr lang="en-US" sz="1400" u="none" strike="noStrike" dirty="0" err="1">
                          <a:effectLst/>
                        </a:rPr>
                        <a:t>Microsoft.Storage</a:t>
                      </a:r>
                      <a:r>
                        <a:rPr lang="en-US" sz="1400" u="none" strike="noStrike" dirty="0">
                          <a:effectLst/>
                        </a:rPr>
                        <a:t>/</a:t>
                      </a:r>
                      <a:r>
                        <a:rPr lang="en-US" sz="1400" u="none" strike="noStrike" dirty="0" err="1">
                          <a:effectLst/>
                        </a:rPr>
                        <a:t>storageAccounts</a:t>
                      </a:r>
                      <a:r>
                        <a:rPr lang="en-US" sz="1400" u="none" strike="noStrike" dirty="0">
                          <a:effectLst/>
                        </a:rPr>
                        <a:t>/</a:t>
                      </a:r>
                      <a:r>
                        <a:rPr lang="en-US" sz="1400" u="none" strike="noStrike" dirty="0" err="1">
                          <a:effectLst/>
                        </a:rPr>
                        <a:t>listKeys</a:t>
                      </a:r>
                      <a:r>
                        <a:rPr lang="en-US" sz="1400" u="none" strike="noStrike" dirty="0">
                          <a:effectLst/>
                        </a:rPr>
                        <a:t>/action</a:t>
                      </a:r>
                      <a:endParaRPr lang="en-US" sz="1400" b="0" i="0" u="none" strike="noStrike" dirty="0">
                        <a:solidFill>
                          <a:srgbClr val="505050"/>
                        </a:solidFill>
                        <a:effectLst/>
                        <a:latin typeface="Segoe UI" panose="020B0502040204020203" pitchFamily="34" charset="0"/>
                      </a:endParaRPr>
                    </a:p>
                  </a:txBody>
                  <a:tcPr marL="3875" marR="3875" marT="3875" marB="0"/>
                </a:tc>
                <a:tc>
                  <a:txBody>
                    <a:bodyPr/>
                    <a:lstStyle/>
                    <a:p>
                      <a:pPr algn="l" fontAlgn="t"/>
                      <a:r>
                        <a:rPr lang="en-US" sz="1400" u="none" strike="noStrike">
                          <a:effectLst/>
                        </a:rPr>
                        <a:t>List storage account keys</a:t>
                      </a:r>
                      <a:endParaRPr lang="en-US" sz="1400" b="0" i="0" u="none" strike="noStrike">
                        <a:solidFill>
                          <a:srgbClr val="505050"/>
                        </a:solidFill>
                        <a:effectLst/>
                        <a:latin typeface="Segoe UI" panose="020B0502040204020203" pitchFamily="34" charset="0"/>
                      </a:endParaRPr>
                    </a:p>
                  </a:txBody>
                  <a:tcPr marL="3875" marR="3875" marT="3875" marB="0"/>
                </a:tc>
                <a:extLst>
                  <a:ext uri="{0D108BD9-81ED-4DB2-BD59-A6C34878D82A}">
                    <a16:rowId xmlns:a16="http://schemas.microsoft.com/office/drawing/2014/main" val="4075174338"/>
                  </a:ext>
                </a:extLst>
              </a:tr>
              <a:tr h="213067">
                <a:tc>
                  <a:txBody>
                    <a:bodyPr/>
                    <a:lstStyle/>
                    <a:p>
                      <a:pPr algn="l" fontAlgn="t"/>
                      <a:r>
                        <a:rPr lang="en-US" sz="1400" u="none" strike="noStrike" dirty="0" err="1">
                          <a:effectLst/>
                        </a:rPr>
                        <a:t>Microsoft.Network</a:t>
                      </a:r>
                      <a:r>
                        <a:rPr lang="en-US" sz="1400" u="none" strike="noStrike" dirty="0">
                          <a:effectLst/>
                        </a:rPr>
                        <a:t>/</a:t>
                      </a:r>
                      <a:r>
                        <a:rPr lang="en-US" sz="1400" u="none" strike="noStrike" dirty="0" err="1">
                          <a:effectLst/>
                        </a:rPr>
                        <a:t>virtualNetworks</a:t>
                      </a:r>
                      <a:r>
                        <a:rPr lang="en-US" sz="1400" u="none" strike="noStrike" dirty="0">
                          <a:effectLst/>
                        </a:rPr>
                        <a:t>/read</a:t>
                      </a:r>
                      <a:endParaRPr lang="en-US" sz="1400" b="0" i="0" u="none" strike="noStrike" dirty="0">
                        <a:solidFill>
                          <a:srgbClr val="505050"/>
                        </a:solidFill>
                        <a:effectLst/>
                        <a:latin typeface="Segoe UI" panose="020B0502040204020203" pitchFamily="34" charset="0"/>
                      </a:endParaRPr>
                    </a:p>
                  </a:txBody>
                  <a:tcPr marL="3875" marR="3875" marT="3875" marB="0"/>
                </a:tc>
                <a:tc>
                  <a:txBody>
                    <a:bodyPr/>
                    <a:lstStyle/>
                    <a:p>
                      <a:pPr algn="l" fontAlgn="t"/>
                      <a:r>
                        <a:rPr lang="en-US" sz="1400" u="none" strike="noStrike">
                          <a:effectLst/>
                        </a:rPr>
                        <a:t>Read virtual networks</a:t>
                      </a:r>
                      <a:endParaRPr lang="en-US" sz="1400" b="0" i="0" u="none" strike="noStrike">
                        <a:solidFill>
                          <a:srgbClr val="505050"/>
                        </a:solidFill>
                        <a:effectLst/>
                        <a:latin typeface="Segoe UI" panose="020B0502040204020203" pitchFamily="34" charset="0"/>
                      </a:endParaRPr>
                    </a:p>
                  </a:txBody>
                  <a:tcPr marL="3875" marR="3875" marT="3875" marB="0"/>
                </a:tc>
                <a:extLst>
                  <a:ext uri="{0D108BD9-81ED-4DB2-BD59-A6C34878D82A}">
                    <a16:rowId xmlns:a16="http://schemas.microsoft.com/office/drawing/2014/main" val="825990849"/>
                  </a:ext>
                </a:extLst>
              </a:tr>
              <a:tr h="213067">
                <a:tc>
                  <a:txBody>
                    <a:bodyPr/>
                    <a:lstStyle/>
                    <a:p>
                      <a:pPr algn="l" fontAlgn="t"/>
                      <a:r>
                        <a:rPr lang="en-US" sz="1400" u="none" strike="noStrike">
                          <a:effectLst/>
                        </a:rPr>
                        <a:t>Microsoft.Network/virtualNetworks/subnets/join/action</a:t>
                      </a:r>
                      <a:endParaRPr lang="en-US" sz="1400" b="0" i="0" u="none" strike="noStrike">
                        <a:solidFill>
                          <a:srgbClr val="505050"/>
                        </a:solidFill>
                        <a:effectLst/>
                        <a:latin typeface="Segoe UI" panose="020B0502040204020203" pitchFamily="34" charset="0"/>
                      </a:endParaRPr>
                    </a:p>
                  </a:txBody>
                  <a:tcPr marL="3875" marR="3875" marT="3875" marB="0"/>
                </a:tc>
                <a:tc>
                  <a:txBody>
                    <a:bodyPr/>
                    <a:lstStyle/>
                    <a:p>
                      <a:pPr algn="l" fontAlgn="t"/>
                      <a:r>
                        <a:rPr lang="en-US" sz="1400" u="none" strike="noStrike">
                          <a:effectLst/>
                        </a:rPr>
                        <a:t>Join virtual network subnets</a:t>
                      </a:r>
                      <a:endParaRPr lang="en-US" sz="1400" b="0" i="0" u="none" strike="noStrike">
                        <a:solidFill>
                          <a:srgbClr val="505050"/>
                        </a:solidFill>
                        <a:effectLst/>
                        <a:latin typeface="Segoe UI" panose="020B0502040204020203" pitchFamily="34" charset="0"/>
                      </a:endParaRPr>
                    </a:p>
                  </a:txBody>
                  <a:tcPr marL="3875" marR="3875" marT="3875" marB="0"/>
                </a:tc>
                <a:extLst>
                  <a:ext uri="{0D108BD9-81ED-4DB2-BD59-A6C34878D82A}">
                    <a16:rowId xmlns:a16="http://schemas.microsoft.com/office/drawing/2014/main" val="3047231750"/>
                  </a:ext>
                </a:extLst>
              </a:tr>
              <a:tr h="213067">
                <a:tc>
                  <a:txBody>
                    <a:bodyPr/>
                    <a:lstStyle/>
                    <a:p>
                      <a:pPr algn="l" fontAlgn="t"/>
                      <a:r>
                        <a:rPr lang="en-US" sz="1400" u="none" strike="noStrike">
                          <a:effectLst/>
                        </a:rPr>
                        <a:t>Microsoft.Network/loadBalancers/read</a:t>
                      </a:r>
                      <a:endParaRPr lang="en-US" sz="1400" b="0" i="0" u="none" strike="noStrike">
                        <a:solidFill>
                          <a:srgbClr val="505050"/>
                        </a:solidFill>
                        <a:effectLst/>
                        <a:latin typeface="Segoe UI" panose="020B0502040204020203" pitchFamily="34" charset="0"/>
                      </a:endParaRPr>
                    </a:p>
                  </a:txBody>
                  <a:tcPr marL="3875" marR="3875" marT="3875" marB="0"/>
                </a:tc>
                <a:tc>
                  <a:txBody>
                    <a:bodyPr/>
                    <a:lstStyle/>
                    <a:p>
                      <a:pPr algn="l" fontAlgn="t"/>
                      <a:r>
                        <a:rPr lang="en-US" sz="1400" u="none" strike="noStrike">
                          <a:effectLst/>
                        </a:rPr>
                        <a:t>Read load balancers</a:t>
                      </a:r>
                      <a:endParaRPr lang="en-US" sz="1400" b="0" i="0" u="none" strike="noStrike">
                        <a:solidFill>
                          <a:srgbClr val="505050"/>
                        </a:solidFill>
                        <a:effectLst/>
                        <a:latin typeface="Segoe UI" panose="020B0502040204020203" pitchFamily="34" charset="0"/>
                      </a:endParaRPr>
                    </a:p>
                  </a:txBody>
                  <a:tcPr marL="3875" marR="3875" marT="3875" marB="0"/>
                </a:tc>
                <a:extLst>
                  <a:ext uri="{0D108BD9-81ED-4DB2-BD59-A6C34878D82A}">
                    <a16:rowId xmlns:a16="http://schemas.microsoft.com/office/drawing/2014/main" val="2289434427"/>
                  </a:ext>
                </a:extLst>
              </a:tr>
              <a:tr h="213067">
                <a:tc>
                  <a:txBody>
                    <a:bodyPr/>
                    <a:lstStyle/>
                    <a:p>
                      <a:pPr algn="l" fontAlgn="t"/>
                      <a:r>
                        <a:rPr lang="en-US" sz="1400" u="none" strike="noStrike">
                          <a:effectLst/>
                        </a:rPr>
                        <a:t>Microsoft.Network/loadBalancers/backendAddressPools/join/action</a:t>
                      </a:r>
                      <a:endParaRPr lang="en-US" sz="1400" b="0" i="0" u="none" strike="noStrike">
                        <a:solidFill>
                          <a:srgbClr val="505050"/>
                        </a:solidFill>
                        <a:effectLst/>
                        <a:latin typeface="Segoe UI" panose="020B0502040204020203" pitchFamily="34" charset="0"/>
                      </a:endParaRPr>
                    </a:p>
                  </a:txBody>
                  <a:tcPr marL="3875" marR="3875" marT="3875" marB="0"/>
                </a:tc>
                <a:tc>
                  <a:txBody>
                    <a:bodyPr/>
                    <a:lstStyle/>
                    <a:p>
                      <a:pPr algn="l" fontAlgn="t"/>
                      <a:r>
                        <a:rPr lang="en-US" sz="1400" u="none" strike="noStrike">
                          <a:effectLst/>
                        </a:rPr>
                        <a:t>Join load balancer backend address pools</a:t>
                      </a:r>
                      <a:endParaRPr lang="en-US" sz="1400" b="0" i="0" u="none" strike="noStrike">
                        <a:solidFill>
                          <a:srgbClr val="505050"/>
                        </a:solidFill>
                        <a:effectLst/>
                        <a:latin typeface="Segoe UI" panose="020B0502040204020203" pitchFamily="34" charset="0"/>
                      </a:endParaRPr>
                    </a:p>
                  </a:txBody>
                  <a:tcPr marL="3875" marR="3875" marT="3875" marB="0"/>
                </a:tc>
                <a:extLst>
                  <a:ext uri="{0D108BD9-81ED-4DB2-BD59-A6C34878D82A}">
                    <a16:rowId xmlns:a16="http://schemas.microsoft.com/office/drawing/2014/main" val="4027996283"/>
                  </a:ext>
                </a:extLst>
              </a:tr>
              <a:tr h="213067">
                <a:tc>
                  <a:txBody>
                    <a:bodyPr/>
                    <a:lstStyle/>
                    <a:p>
                      <a:pPr algn="l" fontAlgn="t"/>
                      <a:r>
                        <a:rPr lang="en-US" sz="1400" u="none" strike="noStrike">
                          <a:effectLst/>
                        </a:rPr>
                        <a:t>Microsoft.Network/loadBalancers/inboundNatRules/join/action</a:t>
                      </a:r>
                      <a:endParaRPr lang="en-US" sz="1400" b="0" i="0" u="none" strike="noStrike">
                        <a:solidFill>
                          <a:srgbClr val="505050"/>
                        </a:solidFill>
                        <a:effectLst/>
                        <a:latin typeface="Segoe UI" panose="020B0502040204020203" pitchFamily="34" charset="0"/>
                      </a:endParaRPr>
                    </a:p>
                  </a:txBody>
                  <a:tcPr marL="3875" marR="3875" marT="3875" marB="0"/>
                </a:tc>
                <a:tc>
                  <a:txBody>
                    <a:bodyPr/>
                    <a:lstStyle/>
                    <a:p>
                      <a:pPr algn="l" fontAlgn="t"/>
                      <a:r>
                        <a:rPr lang="en-US" sz="1400" u="none" strike="noStrike">
                          <a:effectLst/>
                        </a:rPr>
                        <a:t>Join load balancer inbound NAT Rules</a:t>
                      </a:r>
                      <a:endParaRPr lang="en-US" sz="1400" b="0" i="0" u="none" strike="noStrike">
                        <a:solidFill>
                          <a:srgbClr val="505050"/>
                        </a:solidFill>
                        <a:effectLst/>
                        <a:latin typeface="Segoe UI" panose="020B0502040204020203" pitchFamily="34" charset="0"/>
                      </a:endParaRPr>
                    </a:p>
                  </a:txBody>
                  <a:tcPr marL="3875" marR="3875" marT="3875" marB="0"/>
                </a:tc>
                <a:extLst>
                  <a:ext uri="{0D108BD9-81ED-4DB2-BD59-A6C34878D82A}">
                    <a16:rowId xmlns:a16="http://schemas.microsoft.com/office/drawing/2014/main" val="471127959"/>
                  </a:ext>
                </a:extLst>
              </a:tr>
              <a:tr h="213067">
                <a:tc>
                  <a:txBody>
                    <a:bodyPr/>
                    <a:lstStyle/>
                    <a:p>
                      <a:pPr algn="l" fontAlgn="t"/>
                      <a:r>
                        <a:rPr lang="en-US" sz="1400" u="none" strike="noStrike">
                          <a:effectLst/>
                        </a:rPr>
                        <a:t>Microsoft.Network/publicIPAddresses/read</a:t>
                      </a:r>
                      <a:endParaRPr lang="en-US" sz="1400" b="0" i="0" u="none" strike="noStrike">
                        <a:solidFill>
                          <a:srgbClr val="505050"/>
                        </a:solidFill>
                        <a:effectLst/>
                        <a:latin typeface="Segoe UI" panose="020B0502040204020203" pitchFamily="34" charset="0"/>
                      </a:endParaRPr>
                    </a:p>
                  </a:txBody>
                  <a:tcPr marL="3875" marR="3875" marT="3875" marB="0"/>
                </a:tc>
                <a:tc>
                  <a:txBody>
                    <a:bodyPr/>
                    <a:lstStyle/>
                    <a:p>
                      <a:pPr algn="l" fontAlgn="t"/>
                      <a:r>
                        <a:rPr lang="en-US" sz="1400" u="none" strike="noStrike">
                          <a:effectLst/>
                        </a:rPr>
                        <a:t>Read network public IP addresses</a:t>
                      </a:r>
                      <a:endParaRPr lang="en-US" sz="1400" b="0" i="0" u="none" strike="noStrike">
                        <a:solidFill>
                          <a:srgbClr val="505050"/>
                        </a:solidFill>
                        <a:effectLst/>
                        <a:latin typeface="Segoe UI" panose="020B0502040204020203" pitchFamily="34" charset="0"/>
                      </a:endParaRPr>
                    </a:p>
                  </a:txBody>
                  <a:tcPr marL="3875" marR="3875" marT="3875" marB="0"/>
                </a:tc>
                <a:extLst>
                  <a:ext uri="{0D108BD9-81ED-4DB2-BD59-A6C34878D82A}">
                    <a16:rowId xmlns:a16="http://schemas.microsoft.com/office/drawing/2014/main" val="4165134517"/>
                  </a:ext>
                </a:extLst>
              </a:tr>
              <a:tr h="213067">
                <a:tc>
                  <a:txBody>
                    <a:bodyPr/>
                    <a:lstStyle/>
                    <a:p>
                      <a:pPr algn="l" fontAlgn="t"/>
                      <a:r>
                        <a:rPr lang="en-US" sz="1400" u="none" strike="noStrike">
                          <a:effectLst/>
                        </a:rPr>
                        <a:t>Microsoft.Network/publicIPAddresses/join/action</a:t>
                      </a:r>
                      <a:endParaRPr lang="en-US" sz="1400" b="0" i="0" u="none" strike="noStrike">
                        <a:solidFill>
                          <a:srgbClr val="505050"/>
                        </a:solidFill>
                        <a:effectLst/>
                        <a:latin typeface="Segoe UI" panose="020B0502040204020203" pitchFamily="34" charset="0"/>
                      </a:endParaRPr>
                    </a:p>
                  </a:txBody>
                  <a:tcPr marL="3875" marR="3875" marT="3875" marB="0"/>
                </a:tc>
                <a:tc>
                  <a:txBody>
                    <a:bodyPr/>
                    <a:lstStyle/>
                    <a:p>
                      <a:pPr algn="l" fontAlgn="t"/>
                      <a:r>
                        <a:rPr lang="en-US" sz="1400" u="none" strike="noStrike">
                          <a:effectLst/>
                        </a:rPr>
                        <a:t>Join network public IP addresses</a:t>
                      </a:r>
                      <a:endParaRPr lang="en-US" sz="1400" b="0" i="0" u="none" strike="noStrike">
                        <a:solidFill>
                          <a:srgbClr val="505050"/>
                        </a:solidFill>
                        <a:effectLst/>
                        <a:latin typeface="Segoe UI" panose="020B0502040204020203" pitchFamily="34" charset="0"/>
                      </a:endParaRPr>
                    </a:p>
                  </a:txBody>
                  <a:tcPr marL="3875" marR="3875" marT="3875" marB="0"/>
                </a:tc>
                <a:extLst>
                  <a:ext uri="{0D108BD9-81ED-4DB2-BD59-A6C34878D82A}">
                    <a16:rowId xmlns:a16="http://schemas.microsoft.com/office/drawing/2014/main" val="1783425325"/>
                  </a:ext>
                </a:extLst>
              </a:tr>
              <a:tr h="213067">
                <a:tc>
                  <a:txBody>
                    <a:bodyPr/>
                    <a:lstStyle/>
                    <a:p>
                      <a:pPr algn="l" fontAlgn="t"/>
                      <a:r>
                        <a:rPr lang="en-US" sz="1400" u="none" strike="noStrike" dirty="0" err="1">
                          <a:effectLst/>
                        </a:rPr>
                        <a:t>Microsoft.Network</a:t>
                      </a:r>
                      <a:r>
                        <a:rPr lang="en-US" sz="1400" u="none" strike="noStrike" dirty="0">
                          <a:effectLst/>
                        </a:rPr>
                        <a:t>/</a:t>
                      </a:r>
                      <a:r>
                        <a:rPr lang="en-US" sz="1400" u="none" strike="noStrike" dirty="0" err="1">
                          <a:effectLst/>
                        </a:rPr>
                        <a:t>networkSecurityGroups</a:t>
                      </a:r>
                      <a:r>
                        <a:rPr lang="en-US" sz="1400" u="none" strike="noStrike" dirty="0">
                          <a:effectLst/>
                        </a:rPr>
                        <a:t>/read</a:t>
                      </a:r>
                      <a:endParaRPr lang="en-US" sz="1400" b="0" i="0" u="none" strike="noStrike" dirty="0">
                        <a:solidFill>
                          <a:srgbClr val="505050"/>
                        </a:solidFill>
                        <a:effectLst/>
                        <a:latin typeface="Segoe UI" panose="020B0502040204020203" pitchFamily="34" charset="0"/>
                      </a:endParaRPr>
                    </a:p>
                  </a:txBody>
                  <a:tcPr marL="3875" marR="3875" marT="3875" marB="0"/>
                </a:tc>
                <a:tc>
                  <a:txBody>
                    <a:bodyPr/>
                    <a:lstStyle/>
                    <a:p>
                      <a:pPr algn="l" fontAlgn="t"/>
                      <a:r>
                        <a:rPr lang="en-US" sz="1400" u="none" strike="noStrike">
                          <a:effectLst/>
                        </a:rPr>
                        <a:t>Read network security groups</a:t>
                      </a:r>
                      <a:endParaRPr lang="en-US" sz="1400" b="0" i="0" u="none" strike="noStrike">
                        <a:solidFill>
                          <a:srgbClr val="505050"/>
                        </a:solidFill>
                        <a:effectLst/>
                        <a:latin typeface="Segoe UI" panose="020B0502040204020203" pitchFamily="34" charset="0"/>
                      </a:endParaRPr>
                    </a:p>
                  </a:txBody>
                  <a:tcPr marL="3875" marR="3875" marT="3875" marB="0"/>
                </a:tc>
                <a:extLst>
                  <a:ext uri="{0D108BD9-81ED-4DB2-BD59-A6C34878D82A}">
                    <a16:rowId xmlns:a16="http://schemas.microsoft.com/office/drawing/2014/main" val="2456346286"/>
                  </a:ext>
                </a:extLst>
              </a:tr>
              <a:tr h="213067">
                <a:tc>
                  <a:txBody>
                    <a:bodyPr/>
                    <a:lstStyle/>
                    <a:p>
                      <a:pPr algn="l" fontAlgn="t"/>
                      <a:r>
                        <a:rPr lang="en-US" sz="1400" u="none" strike="noStrike" dirty="0" err="1">
                          <a:effectLst/>
                        </a:rPr>
                        <a:t>Microsoft.Network</a:t>
                      </a:r>
                      <a:r>
                        <a:rPr lang="en-US" sz="1400" u="none" strike="noStrike" dirty="0">
                          <a:effectLst/>
                        </a:rPr>
                        <a:t>/</a:t>
                      </a:r>
                      <a:r>
                        <a:rPr lang="en-US" sz="1400" u="none" strike="noStrike" dirty="0" err="1">
                          <a:effectLst/>
                        </a:rPr>
                        <a:t>networkSecurityGroups</a:t>
                      </a:r>
                      <a:r>
                        <a:rPr lang="en-US" sz="1400" u="none" strike="noStrike" dirty="0">
                          <a:effectLst/>
                        </a:rPr>
                        <a:t>/join/action</a:t>
                      </a:r>
                      <a:endParaRPr lang="en-US" sz="1400" b="0" i="0" u="none" strike="noStrike" dirty="0">
                        <a:solidFill>
                          <a:srgbClr val="505050"/>
                        </a:solidFill>
                        <a:effectLst/>
                        <a:latin typeface="Segoe UI" panose="020B0502040204020203" pitchFamily="34" charset="0"/>
                      </a:endParaRPr>
                    </a:p>
                  </a:txBody>
                  <a:tcPr marL="3875" marR="3875" marT="3875" marB="0"/>
                </a:tc>
                <a:tc>
                  <a:txBody>
                    <a:bodyPr/>
                    <a:lstStyle/>
                    <a:p>
                      <a:pPr algn="l" fontAlgn="t"/>
                      <a:r>
                        <a:rPr lang="en-US" sz="1400" u="none" strike="noStrike">
                          <a:effectLst/>
                        </a:rPr>
                        <a:t>Join network security groups</a:t>
                      </a:r>
                      <a:endParaRPr lang="en-US" sz="1400" b="0" i="0" u="none" strike="noStrike">
                        <a:solidFill>
                          <a:srgbClr val="505050"/>
                        </a:solidFill>
                        <a:effectLst/>
                        <a:latin typeface="Segoe UI" panose="020B0502040204020203" pitchFamily="34" charset="0"/>
                      </a:endParaRPr>
                    </a:p>
                  </a:txBody>
                  <a:tcPr marL="3875" marR="3875" marT="3875" marB="0"/>
                </a:tc>
                <a:extLst>
                  <a:ext uri="{0D108BD9-81ED-4DB2-BD59-A6C34878D82A}">
                    <a16:rowId xmlns:a16="http://schemas.microsoft.com/office/drawing/2014/main" val="1764159614"/>
                  </a:ext>
                </a:extLst>
              </a:tr>
              <a:tr h="213067">
                <a:tc>
                  <a:txBody>
                    <a:bodyPr/>
                    <a:lstStyle/>
                    <a:p>
                      <a:pPr algn="l" fontAlgn="t"/>
                      <a:r>
                        <a:rPr lang="en-US" sz="1400" u="none" strike="noStrike" dirty="0" err="1">
                          <a:effectLst/>
                        </a:rPr>
                        <a:t>Microsoft.Network</a:t>
                      </a:r>
                      <a:r>
                        <a:rPr lang="en-US" sz="1400" u="none" strike="noStrike" dirty="0">
                          <a:effectLst/>
                        </a:rPr>
                        <a:t>/</a:t>
                      </a:r>
                      <a:r>
                        <a:rPr lang="en-US" sz="1400" u="none" strike="noStrike" dirty="0" err="1">
                          <a:effectLst/>
                        </a:rPr>
                        <a:t>networkInterfaces</a:t>
                      </a:r>
                      <a:r>
                        <a:rPr lang="en-US" sz="1400" u="none" strike="noStrike" dirty="0">
                          <a:effectLst/>
                        </a:rPr>
                        <a:t>/*</a:t>
                      </a:r>
                      <a:endParaRPr lang="en-US" sz="1400" b="0" i="0" u="none" strike="noStrike" dirty="0">
                        <a:solidFill>
                          <a:srgbClr val="505050"/>
                        </a:solidFill>
                        <a:effectLst/>
                        <a:latin typeface="Segoe UI" panose="020B0502040204020203" pitchFamily="34" charset="0"/>
                      </a:endParaRPr>
                    </a:p>
                  </a:txBody>
                  <a:tcPr marL="3875" marR="3875" marT="3875" marB="0"/>
                </a:tc>
                <a:tc>
                  <a:txBody>
                    <a:bodyPr/>
                    <a:lstStyle/>
                    <a:p>
                      <a:pPr algn="l" fontAlgn="t"/>
                      <a:r>
                        <a:rPr lang="en-US" sz="1400" u="none" strike="noStrike">
                          <a:effectLst/>
                        </a:rPr>
                        <a:t>Create and manage network interfaces</a:t>
                      </a:r>
                      <a:endParaRPr lang="en-US" sz="1400" b="0" i="0" u="none" strike="noStrike">
                        <a:solidFill>
                          <a:srgbClr val="505050"/>
                        </a:solidFill>
                        <a:effectLst/>
                        <a:latin typeface="Segoe UI" panose="020B0502040204020203" pitchFamily="34" charset="0"/>
                      </a:endParaRPr>
                    </a:p>
                  </a:txBody>
                  <a:tcPr marL="3875" marR="3875" marT="3875" marB="0"/>
                </a:tc>
                <a:extLst>
                  <a:ext uri="{0D108BD9-81ED-4DB2-BD59-A6C34878D82A}">
                    <a16:rowId xmlns:a16="http://schemas.microsoft.com/office/drawing/2014/main" val="755547283"/>
                  </a:ext>
                </a:extLst>
              </a:tr>
              <a:tr h="213067">
                <a:tc>
                  <a:txBody>
                    <a:bodyPr/>
                    <a:lstStyle/>
                    <a:p>
                      <a:pPr algn="l" fontAlgn="t"/>
                      <a:r>
                        <a:rPr lang="en-US" sz="1400" u="none" strike="noStrike" dirty="0" err="1">
                          <a:effectLst/>
                        </a:rPr>
                        <a:t>Microsoft.Network</a:t>
                      </a:r>
                      <a:r>
                        <a:rPr lang="en-US" sz="1400" u="none" strike="noStrike" dirty="0">
                          <a:effectLst/>
                        </a:rPr>
                        <a:t>/locations/*</a:t>
                      </a:r>
                      <a:endParaRPr lang="en-US" sz="1400" b="0" i="0" u="none" strike="noStrike" dirty="0">
                        <a:solidFill>
                          <a:srgbClr val="505050"/>
                        </a:solidFill>
                        <a:effectLst/>
                        <a:latin typeface="Segoe UI" panose="020B0502040204020203" pitchFamily="34" charset="0"/>
                      </a:endParaRPr>
                    </a:p>
                  </a:txBody>
                  <a:tcPr marL="3875" marR="3875" marT="3875" marB="0"/>
                </a:tc>
                <a:tc>
                  <a:txBody>
                    <a:bodyPr/>
                    <a:lstStyle/>
                    <a:p>
                      <a:pPr algn="l" fontAlgn="t"/>
                      <a:r>
                        <a:rPr lang="en-US" sz="1400" u="none" strike="noStrike">
                          <a:effectLst/>
                        </a:rPr>
                        <a:t>Create and manage network locations</a:t>
                      </a:r>
                      <a:endParaRPr lang="en-US" sz="1400" b="0" i="0" u="none" strike="noStrike">
                        <a:solidFill>
                          <a:srgbClr val="505050"/>
                        </a:solidFill>
                        <a:effectLst/>
                        <a:latin typeface="Segoe UI" panose="020B0502040204020203" pitchFamily="34" charset="0"/>
                      </a:endParaRPr>
                    </a:p>
                  </a:txBody>
                  <a:tcPr marL="3875" marR="3875" marT="3875" marB="0"/>
                </a:tc>
                <a:extLst>
                  <a:ext uri="{0D108BD9-81ED-4DB2-BD59-A6C34878D82A}">
                    <a16:rowId xmlns:a16="http://schemas.microsoft.com/office/drawing/2014/main" val="1047013053"/>
                  </a:ext>
                </a:extLst>
              </a:tr>
              <a:tr h="213067">
                <a:tc>
                  <a:txBody>
                    <a:bodyPr/>
                    <a:lstStyle/>
                    <a:p>
                      <a:pPr algn="l" fontAlgn="t"/>
                      <a:r>
                        <a:rPr lang="en-US" sz="1400" u="none" strike="noStrike" dirty="0" err="1">
                          <a:effectLst/>
                        </a:rPr>
                        <a:t>Microsoft.Network</a:t>
                      </a:r>
                      <a:r>
                        <a:rPr lang="en-US" sz="1400" u="none" strike="noStrike" dirty="0">
                          <a:effectLst/>
                        </a:rPr>
                        <a:t>/</a:t>
                      </a:r>
                      <a:r>
                        <a:rPr lang="en-US" sz="1400" u="none" strike="noStrike" dirty="0" err="1">
                          <a:effectLst/>
                        </a:rPr>
                        <a:t>applicationGateways</a:t>
                      </a:r>
                      <a:r>
                        <a:rPr lang="en-US" sz="1400" u="none" strike="noStrike" dirty="0">
                          <a:effectLst/>
                        </a:rPr>
                        <a:t>/</a:t>
                      </a:r>
                      <a:r>
                        <a:rPr lang="en-US" sz="1400" u="none" strike="noStrike" dirty="0" err="1">
                          <a:effectLst/>
                        </a:rPr>
                        <a:t>backendAddressPools</a:t>
                      </a:r>
                      <a:r>
                        <a:rPr lang="en-US" sz="1400" u="none" strike="noStrike" dirty="0">
                          <a:effectLst/>
                        </a:rPr>
                        <a:t>/join/action</a:t>
                      </a:r>
                      <a:endParaRPr lang="en-US" sz="1400" b="0" i="0" u="none" strike="noStrike" dirty="0">
                        <a:solidFill>
                          <a:srgbClr val="505050"/>
                        </a:solidFill>
                        <a:effectLst/>
                        <a:latin typeface="Segoe UI" panose="020B0502040204020203" pitchFamily="34" charset="0"/>
                      </a:endParaRPr>
                    </a:p>
                  </a:txBody>
                  <a:tcPr marL="3875" marR="3875" marT="3875" marB="0"/>
                </a:tc>
                <a:tc>
                  <a:txBody>
                    <a:bodyPr/>
                    <a:lstStyle/>
                    <a:p>
                      <a:pPr algn="l" fontAlgn="t"/>
                      <a:r>
                        <a:rPr lang="en-US" sz="1400" u="none" strike="noStrike">
                          <a:effectLst/>
                        </a:rPr>
                        <a:t>Join network application gateway backend address pools</a:t>
                      </a:r>
                      <a:endParaRPr lang="en-US" sz="1400" b="0" i="0" u="none" strike="noStrike">
                        <a:solidFill>
                          <a:srgbClr val="505050"/>
                        </a:solidFill>
                        <a:effectLst/>
                        <a:latin typeface="Segoe UI" panose="020B0502040204020203" pitchFamily="34" charset="0"/>
                      </a:endParaRPr>
                    </a:p>
                  </a:txBody>
                  <a:tcPr marL="3875" marR="3875" marT="3875" marB="0"/>
                </a:tc>
                <a:extLst>
                  <a:ext uri="{0D108BD9-81ED-4DB2-BD59-A6C34878D82A}">
                    <a16:rowId xmlns:a16="http://schemas.microsoft.com/office/drawing/2014/main" val="4221708470"/>
                  </a:ext>
                </a:extLst>
              </a:tr>
              <a:tr h="213067">
                <a:tc>
                  <a:txBody>
                    <a:bodyPr/>
                    <a:lstStyle/>
                    <a:p>
                      <a:pPr algn="l" fontAlgn="t"/>
                      <a:r>
                        <a:rPr lang="en-US" sz="1400" u="none" strike="noStrike" dirty="0" err="1">
                          <a:effectLst/>
                        </a:rPr>
                        <a:t>Microsoft.Compute</a:t>
                      </a:r>
                      <a:r>
                        <a:rPr lang="en-US" sz="1400" u="none" strike="noStrike" dirty="0">
                          <a:effectLst/>
                        </a:rPr>
                        <a:t>/</a:t>
                      </a:r>
                      <a:r>
                        <a:rPr lang="en-US" sz="1400" u="none" strike="noStrike" dirty="0" err="1">
                          <a:effectLst/>
                        </a:rPr>
                        <a:t>virtualMachines</a:t>
                      </a:r>
                      <a:r>
                        <a:rPr lang="en-US" sz="1400" u="none" strike="noStrike" dirty="0">
                          <a:effectLst/>
                        </a:rPr>
                        <a:t>/*</a:t>
                      </a:r>
                      <a:endParaRPr lang="en-US" sz="1400" b="0" i="0" u="none" strike="noStrike" dirty="0">
                        <a:solidFill>
                          <a:srgbClr val="505050"/>
                        </a:solidFill>
                        <a:effectLst/>
                        <a:latin typeface="Segoe UI" panose="020B0502040204020203" pitchFamily="34" charset="0"/>
                      </a:endParaRPr>
                    </a:p>
                  </a:txBody>
                  <a:tcPr marL="3875" marR="3875" marT="3875" marB="0"/>
                </a:tc>
                <a:tc>
                  <a:txBody>
                    <a:bodyPr/>
                    <a:lstStyle/>
                    <a:p>
                      <a:pPr algn="l" fontAlgn="t"/>
                      <a:r>
                        <a:rPr lang="en-US" sz="1400" u="none" strike="noStrike">
                          <a:effectLst/>
                        </a:rPr>
                        <a:t>Create and manage virtual machines</a:t>
                      </a:r>
                      <a:endParaRPr lang="en-US" sz="1400" b="0" i="0" u="none" strike="noStrike">
                        <a:solidFill>
                          <a:srgbClr val="505050"/>
                        </a:solidFill>
                        <a:effectLst/>
                        <a:latin typeface="Segoe UI" panose="020B0502040204020203" pitchFamily="34" charset="0"/>
                      </a:endParaRPr>
                    </a:p>
                  </a:txBody>
                  <a:tcPr marL="3875" marR="3875" marT="3875" marB="0"/>
                </a:tc>
                <a:extLst>
                  <a:ext uri="{0D108BD9-81ED-4DB2-BD59-A6C34878D82A}">
                    <a16:rowId xmlns:a16="http://schemas.microsoft.com/office/drawing/2014/main" val="1793823115"/>
                  </a:ext>
                </a:extLst>
              </a:tr>
              <a:tr h="213067">
                <a:tc>
                  <a:txBody>
                    <a:bodyPr/>
                    <a:lstStyle/>
                    <a:p>
                      <a:pPr algn="l" fontAlgn="t"/>
                      <a:r>
                        <a:rPr lang="en-US" sz="1400" u="none" strike="noStrike" dirty="0" err="1">
                          <a:effectLst/>
                        </a:rPr>
                        <a:t>Microsoft.Compute</a:t>
                      </a:r>
                      <a:r>
                        <a:rPr lang="en-US" sz="1400" u="none" strike="noStrike" dirty="0">
                          <a:effectLst/>
                        </a:rPr>
                        <a:t>/</a:t>
                      </a:r>
                      <a:r>
                        <a:rPr lang="en-US" sz="1400" u="none" strike="noStrike" dirty="0" err="1">
                          <a:effectLst/>
                        </a:rPr>
                        <a:t>availabilitySets</a:t>
                      </a:r>
                      <a:r>
                        <a:rPr lang="en-US" sz="1400" u="none" strike="noStrike" dirty="0">
                          <a:effectLst/>
                        </a:rPr>
                        <a:t>/*</a:t>
                      </a:r>
                      <a:endParaRPr lang="en-US" sz="1400" b="0" i="0" u="none" strike="noStrike" dirty="0">
                        <a:solidFill>
                          <a:srgbClr val="505050"/>
                        </a:solidFill>
                        <a:effectLst/>
                        <a:latin typeface="Segoe UI" panose="020B0502040204020203" pitchFamily="34" charset="0"/>
                      </a:endParaRPr>
                    </a:p>
                  </a:txBody>
                  <a:tcPr marL="3875" marR="3875" marT="3875" marB="0"/>
                </a:tc>
                <a:tc>
                  <a:txBody>
                    <a:bodyPr/>
                    <a:lstStyle/>
                    <a:p>
                      <a:pPr algn="l" fontAlgn="t"/>
                      <a:r>
                        <a:rPr lang="en-US" sz="1400" u="none" strike="noStrike">
                          <a:effectLst/>
                        </a:rPr>
                        <a:t>Create and manage compute availability sets</a:t>
                      </a:r>
                      <a:endParaRPr lang="en-US" sz="1400" b="0" i="0" u="none" strike="noStrike">
                        <a:solidFill>
                          <a:srgbClr val="505050"/>
                        </a:solidFill>
                        <a:effectLst/>
                        <a:latin typeface="Segoe UI" panose="020B0502040204020203" pitchFamily="34" charset="0"/>
                      </a:endParaRPr>
                    </a:p>
                  </a:txBody>
                  <a:tcPr marL="3875" marR="3875" marT="3875" marB="0"/>
                </a:tc>
                <a:extLst>
                  <a:ext uri="{0D108BD9-81ED-4DB2-BD59-A6C34878D82A}">
                    <a16:rowId xmlns:a16="http://schemas.microsoft.com/office/drawing/2014/main" val="3171448767"/>
                  </a:ext>
                </a:extLst>
              </a:tr>
              <a:tr h="213067">
                <a:tc>
                  <a:txBody>
                    <a:bodyPr/>
                    <a:lstStyle/>
                    <a:p>
                      <a:pPr algn="l" fontAlgn="t"/>
                      <a:r>
                        <a:rPr lang="en-US" sz="1400" u="none" strike="noStrike" dirty="0" err="1">
                          <a:effectLst/>
                        </a:rPr>
                        <a:t>Microsoft.Compute</a:t>
                      </a:r>
                      <a:r>
                        <a:rPr lang="en-US" sz="1400" u="none" strike="noStrike" dirty="0">
                          <a:effectLst/>
                        </a:rPr>
                        <a:t>/locations/*</a:t>
                      </a:r>
                      <a:endParaRPr lang="en-US" sz="1400" b="0" i="0" u="none" strike="noStrike" dirty="0">
                        <a:solidFill>
                          <a:srgbClr val="505050"/>
                        </a:solidFill>
                        <a:effectLst/>
                        <a:latin typeface="Segoe UI" panose="020B0502040204020203" pitchFamily="34" charset="0"/>
                      </a:endParaRPr>
                    </a:p>
                  </a:txBody>
                  <a:tcPr marL="3875" marR="3875" marT="3875" marB="0"/>
                </a:tc>
                <a:tc>
                  <a:txBody>
                    <a:bodyPr/>
                    <a:lstStyle/>
                    <a:p>
                      <a:pPr algn="l" fontAlgn="t"/>
                      <a:r>
                        <a:rPr lang="en-US" sz="1400" u="none" strike="noStrike">
                          <a:effectLst/>
                        </a:rPr>
                        <a:t>Create and manage compute locations</a:t>
                      </a:r>
                      <a:endParaRPr lang="en-US" sz="1400" b="0" i="0" u="none" strike="noStrike">
                        <a:solidFill>
                          <a:srgbClr val="505050"/>
                        </a:solidFill>
                        <a:effectLst/>
                        <a:latin typeface="Segoe UI" panose="020B0502040204020203" pitchFamily="34" charset="0"/>
                      </a:endParaRPr>
                    </a:p>
                  </a:txBody>
                  <a:tcPr marL="3875" marR="3875" marT="3875" marB="0"/>
                </a:tc>
                <a:extLst>
                  <a:ext uri="{0D108BD9-81ED-4DB2-BD59-A6C34878D82A}">
                    <a16:rowId xmlns:a16="http://schemas.microsoft.com/office/drawing/2014/main" val="1865514040"/>
                  </a:ext>
                </a:extLst>
              </a:tr>
              <a:tr h="213067">
                <a:tc>
                  <a:txBody>
                    <a:bodyPr/>
                    <a:lstStyle/>
                    <a:p>
                      <a:pPr algn="l" fontAlgn="t"/>
                      <a:r>
                        <a:rPr lang="en-US" sz="1400" u="none" strike="noStrike" dirty="0" err="1">
                          <a:effectLst/>
                        </a:rPr>
                        <a:t>Microsoft.Authorization</a:t>
                      </a:r>
                      <a:r>
                        <a:rPr lang="en-US" sz="1400" u="none" strike="noStrike" dirty="0">
                          <a:effectLst/>
                        </a:rPr>
                        <a:t>/*/read</a:t>
                      </a:r>
                      <a:endParaRPr lang="en-US" sz="1400" b="0" i="0" u="none" strike="noStrike" dirty="0">
                        <a:solidFill>
                          <a:srgbClr val="505050"/>
                        </a:solidFill>
                        <a:effectLst/>
                        <a:latin typeface="Segoe UI" panose="020B0502040204020203" pitchFamily="34" charset="0"/>
                      </a:endParaRPr>
                    </a:p>
                  </a:txBody>
                  <a:tcPr marL="3875" marR="3875" marT="3875" marB="0"/>
                </a:tc>
                <a:tc>
                  <a:txBody>
                    <a:bodyPr/>
                    <a:lstStyle/>
                    <a:p>
                      <a:pPr algn="l" fontAlgn="t"/>
                      <a:r>
                        <a:rPr lang="en-US" sz="1400" u="none" strike="noStrike">
                          <a:effectLst/>
                        </a:rPr>
                        <a:t>Read authorization</a:t>
                      </a:r>
                      <a:endParaRPr lang="en-US" sz="1400" b="0" i="0" u="none" strike="noStrike">
                        <a:solidFill>
                          <a:srgbClr val="505050"/>
                        </a:solidFill>
                        <a:effectLst/>
                        <a:latin typeface="Segoe UI" panose="020B0502040204020203" pitchFamily="34" charset="0"/>
                      </a:endParaRPr>
                    </a:p>
                  </a:txBody>
                  <a:tcPr marL="3875" marR="3875" marT="3875" marB="0"/>
                </a:tc>
                <a:extLst>
                  <a:ext uri="{0D108BD9-81ED-4DB2-BD59-A6C34878D82A}">
                    <a16:rowId xmlns:a16="http://schemas.microsoft.com/office/drawing/2014/main" val="1501546211"/>
                  </a:ext>
                </a:extLst>
              </a:tr>
              <a:tr h="213067">
                <a:tc>
                  <a:txBody>
                    <a:bodyPr/>
                    <a:lstStyle/>
                    <a:p>
                      <a:pPr algn="l" fontAlgn="t"/>
                      <a:r>
                        <a:rPr lang="en-US" sz="1400" u="none" strike="noStrike" dirty="0" err="1">
                          <a:effectLst/>
                        </a:rPr>
                        <a:t>Microsoft.Resources</a:t>
                      </a:r>
                      <a:r>
                        <a:rPr lang="en-US" sz="1400" u="none" strike="noStrike" dirty="0">
                          <a:effectLst/>
                        </a:rPr>
                        <a:t>/subscriptions/</a:t>
                      </a:r>
                      <a:r>
                        <a:rPr lang="en-US" sz="1400" u="none" strike="noStrike" dirty="0" err="1">
                          <a:effectLst/>
                        </a:rPr>
                        <a:t>resourceGroups</a:t>
                      </a:r>
                      <a:r>
                        <a:rPr lang="en-US" sz="1400" u="none" strike="noStrike" dirty="0">
                          <a:effectLst/>
                        </a:rPr>
                        <a:t>/read</a:t>
                      </a:r>
                      <a:endParaRPr lang="en-US" sz="1400" b="0" i="0" u="none" strike="noStrike" dirty="0">
                        <a:solidFill>
                          <a:srgbClr val="505050"/>
                        </a:solidFill>
                        <a:effectLst/>
                        <a:latin typeface="Segoe UI" panose="020B0502040204020203" pitchFamily="34" charset="0"/>
                      </a:endParaRPr>
                    </a:p>
                  </a:txBody>
                  <a:tcPr marL="3875" marR="3875" marT="3875" marB="0"/>
                </a:tc>
                <a:tc>
                  <a:txBody>
                    <a:bodyPr/>
                    <a:lstStyle/>
                    <a:p>
                      <a:pPr algn="l" fontAlgn="t"/>
                      <a:r>
                        <a:rPr lang="en-US" sz="1400" u="none" strike="noStrike">
                          <a:effectLst/>
                        </a:rPr>
                        <a:t>Read subscription resource groups</a:t>
                      </a:r>
                      <a:endParaRPr lang="en-US" sz="1400" b="0" i="0" u="none" strike="noStrike">
                        <a:solidFill>
                          <a:srgbClr val="505050"/>
                        </a:solidFill>
                        <a:effectLst/>
                        <a:latin typeface="Segoe UI" panose="020B0502040204020203" pitchFamily="34" charset="0"/>
                      </a:endParaRPr>
                    </a:p>
                  </a:txBody>
                  <a:tcPr marL="3875" marR="3875" marT="3875" marB="0"/>
                </a:tc>
                <a:extLst>
                  <a:ext uri="{0D108BD9-81ED-4DB2-BD59-A6C34878D82A}">
                    <a16:rowId xmlns:a16="http://schemas.microsoft.com/office/drawing/2014/main" val="1515876487"/>
                  </a:ext>
                </a:extLst>
              </a:tr>
              <a:tr h="213067">
                <a:tc>
                  <a:txBody>
                    <a:bodyPr/>
                    <a:lstStyle/>
                    <a:p>
                      <a:pPr algn="l" fontAlgn="t"/>
                      <a:r>
                        <a:rPr lang="en-US" sz="1400" u="none" strike="noStrike" dirty="0" err="1">
                          <a:effectLst/>
                        </a:rPr>
                        <a:t>Microsoft.Resources</a:t>
                      </a:r>
                      <a:r>
                        <a:rPr lang="en-US" sz="1400" u="none" strike="noStrike" dirty="0">
                          <a:effectLst/>
                        </a:rPr>
                        <a:t>/subscriptions/</a:t>
                      </a:r>
                      <a:r>
                        <a:rPr lang="en-US" sz="1400" u="none" strike="noStrike" dirty="0" err="1">
                          <a:effectLst/>
                        </a:rPr>
                        <a:t>resourceGroups</a:t>
                      </a:r>
                      <a:r>
                        <a:rPr lang="en-US" sz="1400" u="none" strike="noStrike" dirty="0">
                          <a:effectLst/>
                        </a:rPr>
                        <a:t>/resources/read</a:t>
                      </a:r>
                      <a:endParaRPr lang="en-US" sz="1400" b="0" i="0" u="none" strike="noStrike" dirty="0">
                        <a:solidFill>
                          <a:srgbClr val="505050"/>
                        </a:solidFill>
                        <a:effectLst/>
                        <a:latin typeface="Segoe UI" panose="020B0502040204020203" pitchFamily="34" charset="0"/>
                      </a:endParaRPr>
                    </a:p>
                  </a:txBody>
                  <a:tcPr marL="3875" marR="3875" marT="3875" marB="0"/>
                </a:tc>
                <a:tc>
                  <a:txBody>
                    <a:bodyPr/>
                    <a:lstStyle/>
                    <a:p>
                      <a:pPr algn="l" fontAlgn="t"/>
                      <a:r>
                        <a:rPr lang="en-US" sz="1400" u="none" strike="noStrike">
                          <a:effectLst/>
                        </a:rPr>
                        <a:t>Read subscription resource groups resources</a:t>
                      </a:r>
                      <a:endParaRPr lang="en-US" sz="1400" b="0" i="0" u="none" strike="noStrike">
                        <a:solidFill>
                          <a:srgbClr val="505050"/>
                        </a:solidFill>
                        <a:effectLst/>
                        <a:latin typeface="Segoe UI" panose="020B0502040204020203" pitchFamily="34" charset="0"/>
                      </a:endParaRPr>
                    </a:p>
                  </a:txBody>
                  <a:tcPr marL="3875" marR="3875" marT="3875" marB="0"/>
                </a:tc>
                <a:extLst>
                  <a:ext uri="{0D108BD9-81ED-4DB2-BD59-A6C34878D82A}">
                    <a16:rowId xmlns:a16="http://schemas.microsoft.com/office/drawing/2014/main" val="778044281"/>
                  </a:ext>
                </a:extLst>
              </a:tr>
              <a:tr h="422260">
                <a:tc>
                  <a:txBody>
                    <a:bodyPr/>
                    <a:lstStyle/>
                    <a:p>
                      <a:pPr algn="l" fontAlgn="t"/>
                      <a:r>
                        <a:rPr lang="en-US" sz="1400" u="none" strike="noStrike" dirty="0" err="1">
                          <a:effectLst/>
                        </a:rPr>
                        <a:t>Microsoft.Resources</a:t>
                      </a:r>
                      <a:r>
                        <a:rPr lang="en-US" sz="1400" u="none" strike="noStrike" dirty="0">
                          <a:effectLst/>
                        </a:rPr>
                        <a:t>/subscriptions/</a:t>
                      </a:r>
                      <a:r>
                        <a:rPr lang="en-US" sz="1400" u="none" strike="noStrike" dirty="0" err="1">
                          <a:effectLst/>
                        </a:rPr>
                        <a:t>resourceGroups</a:t>
                      </a:r>
                      <a:r>
                        <a:rPr lang="en-US" sz="1400" u="none" strike="noStrike" dirty="0">
                          <a:effectLst/>
                        </a:rPr>
                        <a:t>/deployments/*</a:t>
                      </a:r>
                      <a:endParaRPr lang="en-US" sz="1400" b="0" i="0" u="none" strike="noStrike" dirty="0">
                        <a:solidFill>
                          <a:srgbClr val="505050"/>
                        </a:solidFill>
                        <a:effectLst/>
                        <a:latin typeface="Segoe UI" panose="020B0502040204020203" pitchFamily="34" charset="0"/>
                      </a:endParaRPr>
                    </a:p>
                  </a:txBody>
                  <a:tcPr marL="3875" marR="3875" marT="3875" marB="0"/>
                </a:tc>
                <a:tc>
                  <a:txBody>
                    <a:bodyPr/>
                    <a:lstStyle/>
                    <a:p>
                      <a:pPr algn="l" fontAlgn="t"/>
                      <a:r>
                        <a:rPr lang="en-US" sz="1400" u="none" strike="noStrike">
                          <a:effectLst/>
                        </a:rPr>
                        <a:t>Create and manage subscription resource group deployments</a:t>
                      </a:r>
                      <a:endParaRPr lang="en-US" sz="1400" b="0" i="0" u="none" strike="noStrike">
                        <a:solidFill>
                          <a:srgbClr val="505050"/>
                        </a:solidFill>
                        <a:effectLst/>
                        <a:latin typeface="Segoe UI" panose="020B0502040204020203" pitchFamily="34" charset="0"/>
                      </a:endParaRPr>
                    </a:p>
                  </a:txBody>
                  <a:tcPr marL="3875" marR="3875" marT="3875" marB="0"/>
                </a:tc>
                <a:extLst>
                  <a:ext uri="{0D108BD9-81ED-4DB2-BD59-A6C34878D82A}">
                    <a16:rowId xmlns:a16="http://schemas.microsoft.com/office/drawing/2014/main" val="2928333998"/>
                  </a:ext>
                </a:extLst>
              </a:tr>
              <a:tr h="213067">
                <a:tc>
                  <a:txBody>
                    <a:bodyPr/>
                    <a:lstStyle/>
                    <a:p>
                      <a:pPr algn="l" fontAlgn="t"/>
                      <a:r>
                        <a:rPr lang="en-US" sz="1400" u="none" strike="noStrike" dirty="0" err="1">
                          <a:effectLst/>
                        </a:rPr>
                        <a:t>Microsoft.Insights</a:t>
                      </a:r>
                      <a:r>
                        <a:rPr lang="en-US" sz="1400" u="none" strike="noStrike" dirty="0">
                          <a:effectLst/>
                        </a:rPr>
                        <a:t>/</a:t>
                      </a:r>
                      <a:r>
                        <a:rPr lang="en-US" sz="1400" u="none" strike="noStrike" dirty="0" err="1">
                          <a:effectLst/>
                        </a:rPr>
                        <a:t>alertRules</a:t>
                      </a:r>
                      <a:r>
                        <a:rPr lang="en-US" sz="1400" u="none" strike="noStrike" dirty="0">
                          <a:effectLst/>
                        </a:rPr>
                        <a:t>/*</a:t>
                      </a:r>
                      <a:endParaRPr lang="en-US" sz="1400" b="0" i="0" u="none" strike="noStrike" dirty="0">
                        <a:solidFill>
                          <a:srgbClr val="505050"/>
                        </a:solidFill>
                        <a:effectLst/>
                        <a:latin typeface="Segoe UI" panose="020B0502040204020203" pitchFamily="34" charset="0"/>
                      </a:endParaRPr>
                    </a:p>
                  </a:txBody>
                  <a:tcPr marL="3875" marR="3875" marT="3875" marB="0"/>
                </a:tc>
                <a:tc>
                  <a:txBody>
                    <a:bodyPr/>
                    <a:lstStyle/>
                    <a:p>
                      <a:pPr algn="l" fontAlgn="t"/>
                      <a:r>
                        <a:rPr lang="en-US" sz="1400" u="none" strike="noStrike">
                          <a:effectLst/>
                        </a:rPr>
                        <a:t>Create and manage Insights alert rules</a:t>
                      </a:r>
                      <a:endParaRPr lang="en-US" sz="1400" b="0" i="0" u="none" strike="noStrike">
                        <a:solidFill>
                          <a:srgbClr val="505050"/>
                        </a:solidFill>
                        <a:effectLst/>
                        <a:latin typeface="Segoe UI" panose="020B0502040204020203" pitchFamily="34" charset="0"/>
                      </a:endParaRPr>
                    </a:p>
                  </a:txBody>
                  <a:tcPr marL="3875" marR="3875" marT="3875" marB="0"/>
                </a:tc>
                <a:extLst>
                  <a:ext uri="{0D108BD9-81ED-4DB2-BD59-A6C34878D82A}">
                    <a16:rowId xmlns:a16="http://schemas.microsoft.com/office/drawing/2014/main" val="716558503"/>
                  </a:ext>
                </a:extLst>
              </a:tr>
              <a:tr h="213067">
                <a:tc>
                  <a:txBody>
                    <a:bodyPr/>
                    <a:lstStyle/>
                    <a:p>
                      <a:pPr algn="l" fontAlgn="t"/>
                      <a:r>
                        <a:rPr lang="en-US" sz="1400" u="none" strike="noStrike" dirty="0" err="1">
                          <a:effectLst/>
                        </a:rPr>
                        <a:t>Microsoft.Support</a:t>
                      </a:r>
                      <a:r>
                        <a:rPr lang="en-US" sz="1400" u="none" strike="noStrike" dirty="0">
                          <a:effectLst/>
                        </a:rPr>
                        <a:t>/*</a:t>
                      </a:r>
                      <a:endParaRPr lang="en-US" sz="1400" b="0" i="0" u="none" strike="noStrike" dirty="0">
                        <a:solidFill>
                          <a:srgbClr val="505050"/>
                        </a:solidFill>
                        <a:effectLst/>
                        <a:latin typeface="Segoe UI" panose="020B0502040204020203" pitchFamily="34" charset="0"/>
                      </a:endParaRPr>
                    </a:p>
                  </a:txBody>
                  <a:tcPr marL="3875" marR="3875" marT="3875" marB="0"/>
                </a:tc>
                <a:tc>
                  <a:txBody>
                    <a:bodyPr/>
                    <a:lstStyle/>
                    <a:p>
                      <a:pPr algn="l" fontAlgn="t"/>
                      <a:r>
                        <a:rPr lang="en-US" sz="1400" u="none" strike="noStrike" dirty="0">
                          <a:effectLst/>
                        </a:rPr>
                        <a:t>Create and manage support tickets </a:t>
                      </a:r>
                      <a:endParaRPr lang="en-US" sz="1400" b="0" i="0" u="none" strike="noStrike" dirty="0">
                        <a:solidFill>
                          <a:srgbClr val="505050"/>
                        </a:solidFill>
                        <a:effectLst/>
                        <a:latin typeface="Segoe UI" panose="020B0502040204020203" pitchFamily="34" charset="0"/>
                      </a:endParaRPr>
                    </a:p>
                  </a:txBody>
                  <a:tcPr marL="3875" marR="3875" marT="3875" marB="0"/>
                </a:tc>
                <a:extLst>
                  <a:ext uri="{0D108BD9-81ED-4DB2-BD59-A6C34878D82A}">
                    <a16:rowId xmlns:a16="http://schemas.microsoft.com/office/drawing/2014/main" val="4250263342"/>
                  </a:ext>
                </a:extLst>
              </a:tr>
            </a:tbl>
          </a:graphicData>
        </a:graphic>
      </p:graphicFrame>
    </p:spTree>
    <p:extLst>
      <p:ext uri="{BB962C8B-B14F-4D97-AF65-F5344CB8AC3E}">
        <p14:creationId xmlns:p14="http://schemas.microsoft.com/office/powerpoint/2010/main" val="727641979"/>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Rectangle 74"/>
          <p:cNvSpPr/>
          <p:nvPr/>
        </p:nvSpPr>
        <p:spPr bwMode="auto">
          <a:xfrm>
            <a:off x="269241" y="1189495"/>
            <a:ext cx="7096695" cy="5302291"/>
          </a:xfrm>
          <a:prstGeom prst="rect">
            <a:avLst/>
          </a:prstGeom>
          <a:solidFill>
            <a:schemeClr val="tx1">
              <a:alpha val="2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98"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solidFill>
                <a:srgbClr val="FFFFFF"/>
              </a:solidFill>
              <a:effectLst/>
              <a:uLnTx/>
              <a:uFillTx/>
              <a:latin typeface="Segoe UI"/>
              <a:ea typeface="+mn-ea"/>
              <a:cs typeface="+mn-cs"/>
            </a:endParaRPr>
          </a:p>
        </p:txBody>
      </p:sp>
      <p:sp>
        <p:nvSpPr>
          <p:cNvPr id="2" name="Title 1"/>
          <p:cNvSpPr>
            <a:spLocks noGrp="1"/>
          </p:cNvSpPr>
          <p:nvPr>
            <p:ph type="title"/>
          </p:nvPr>
        </p:nvSpPr>
        <p:spPr/>
        <p:txBody>
          <a:bodyPr/>
          <a:lstStyle/>
          <a:p>
            <a:r>
              <a:rPr lang="en-US" sz="4706" dirty="0"/>
              <a:t>Resource Groups and Access Management</a:t>
            </a:r>
          </a:p>
        </p:txBody>
      </p:sp>
      <p:sp>
        <p:nvSpPr>
          <p:cNvPr id="3" name="Rectangle 2"/>
          <p:cNvSpPr/>
          <p:nvPr/>
        </p:nvSpPr>
        <p:spPr bwMode="auto">
          <a:xfrm>
            <a:off x="437077" y="1287659"/>
            <a:ext cx="2820245" cy="224106"/>
          </a:xfrm>
          <a:prstGeom prst="rect">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98" rtl="0" eaLnBrk="1" fontAlgn="base" latinLnBrk="0" hangingPunct="1">
              <a:lnSpc>
                <a:spcPct val="100000"/>
              </a:lnSpc>
              <a:spcBef>
                <a:spcPct val="0"/>
              </a:spcBef>
              <a:spcAft>
                <a:spcPct val="0"/>
              </a:spcAft>
              <a:buClrTx/>
              <a:buSzTx/>
              <a:buFontTx/>
              <a:buNone/>
              <a:tabLst/>
              <a:defRPr/>
            </a:pPr>
            <a:r>
              <a:rPr kumimoji="0" lang="en-US" sz="1177" b="0" i="0" u="none" strike="noStrike" kern="1200" cap="none" spc="0" normalizeH="0" baseline="0" noProof="0" dirty="0">
                <a:ln>
                  <a:noFill/>
                </a:ln>
                <a:solidFill>
                  <a:srgbClr val="FFFFFF"/>
                </a:solidFill>
                <a:effectLst/>
                <a:uLnTx/>
                <a:uFillTx/>
                <a:latin typeface="Segoe UI"/>
                <a:ea typeface="+mn-ea"/>
                <a:cs typeface="+mn-cs"/>
              </a:rPr>
              <a:t>Marketing Subscription</a:t>
            </a:r>
          </a:p>
        </p:txBody>
      </p:sp>
      <p:sp>
        <p:nvSpPr>
          <p:cNvPr id="27" name="Rectangle 26"/>
          <p:cNvSpPr/>
          <p:nvPr/>
        </p:nvSpPr>
        <p:spPr bwMode="auto">
          <a:xfrm>
            <a:off x="2211493" y="4250723"/>
            <a:ext cx="3062785" cy="224106"/>
          </a:xfrm>
          <a:prstGeom prst="rect">
            <a:avLst/>
          </a:prstGeom>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98" rtl="0" eaLnBrk="1" fontAlgn="base" latinLnBrk="0" hangingPunct="1">
              <a:lnSpc>
                <a:spcPct val="100000"/>
              </a:lnSpc>
              <a:spcBef>
                <a:spcPct val="0"/>
              </a:spcBef>
              <a:spcAft>
                <a:spcPct val="0"/>
              </a:spcAft>
              <a:buClrTx/>
              <a:buSzTx/>
              <a:buFontTx/>
              <a:buNone/>
              <a:tabLst/>
              <a:defRPr/>
            </a:pPr>
            <a:r>
              <a:rPr kumimoji="0" lang="en-US" sz="1177" b="0" i="0" u="none" strike="noStrike" kern="1200" cap="none" spc="0" normalizeH="0" baseline="0" noProof="0" dirty="0">
                <a:ln>
                  <a:noFill/>
                </a:ln>
                <a:solidFill>
                  <a:srgbClr val="FFFFFF"/>
                </a:solidFill>
                <a:effectLst/>
                <a:uLnTx/>
                <a:uFillTx/>
                <a:latin typeface="Segoe UI"/>
                <a:ea typeface="+mn-ea"/>
                <a:cs typeface="+mn-cs"/>
              </a:rPr>
              <a:t>Shared Infrastructure Resource Group</a:t>
            </a:r>
          </a:p>
        </p:txBody>
      </p:sp>
      <p:sp>
        <p:nvSpPr>
          <p:cNvPr id="30" name="Rectangle 29"/>
          <p:cNvSpPr/>
          <p:nvPr/>
        </p:nvSpPr>
        <p:spPr bwMode="auto">
          <a:xfrm>
            <a:off x="2211493" y="2756682"/>
            <a:ext cx="3062785" cy="224106"/>
          </a:xfrm>
          <a:prstGeom prst="rect">
            <a:avLst/>
          </a:prstGeom>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98" rtl="0" eaLnBrk="1" fontAlgn="base" latinLnBrk="0" hangingPunct="1">
              <a:lnSpc>
                <a:spcPct val="100000"/>
              </a:lnSpc>
              <a:spcBef>
                <a:spcPct val="0"/>
              </a:spcBef>
              <a:spcAft>
                <a:spcPct val="0"/>
              </a:spcAft>
              <a:buClrTx/>
              <a:buSzTx/>
              <a:buFontTx/>
              <a:buNone/>
              <a:tabLst/>
              <a:defRPr/>
            </a:pPr>
            <a:r>
              <a:rPr kumimoji="0" lang="en-US" sz="1177" b="0" i="0" u="none" strike="noStrike" kern="1200" cap="none" spc="0" normalizeH="0" baseline="0" noProof="0" dirty="0">
                <a:ln>
                  <a:noFill/>
                </a:ln>
                <a:solidFill>
                  <a:srgbClr val="FFFFFF"/>
                </a:solidFill>
                <a:effectLst/>
                <a:uLnTx/>
                <a:uFillTx/>
                <a:latin typeface="Segoe UI"/>
                <a:ea typeface="+mn-ea"/>
                <a:cs typeface="+mn-cs"/>
              </a:rPr>
              <a:t>Solution 2 Resource Group</a:t>
            </a:r>
          </a:p>
        </p:txBody>
      </p:sp>
      <p:sp>
        <p:nvSpPr>
          <p:cNvPr id="32" name="Rectangle 31"/>
          <p:cNvSpPr/>
          <p:nvPr/>
        </p:nvSpPr>
        <p:spPr bwMode="auto">
          <a:xfrm>
            <a:off x="2211493" y="1636151"/>
            <a:ext cx="3062785" cy="224106"/>
          </a:xfrm>
          <a:prstGeom prst="rect">
            <a:avLst/>
          </a:prstGeom>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98" rtl="0" eaLnBrk="1" fontAlgn="base" latinLnBrk="0" hangingPunct="1">
              <a:lnSpc>
                <a:spcPct val="100000"/>
              </a:lnSpc>
              <a:spcBef>
                <a:spcPct val="0"/>
              </a:spcBef>
              <a:spcAft>
                <a:spcPct val="0"/>
              </a:spcAft>
              <a:buClrTx/>
              <a:buSzTx/>
              <a:buFontTx/>
              <a:buNone/>
              <a:tabLst/>
              <a:defRPr/>
            </a:pPr>
            <a:r>
              <a:rPr kumimoji="0" lang="en-US" sz="1177" b="0" i="0" u="none" strike="noStrike" kern="1200" cap="none" spc="0" normalizeH="0" baseline="0" noProof="0" dirty="0">
                <a:ln>
                  <a:noFill/>
                </a:ln>
                <a:solidFill>
                  <a:srgbClr val="FFFFFF"/>
                </a:solidFill>
                <a:effectLst/>
                <a:uLnTx/>
                <a:uFillTx/>
                <a:latin typeface="Segoe UI"/>
                <a:ea typeface="+mn-ea"/>
                <a:cs typeface="+mn-cs"/>
              </a:rPr>
              <a:t>Solution 1 Resource Group</a:t>
            </a:r>
          </a:p>
        </p:txBody>
      </p:sp>
      <p:sp>
        <p:nvSpPr>
          <p:cNvPr id="35" name="Rectangle 34"/>
          <p:cNvSpPr/>
          <p:nvPr/>
        </p:nvSpPr>
        <p:spPr bwMode="auto">
          <a:xfrm>
            <a:off x="4101908" y="2383172"/>
            <a:ext cx="2591708" cy="224106"/>
          </a:xfrm>
          <a:prstGeom prst="rect">
            <a:avLst/>
          </a:prstGeom>
          <a:ln>
            <a:solidFill>
              <a:srgbClr val="32145A"/>
            </a:solid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98" rtl="0" eaLnBrk="1" fontAlgn="base" latinLnBrk="0" hangingPunct="1">
              <a:lnSpc>
                <a:spcPct val="100000"/>
              </a:lnSpc>
              <a:spcBef>
                <a:spcPct val="0"/>
              </a:spcBef>
              <a:spcAft>
                <a:spcPct val="0"/>
              </a:spcAft>
              <a:buClrTx/>
              <a:buSzTx/>
              <a:buFontTx/>
              <a:buNone/>
              <a:tabLst/>
              <a:defRPr/>
            </a:pPr>
            <a:r>
              <a:rPr kumimoji="0" lang="en-US" sz="1177" b="0" i="0" u="none" strike="noStrike" kern="1200" cap="none" spc="0" normalizeH="0" baseline="0" noProof="0" dirty="0">
                <a:ln>
                  <a:noFill/>
                </a:ln>
                <a:solidFill>
                  <a:srgbClr val="FFFFFF"/>
                </a:solidFill>
                <a:effectLst/>
                <a:uLnTx/>
                <a:uFillTx/>
                <a:latin typeface="Segoe UI"/>
                <a:ea typeface="+mn-ea"/>
                <a:cs typeface="+mn-cs"/>
              </a:rPr>
              <a:t>Storage account</a:t>
            </a:r>
          </a:p>
        </p:txBody>
      </p:sp>
      <p:sp>
        <p:nvSpPr>
          <p:cNvPr id="31" name="Rectangle 30"/>
          <p:cNvSpPr/>
          <p:nvPr/>
        </p:nvSpPr>
        <p:spPr bwMode="auto">
          <a:xfrm>
            <a:off x="4101909" y="2009662"/>
            <a:ext cx="2591708" cy="224106"/>
          </a:xfrm>
          <a:prstGeom prst="rect">
            <a:avLst/>
          </a:prstGeom>
          <a:ln>
            <a:solidFill>
              <a:srgbClr val="32145A"/>
            </a:solid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98" rtl="0" eaLnBrk="1" fontAlgn="base" latinLnBrk="0" hangingPunct="1">
              <a:lnSpc>
                <a:spcPct val="100000"/>
              </a:lnSpc>
              <a:spcBef>
                <a:spcPct val="0"/>
              </a:spcBef>
              <a:spcAft>
                <a:spcPct val="0"/>
              </a:spcAft>
              <a:buClrTx/>
              <a:buSzTx/>
              <a:buFontTx/>
              <a:buNone/>
              <a:tabLst/>
              <a:defRPr/>
            </a:pPr>
            <a:r>
              <a:rPr kumimoji="0" lang="en-US" sz="1177" b="0" i="0" u="none" strike="noStrike" kern="1200" cap="none" spc="0" normalizeH="0" baseline="0" noProof="0" dirty="0">
                <a:ln>
                  <a:noFill/>
                </a:ln>
                <a:solidFill>
                  <a:srgbClr val="FFFFFF"/>
                </a:solidFill>
                <a:effectLst/>
                <a:uLnTx/>
                <a:uFillTx/>
                <a:latin typeface="Segoe UI"/>
                <a:ea typeface="+mn-ea"/>
                <a:cs typeface="+mn-cs"/>
              </a:rPr>
              <a:t>Virtual machine</a:t>
            </a:r>
          </a:p>
        </p:txBody>
      </p:sp>
      <p:sp>
        <p:nvSpPr>
          <p:cNvPr id="37" name="Rectangle 36"/>
          <p:cNvSpPr/>
          <p:nvPr/>
        </p:nvSpPr>
        <p:spPr bwMode="auto">
          <a:xfrm>
            <a:off x="4101908" y="3503702"/>
            <a:ext cx="2591708" cy="224106"/>
          </a:xfrm>
          <a:prstGeom prst="rect">
            <a:avLst/>
          </a:prstGeom>
          <a:ln>
            <a:solidFill>
              <a:srgbClr val="32145A"/>
            </a:solid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98" rtl="0" eaLnBrk="1" fontAlgn="base" latinLnBrk="0" hangingPunct="1">
              <a:lnSpc>
                <a:spcPct val="100000"/>
              </a:lnSpc>
              <a:spcBef>
                <a:spcPct val="0"/>
              </a:spcBef>
              <a:spcAft>
                <a:spcPct val="0"/>
              </a:spcAft>
              <a:buClrTx/>
              <a:buSzTx/>
              <a:buFontTx/>
              <a:buNone/>
              <a:tabLst/>
              <a:defRPr/>
            </a:pPr>
            <a:r>
              <a:rPr kumimoji="0" lang="en-US" sz="1177" b="0" i="0" u="none" strike="noStrike" kern="1200" cap="none" spc="0" normalizeH="0" baseline="0" noProof="0" dirty="0">
                <a:ln>
                  <a:noFill/>
                </a:ln>
                <a:solidFill>
                  <a:srgbClr val="FFFFFF"/>
                </a:solidFill>
                <a:effectLst/>
                <a:uLnTx/>
                <a:uFillTx/>
                <a:latin typeface="Segoe UI"/>
                <a:ea typeface="+mn-ea"/>
                <a:cs typeface="+mn-cs"/>
              </a:rPr>
              <a:t>Storage account</a:t>
            </a:r>
          </a:p>
        </p:txBody>
      </p:sp>
      <p:sp>
        <p:nvSpPr>
          <p:cNvPr id="38" name="Rectangle 37"/>
          <p:cNvSpPr/>
          <p:nvPr/>
        </p:nvSpPr>
        <p:spPr bwMode="auto">
          <a:xfrm>
            <a:off x="4101909" y="3130192"/>
            <a:ext cx="2591708" cy="224106"/>
          </a:xfrm>
          <a:prstGeom prst="rect">
            <a:avLst/>
          </a:prstGeom>
          <a:ln>
            <a:solidFill>
              <a:srgbClr val="32145A"/>
            </a:solid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98" rtl="0" eaLnBrk="1" fontAlgn="base" latinLnBrk="0" hangingPunct="1">
              <a:lnSpc>
                <a:spcPct val="100000"/>
              </a:lnSpc>
              <a:spcBef>
                <a:spcPct val="0"/>
              </a:spcBef>
              <a:spcAft>
                <a:spcPct val="0"/>
              </a:spcAft>
              <a:buClrTx/>
              <a:buSzTx/>
              <a:buFontTx/>
              <a:buNone/>
              <a:tabLst/>
              <a:defRPr/>
            </a:pPr>
            <a:r>
              <a:rPr kumimoji="0" lang="en-US" sz="1177" b="0" i="0" u="none" strike="noStrike" kern="1200" cap="none" spc="0" normalizeH="0" baseline="0" noProof="0" dirty="0">
                <a:ln>
                  <a:noFill/>
                </a:ln>
                <a:solidFill>
                  <a:srgbClr val="FFFFFF"/>
                </a:solidFill>
                <a:effectLst/>
                <a:uLnTx/>
                <a:uFillTx/>
                <a:latin typeface="Segoe UI"/>
                <a:ea typeface="+mn-ea"/>
                <a:cs typeface="+mn-cs"/>
              </a:rPr>
              <a:t>Virtual machine</a:t>
            </a:r>
          </a:p>
        </p:txBody>
      </p:sp>
      <p:sp>
        <p:nvSpPr>
          <p:cNvPr id="39" name="Rectangle 38"/>
          <p:cNvSpPr/>
          <p:nvPr/>
        </p:nvSpPr>
        <p:spPr bwMode="auto">
          <a:xfrm>
            <a:off x="4101907" y="3877213"/>
            <a:ext cx="2591708" cy="224106"/>
          </a:xfrm>
          <a:prstGeom prst="rect">
            <a:avLst/>
          </a:prstGeom>
          <a:ln>
            <a:solidFill>
              <a:srgbClr val="32145A"/>
            </a:solid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98" rtl="0" eaLnBrk="1" fontAlgn="base" latinLnBrk="0" hangingPunct="1">
              <a:lnSpc>
                <a:spcPct val="100000"/>
              </a:lnSpc>
              <a:spcBef>
                <a:spcPct val="0"/>
              </a:spcBef>
              <a:spcAft>
                <a:spcPct val="0"/>
              </a:spcAft>
              <a:buClrTx/>
              <a:buSzTx/>
              <a:buFontTx/>
              <a:buNone/>
              <a:tabLst/>
              <a:defRPr/>
            </a:pPr>
            <a:r>
              <a:rPr kumimoji="0" lang="en-US" sz="1177" b="0" i="0" u="none" strike="noStrike" kern="1200" cap="none" spc="0" normalizeH="0" baseline="0" noProof="0" dirty="0">
                <a:ln>
                  <a:noFill/>
                </a:ln>
                <a:solidFill>
                  <a:srgbClr val="FFFFFF"/>
                </a:solidFill>
                <a:effectLst/>
                <a:uLnTx/>
                <a:uFillTx/>
                <a:latin typeface="Segoe UI"/>
                <a:ea typeface="+mn-ea"/>
                <a:cs typeface="+mn-cs"/>
              </a:rPr>
              <a:t>SQL Server</a:t>
            </a:r>
          </a:p>
        </p:txBody>
      </p:sp>
      <p:sp>
        <p:nvSpPr>
          <p:cNvPr id="40" name="Rectangle 39"/>
          <p:cNvSpPr/>
          <p:nvPr/>
        </p:nvSpPr>
        <p:spPr bwMode="auto">
          <a:xfrm>
            <a:off x="4072337" y="4624233"/>
            <a:ext cx="2591708" cy="224106"/>
          </a:xfrm>
          <a:prstGeom prst="rect">
            <a:avLst/>
          </a:prstGeom>
          <a:ln>
            <a:solidFill>
              <a:srgbClr val="32145A"/>
            </a:solid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98" rtl="0" eaLnBrk="1" fontAlgn="base" latinLnBrk="0" hangingPunct="1">
              <a:lnSpc>
                <a:spcPct val="100000"/>
              </a:lnSpc>
              <a:spcBef>
                <a:spcPct val="0"/>
              </a:spcBef>
              <a:spcAft>
                <a:spcPct val="0"/>
              </a:spcAft>
              <a:buClrTx/>
              <a:buSzTx/>
              <a:buFontTx/>
              <a:buNone/>
              <a:tabLst/>
              <a:defRPr/>
            </a:pPr>
            <a:r>
              <a:rPr kumimoji="0" lang="en-US" sz="1177" b="0" i="0" u="none" strike="noStrike" kern="1200" cap="none" spc="0" normalizeH="0" baseline="0" noProof="0" dirty="0">
                <a:ln>
                  <a:noFill/>
                </a:ln>
                <a:solidFill>
                  <a:srgbClr val="FFFFFF"/>
                </a:solidFill>
                <a:effectLst/>
                <a:uLnTx/>
                <a:uFillTx/>
                <a:latin typeface="Segoe UI"/>
                <a:ea typeface="+mn-ea"/>
                <a:cs typeface="+mn-cs"/>
              </a:rPr>
              <a:t>Virtual Network</a:t>
            </a:r>
          </a:p>
        </p:txBody>
      </p:sp>
      <p:cxnSp>
        <p:nvCxnSpPr>
          <p:cNvPr id="44" name="Elbow Connector 43"/>
          <p:cNvCxnSpPr>
            <a:stCxn id="3" idx="2"/>
            <a:endCxn id="32" idx="1"/>
          </p:cNvCxnSpPr>
          <p:nvPr/>
        </p:nvCxnSpPr>
        <p:spPr>
          <a:xfrm rot="16200000" flipH="1">
            <a:off x="1911127" y="1447838"/>
            <a:ext cx="236439" cy="364294"/>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6" name="Elbow Connector 45"/>
          <p:cNvCxnSpPr>
            <a:stCxn id="3" idx="2"/>
            <a:endCxn id="30" idx="1"/>
          </p:cNvCxnSpPr>
          <p:nvPr/>
        </p:nvCxnSpPr>
        <p:spPr>
          <a:xfrm rot="16200000" flipH="1">
            <a:off x="1350861" y="2008103"/>
            <a:ext cx="1356970" cy="364294"/>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8" name="Elbow Connector 47"/>
          <p:cNvCxnSpPr>
            <a:stCxn id="3" idx="2"/>
            <a:endCxn id="27" idx="1"/>
          </p:cNvCxnSpPr>
          <p:nvPr/>
        </p:nvCxnSpPr>
        <p:spPr>
          <a:xfrm rot="16200000" flipH="1">
            <a:off x="603840" y="2755124"/>
            <a:ext cx="2851012" cy="364294"/>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0" name="Elbow Connector 49"/>
          <p:cNvCxnSpPr>
            <a:stCxn id="32" idx="2"/>
            <a:endCxn id="31" idx="1"/>
          </p:cNvCxnSpPr>
          <p:nvPr/>
        </p:nvCxnSpPr>
        <p:spPr>
          <a:xfrm rot="16200000" flipH="1">
            <a:off x="3791668" y="1811473"/>
            <a:ext cx="261457" cy="359024"/>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2" name="Elbow Connector 51"/>
          <p:cNvCxnSpPr>
            <a:stCxn id="32" idx="2"/>
            <a:endCxn id="35" idx="1"/>
          </p:cNvCxnSpPr>
          <p:nvPr/>
        </p:nvCxnSpPr>
        <p:spPr>
          <a:xfrm rot="16200000" flipH="1">
            <a:off x="3604914" y="1998229"/>
            <a:ext cx="634967" cy="359023"/>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4" name="Elbow Connector 53"/>
          <p:cNvCxnSpPr>
            <a:stCxn id="30" idx="2"/>
            <a:endCxn id="38" idx="1"/>
          </p:cNvCxnSpPr>
          <p:nvPr/>
        </p:nvCxnSpPr>
        <p:spPr>
          <a:xfrm rot="16200000" flipH="1">
            <a:off x="3791668" y="2932004"/>
            <a:ext cx="261457" cy="359024"/>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6" name="Elbow Connector 55"/>
          <p:cNvCxnSpPr>
            <a:stCxn id="30" idx="2"/>
            <a:endCxn id="37" idx="1"/>
          </p:cNvCxnSpPr>
          <p:nvPr/>
        </p:nvCxnSpPr>
        <p:spPr>
          <a:xfrm rot="16200000" flipH="1">
            <a:off x="3604914" y="3118761"/>
            <a:ext cx="634967" cy="359023"/>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8" name="Elbow Connector 57"/>
          <p:cNvCxnSpPr>
            <a:stCxn id="30" idx="2"/>
            <a:endCxn id="39" idx="1"/>
          </p:cNvCxnSpPr>
          <p:nvPr/>
        </p:nvCxnSpPr>
        <p:spPr>
          <a:xfrm rot="16200000" flipH="1">
            <a:off x="3418157" y="3305516"/>
            <a:ext cx="1008478" cy="359022"/>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0" name="Elbow Connector 59"/>
          <p:cNvCxnSpPr>
            <a:stCxn id="27" idx="2"/>
            <a:endCxn id="40" idx="1"/>
          </p:cNvCxnSpPr>
          <p:nvPr/>
        </p:nvCxnSpPr>
        <p:spPr>
          <a:xfrm rot="16200000" flipH="1">
            <a:off x="3776882" y="4440832"/>
            <a:ext cx="261457" cy="329452"/>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4" name="Rectangle 63"/>
          <p:cNvSpPr/>
          <p:nvPr/>
        </p:nvSpPr>
        <p:spPr bwMode="auto">
          <a:xfrm>
            <a:off x="418644" y="4923042"/>
            <a:ext cx="2820245" cy="224106"/>
          </a:xfrm>
          <a:prstGeom prst="rect">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98" rtl="0" eaLnBrk="1" fontAlgn="base" latinLnBrk="0" hangingPunct="1">
              <a:lnSpc>
                <a:spcPct val="100000"/>
              </a:lnSpc>
              <a:spcBef>
                <a:spcPct val="0"/>
              </a:spcBef>
              <a:spcAft>
                <a:spcPct val="0"/>
              </a:spcAft>
              <a:buClrTx/>
              <a:buSzTx/>
              <a:buFontTx/>
              <a:buNone/>
              <a:tabLst/>
              <a:defRPr/>
            </a:pPr>
            <a:r>
              <a:rPr kumimoji="0" lang="en-US" sz="1177" b="0" i="0" u="none" strike="noStrike" kern="1200" cap="none" spc="0" normalizeH="0" baseline="0" noProof="0" dirty="0">
                <a:ln>
                  <a:noFill/>
                </a:ln>
                <a:solidFill>
                  <a:srgbClr val="FFFFFF"/>
                </a:solidFill>
                <a:effectLst/>
                <a:uLnTx/>
                <a:uFillTx/>
                <a:latin typeface="Segoe UI"/>
                <a:ea typeface="+mn-ea"/>
                <a:cs typeface="+mn-cs"/>
              </a:rPr>
              <a:t>Finance Subscription</a:t>
            </a:r>
          </a:p>
        </p:txBody>
      </p:sp>
      <p:sp>
        <p:nvSpPr>
          <p:cNvPr id="68" name="Rectangle 67"/>
          <p:cNvSpPr/>
          <p:nvPr/>
        </p:nvSpPr>
        <p:spPr bwMode="auto">
          <a:xfrm>
            <a:off x="2211493" y="5371254"/>
            <a:ext cx="3062785" cy="224106"/>
          </a:xfrm>
          <a:prstGeom prst="rect">
            <a:avLst/>
          </a:prstGeom>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98" rtl="0" eaLnBrk="1" fontAlgn="base" latinLnBrk="0" hangingPunct="1">
              <a:lnSpc>
                <a:spcPct val="100000"/>
              </a:lnSpc>
              <a:spcBef>
                <a:spcPct val="0"/>
              </a:spcBef>
              <a:spcAft>
                <a:spcPct val="0"/>
              </a:spcAft>
              <a:buClrTx/>
              <a:buSzTx/>
              <a:buFontTx/>
              <a:buNone/>
              <a:tabLst/>
              <a:defRPr/>
            </a:pPr>
            <a:r>
              <a:rPr kumimoji="0" lang="en-US" sz="1177" b="0" i="0" u="none" strike="noStrike" kern="1200" cap="none" spc="0" normalizeH="0" baseline="0" noProof="0" dirty="0">
                <a:ln>
                  <a:noFill/>
                </a:ln>
                <a:solidFill>
                  <a:srgbClr val="FFFFFF"/>
                </a:solidFill>
                <a:effectLst/>
                <a:uLnTx/>
                <a:uFillTx/>
                <a:latin typeface="Segoe UI"/>
                <a:ea typeface="+mn-ea"/>
                <a:cs typeface="+mn-cs"/>
              </a:rPr>
              <a:t>Solution A Resource Group</a:t>
            </a:r>
          </a:p>
        </p:txBody>
      </p:sp>
      <p:sp>
        <p:nvSpPr>
          <p:cNvPr id="69" name="Rectangle 68"/>
          <p:cNvSpPr/>
          <p:nvPr/>
        </p:nvSpPr>
        <p:spPr bwMode="auto">
          <a:xfrm>
            <a:off x="4101908" y="6118275"/>
            <a:ext cx="2591708" cy="224106"/>
          </a:xfrm>
          <a:prstGeom prst="rect">
            <a:avLst/>
          </a:prstGeom>
          <a:ln>
            <a:solidFill>
              <a:srgbClr val="32145A"/>
            </a:solid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98" rtl="0" eaLnBrk="1" fontAlgn="base" latinLnBrk="0" hangingPunct="1">
              <a:lnSpc>
                <a:spcPct val="100000"/>
              </a:lnSpc>
              <a:spcBef>
                <a:spcPct val="0"/>
              </a:spcBef>
              <a:spcAft>
                <a:spcPct val="0"/>
              </a:spcAft>
              <a:buClrTx/>
              <a:buSzTx/>
              <a:buFontTx/>
              <a:buNone/>
              <a:tabLst/>
              <a:defRPr/>
            </a:pPr>
            <a:r>
              <a:rPr kumimoji="0" lang="en-US" sz="1177" b="0" i="0" u="none" strike="noStrike" kern="1200" cap="none" spc="0" normalizeH="0" baseline="0" noProof="0" dirty="0">
                <a:ln>
                  <a:noFill/>
                </a:ln>
                <a:solidFill>
                  <a:srgbClr val="FFFFFF"/>
                </a:solidFill>
                <a:effectLst/>
                <a:uLnTx/>
                <a:uFillTx/>
                <a:latin typeface="Segoe UI"/>
                <a:ea typeface="+mn-ea"/>
                <a:cs typeface="+mn-cs"/>
              </a:rPr>
              <a:t>SQL Server</a:t>
            </a:r>
          </a:p>
        </p:txBody>
      </p:sp>
      <p:sp>
        <p:nvSpPr>
          <p:cNvPr id="70" name="Rectangle 69"/>
          <p:cNvSpPr/>
          <p:nvPr/>
        </p:nvSpPr>
        <p:spPr bwMode="auto">
          <a:xfrm>
            <a:off x="4101909" y="5744764"/>
            <a:ext cx="2591708" cy="224106"/>
          </a:xfrm>
          <a:prstGeom prst="rect">
            <a:avLst/>
          </a:prstGeom>
          <a:ln>
            <a:solidFill>
              <a:srgbClr val="32145A"/>
            </a:solid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98" rtl="0" eaLnBrk="1" fontAlgn="base" latinLnBrk="0" hangingPunct="1">
              <a:lnSpc>
                <a:spcPct val="100000"/>
              </a:lnSpc>
              <a:spcBef>
                <a:spcPct val="0"/>
              </a:spcBef>
              <a:spcAft>
                <a:spcPct val="0"/>
              </a:spcAft>
              <a:buClrTx/>
              <a:buSzTx/>
              <a:buFontTx/>
              <a:buNone/>
              <a:tabLst/>
              <a:defRPr/>
            </a:pPr>
            <a:r>
              <a:rPr kumimoji="0" lang="en-US" sz="1177" b="0" i="0" u="none" strike="noStrike" kern="1200" cap="none" spc="0" normalizeH="0" baseline="0" noProof="0" dirty="0">
                <a:ln>
                  <a:noFill/>
                </a:ln>
                <a:solidFill>
                  <a:srgbClr val="FFFFFF"/>
                </a:solidFill>
                <a:effectLst/>
                <a:uLnTx/>
                <a:uFillTx/>
                <a:latin typeface="Segoe UI"/>
                <a:ea typeface="+mn-ea"/>
                <a:cs typeface="+mn-cs"/>
              </a:rPr>
              <a:t>Web app</a:t>
            </a:r>
          </a:p>
        </p:txBody>
      </p:sp>
      <p:cxnSp>
        <p:nvCxnSpPr>
          <p:cNvPr id="71" name="Elbow Connector 70"/>
          <p:cNvCxnSpPr>
            <a:stCxn id="68" idx="2"/>
            <a:endCxn id="70" idx="1"/>
          </p:cNvCxnSpPr>
          <p:nvPr/>
        </p:nvCxnSpPr>
        <p:spPr>
          <a:xfrm rot="16200000" flipH="1">
            <a:off x="3791668" y="5546577"/>
            <a:ext cx="261457" cy="359024"/>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2" name="Elbow Connector 71"/>
          <p:cNvCxnSpPr>
            <a:stCxn id="68" idx="2"/>
            <a:endCxn id="69" idx="1"/>
          </p:cNvCxnSpPr>
          <p:nvPr/>
        </p:nvCxnSpPr>
        <p:spPr>
          <a:xfrm rot="16200000" flipH="1">
            <a:off x="3604914" y="5733333"/>
            <a:ext cx="634967" cy="359023"/>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4" name="Elbow Connector 73"/>
          <p:cNvCxnSpPr>
            <a:endCxn id="68" idx="1"/>
          </p:cNvCxnSpPr>
          <p:nvPr/>
        </p:nvCxnSpPr>
        <p:spPr>
          <a:xfrm rot="16200000" flipH="1">
            <a:off x="1852049" y="5123865"/>
            <a:ext cx="336159" cy="382726"/>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6" name="Text Placeholder 5"/>
          <p:cNvSpPr txBox="1">
            <a:spLocks/>
          </p:cNvSpPr>
          <p:nvPr/>
        </p:nvSpPr>
        <p:spPr>
          <a:xfrm>
            <a:off x="7533770" y="1189494"/>
            <a:ext cx="4391310" cy="5152887"/>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554" rtl="0" eaLnBrk="1" fontAlgn="auto" latinLnBrk="0" hangingPunct="1">
              <a:lnSpc>
                <a:spcPct val="90000"/>
              </a:lnSpc>
              <a:spcBef>
                <a:spcPct val="20000"/>
              </a:spcBef>
              <a:spcAft>
                <a:spcPts val="0"/>
              </a:spcAft>
              <a:buClr>
                <a:srgbClr val="505050"/>
              </a:buClr>
              <a:buSzPct val="90000"/>
              <a:buFont typeface="Wingdings" panose="05000000000000000000" pitchFamily="2" charset="2"/>
              <a:buNone/>
              <a:tabLst/>
              <a:defRPr/>
            </a:pPr>
            <a:r>
              <a:rPr kumimoji="0" lang="en-US" sz="2745" b="0" i="0" u="none" strike="noStrike" kern="1200" cap="none" spc="0" normalizeH="0" baseline="0" noProof="0" dirty="0">
                <a:ln>
                  <a:noFill/>
                </a:ln>
                <a:solidFill>
                  <a:srgbClr val="0078D7"/>
                </a:solidFill>
                <a:effectLst/>
                <a:uLnTx/>
                <a:uFillTx/>
                <a:latin typeface="Segoe UI Light"/>
                <a:ea typeface="+mn-ea"/>
                <a:cs typeface="+mn-cs"/>
              </a:rPr>
              <a:t>Best practices</a:t>
            </a:r>
          </a:p>
          <a:p>
            <a:pPr marL="336213" marR="0" lvl="0" indent="-336213" algn="l" defTabSz="914554" rtl="0" eaLnBrk="1" fontAlgn="auto" latinLnBrk="0" hangingPunct="1">
              <a:lnSpc>
                <a:spcPct val="90000"/>
              </a:lnSpc>
              <a:spcBef>
                <a:spcPct val="20000"/>
              </a:spcBef>
              <a:spcAft>
                <a:spcPts val="0"/>
              </a:spcAft>
              <a:buClr>
                <a:srgbClr val="505050"/>
              </a:buClr>
              <a:buSzPct val="90000"/>
              <a:buFont typeface="Wingdings" panose="05000000000000000000" pitchFamily="2" charset="2"/>
              <a:buChar char="§"/>
              <a:tabLst/>
              <a:defRPr/>
            </a:pPr>
            <a:r>
              <a:rPr kumimoji="0" lang="en-US" sz="1961"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Light"/>
                <a:ea typeface="+mn-ea"/>
                <a:cs typeface="+mn-cs"/>
              </a:rPr>
              <a:t>Organize resources to meet access management requirements</a:t>
            </a:r>
          </a:p>
          <a:p>
            <a:pPr marL="336213" marR="0" lvl="0" indent="-336213" algn="l" defTabSz="914554" rtl="0" eaLnBrk="1" fontAlgn="auto" latinLnBrk="0" hangingPunct="1">
              <a:lnSpc>
                <a:spcPct val="90000"/>
              </a:lnSpc>
              <a:spcBef>
                <a:spcPct val="20000"/>
              </a:spcBef>
              <a:spcAft>
                <a:spcPts val="0"/>
              </a:spcAft>
              <a:buClr>
                <a:srgbClr val="505050"/>
              </a:buClr>
              <a:buSzPct val="90000"/>
              <a:buFont typeface="Wingdings" panose="05000000000000000000" pitchFamily="2" charset="2"/>
              <a:buChar char="§"/>
              <a:tabLst/>
              <a:defRPr/>
            </a:pPr>
            <a:r>
              <a:rPr kumimoji="0" lang="en-US" sz="1961"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Light"/>
                <a:ea typeface="+mn-ea"/>
                <a:cs typeface="+mn-cs"/>
              </a:rPr>
              <a:t>Grant access at resource group when appropriate</a:t>
            </a:r>
          </a:p>
          <a:p>
            <a:pPr marL="336213" marR="0" lvl="0" indent="-336213" algn="l" defTabSz="914554" rtl="0" eaLnBrk="1" fontAlgn="auto" latinLnBrk="0" hangingPunct="1">
              <a:lnSpc>
                <a:spcPct val="90000"/>
              </a:lnSpc>
              <a:spcBef>
                <a:spcPct val="20000"/>
              </a:spcBef>
              <a:spcAft>
                <a:spcPts val="0"/>
              </a:spcAft>
              <a:buClr>
                <a:srgbClr val="505050"/>
              </a:buClr>
              <a:buSzPct val="90000"/>
              <a:buFont typeface="Wingdings" panose="05000000000000000000" pitchFamily="2" charset="2"/>
              <a:buChar char="§"/>
              <a:tabLst/>
              <a:defRPr/>
            </a:pPr>
            <a:endParaRPr kumimoji="0" lang="en-US" sz="1961"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Light"/>
              <a:ea typeface="+mn-ea"/>
              <a:cs typeface="+mn-cs"/>
            </a:endParaRPr>
          </a:p>
          <a:p>
            <a:pPr marL="0" marR="0" lvl="0" indent="0" algn="l" defTabSz="914554" rtl="0" eaLnBrk="1" fontAlgn="auto" latinLnBrk="0" hangingPunct="1">
              <a:lnSpc>
                <a:spcPct val="90000"/>
              </a:lnSpc>
              <a:spcBef>
                <a:spcPct val="20000"/>
              </a:spcBef>
              <a:spcAft>
                <a:spcPts val="0"/>
              </a:spcAft>
              <a:buClr>
                <a:srgbClr val="505050"/>
              </a:buClr>
              <a:buSzPct val="90000"/>
              <a:buFont typeface="Wingdings" panose="05000000000000000000" pitchFamily="2" charset="2"/>
              <a:buNone/>
              <a:tabLst/>
              <a:defRPr/>
            </a:pPr>
            <a:r>
              <a:rPr kumimoji="0" lang="en-US" sz="2745" b="0" i="0" u="none" strike="noStrike" kern="1200" cap="none" spc="0" normalizeH="0" baseline="0" noProof="0" dirty="0">
                <a:ln>
                  <a:noFill/>
                </a:ln>
                <a:solidFill>
                  <a:srgbClr val="0078D7"/>
                </a:solidFill>
                <a:effectLst/>
                <a:uLnTx/>
                <a:uFillTx/>
                <a:latin typeface="Segoe UI Light"/>
                <a:ea typeface="+mn-ea"/>
                <a:cs typeface="+mn-cs"/>
              </a:rPr>
              <a:t>Benefits</a:t>
            </a:r>
          </a:p>
          <a:p>
            <a:pPr marL="336213" marR="0" lvl="0" indent="-336213" algn="l" defTabSz="914554" rtl="0" eaLnBrk="1" fontAlgn="auto" latinLnBrk="0" hangingPunct="1">
              <a:lnSpc>
                <a:spcPct val="90000"/>
              </a:lnSpc>
              <a:spcBef>
                <a:spcPct val="20000"/>
              </a:spcBef>
              <a:spcAft>
                <a:spcPts val="0"/>
              </a:spcAft>
              <a:buClr>
                <a:srgbClr val="505050"/>
              </a:buClr>
              <a:buSzPct val="90000"/>
              <a:buFont typeface="Wingdings" panose="05000000000000000000" pitchFamily="2" charset="2"/>
              <a:buChar char="§"/>
              <a:tabLst/>
              <a:defRPr/>
            </a:pPr>
            <a:r>
              <a:rPr kumimoji="0" lang="en-US" sz="1961"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Light"/>
                <a:ea typeface="+mn-ea"/>
                <a:cs typeface="+mn-cs"/>
              </a:rPr>
              <a:t>More granularity</a:t>
            </a:r>
          </a:p>
          <a:p>
            <a:pPr marL="336213" marR="0" lvl="0" indent="-336213" algn="l" defTabSz="914554" rtl="0" eaLnBrk="1" fontAlgn="auto" latinLnBrk="0" hangingPunct="1">
              <a:lnSpc>
                <a:spcPct val="90000"/>
              </a:lnSpc>
              <a:spcBef>
                <a:spcPct val="20000"/>
              </a:spcBef>
              <a:spcAft>
                <a:spcPts val="0"/>
              </a:spcAft>
              <a:buClr>
                <a:srgbClr val="505050"/>
              </a:buClr>
              <a:buSzPct val="90000"/>
              <a:buFont typeface="Wingdings" panose="05000000000000000000" pitchFamily="2" charset="2"/>
              <a:buChar char="§"/>
              <a:tabLst/>
              <a:defRPr/>
            </a:pPr>
            <a:r>
              <a:rPr kumimoji="0" lang="en-US" sz="1961"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Light"/>
                <a:ea typeface="+mn-ea"/>
                <a:cs typeface="+mn-cs"/>
              </a:rPr>
              <a:t>Aligns with resource-specific roles</a:t>
            </a:r>
          </a:p>
          <a:p>
            <a:pPr marL="336213" marR="0" lvl="0" indent="-336213" algn="l" defTabSz="914554" rtl="0" eaLnBrk="1" fontAlgn="auto" latinLnBrk="0" hangingPunct="1">
              <a:lnSpc>
                <a:spcPct val="90000"/>
              </a:lnSpc>
              <a:spcBef>
                <a:spcPct val="20000"/>
              </a:spcBef>
              <a:spcAft>
                <a:spcPts val="0"/>
              </a:spcAft>
              <a:buClr>
                <a:srgbClr val="505050"/>
              </a:buClr>
              <a:buSzPct val="90000"/>
              <a:buFont typeface="Wingdings" panose="05000000000000000000" pitchFamily="2" charset="2"/>
              <a:buChar char="§"/>
              <a:tabLst/>
              <a:defRPr/>
            </a:pPr>
            <a:r>
              <a:rPr kumimoji="0" lang="en-US" sz="1961"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Light"/>
                <a:ea typeface="+mn-ea"/>
                <a:cs typeface="+mn-cs"/>
              </a:rPr>
              <a:t>Ongoing manageability</a:t>
            </a:r>
          </a:p>
        </p:txBody>
      </p:sp>
      <p:sp>
        <p:nvSpPr>
          <p:cNvPr id="77" name="Text Placeholder 5"/>
          <p:cNvSpPr txBox="1">
            <a:spLocks/>
          </p:cNvSpPr>
          <p:nvPr/>
        </p:nvSpPr>
        <p:spPr>
          <a:xfrm>
            <a:off x="4894334" y="1187939"/>
            <a:ext cx="2396900" cy="446657"/>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r" defTabSz="914554" rtl="0" eaLnBrk="1" fontAlgn="auto" latinLnBrk="0" hangingPunct="1">
              <a:lnSpc>
                <a:spcPct val="90000"/>
              </a:lnSpc>
              <a:spcBef>
                <a:spcPct val="20000"/>
              </a:spcBef>
              <a:spcAft>
                <a:spcPts val="0"/>
              </a:spcAft>
              <a:buClr>
                <a:srgbClr val="505050"/>
              </a:buClr>
              <a:buSzPct val="90000"/>
              <a:buFont typeface="Wingdings" panose="05000000000000000000" pitchFamily="2" charset="2"/>
              <a:buNone/>
              <a:tabLst/>
              <a:defRPr/>
            </a:pPr>
            <a:r>
              <a:rPr kumimoji="0" lang="en-US" sz="1961" b="1" i="0" u="none" strike="noStrike" kern="1200" cap="none" spc="0" normalizeH="0" baseline="0" noProof="0" dirty="0">
                <a:ln>
                  <a:noFill/>
                </a:ln>
                <a:solidFill>
                  <a:srgbClr val="505050"/>
                </a:solidFill>
                <a:effectLst/>
                <a:uLnTx/>
                <a:uFillTx/>
                <a:latin typeface="Segoe UI Light"/>
                <a:ea typeface="+mn-ea"/>
                <a:cs typeface="+mn-cs"/>
              </a:rPr>
              <a:t>Example</a:t>
            </a:r>
          </a:p>
        </p:txBody>
      </p:sp>
    </p:spTree>
    <p:extLst>
      <p:ext uri="{BB962C8B-B14F-4D97-AF65-F5344CB8AC3E}">
        <p14:creationId xmlns:p14="http://schemas.microsoft.com/office/powerpoint/2010/main" val="23828880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706" dirty="0"/>
              <a:t>Assigning Resource-specific Roles</a:t>
            </a:r>
          </a:p>
        </p:txBody>
      </p:sp>
      <p:sp>
        <p:nvSpPr>
          <p:cNvPr id="5" name="Text Placeholder 5"/>
          <p:cNvSpPr txBox="1">
            <a:spLocks/>
          </p:cNvSpPr>
          <p:nvPr/>
        </p:nvSpPr>
        <p:spPr>
          <a:xfrm>
            <a:off x="418644" y="1412044"/>
            <a:ext cx="11506437" cy="5152887"/>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554" rtl="0" eaLnBrk="1" fontAlgn="auto" latinLnBrk="0" hangingPunct="1">
              <a:lnSpc>
                <a:spcPct val="90000"/>
              </a:lnSpc>
              <a:spcBef>
                <a:spcPct val="20000"/>
              </a:spcBef>
              <a:spcAft>
                <a:spcPts val="0"/>
              </a:spcAft>
              <a:buClr>
                <a:srgbClr val="505050"/>
              </a:buClr>
              <a:buSzPct val="90000"/>
              <a:buFont typeface="Wingdings" panose="05000000000000000000" pitchFamily="2" charset="2"/>
              <a:buNone/>
              <a:tabLst/>
              <a:defRPr/>
            </a:pPr>
            <a:r>
              <a:rPr kumimoji="0" lang="en-US" sz="3922" b="0" i="0" u="none" strike="noStrike" kern="1200" cap="none" spc="0" normalizeH="0" baseline="0" noProof="0" dirty="0">
                <a:ln>
                  <a:noFill/>
                </a:ln>
                <a:solidFill>
                  <a:srgbClr val="0078D7"/>
                </a:solidFill>
                <a:effectLst/>
                <a:uLnTx/>
                <a:uFillTx/>
                <a:latin typeface="Segoe UI Light"/>
                <a:ea typeface="+mn-ea"/>
                <a:cs typeface="+mn-cs"/>
              </a:rPr>
              <a:t>Requirement</a:t>
            </a:r>
          </a:p>
          <a:p>
            <a:pPr marL="336213" marR="0" lvl="0" indent="-336213" algn="l" defTabSz="914554" rtl="0" eaLnBrk="1" fontAlgn="auto" latinLnBrk="0" hangingPunct="1">
              <a:lnSpc>
                <a:spcPct val="90000"/>
              </a:lnSpc>
              <a:spcBef>
                <a:spcPct val="20000"/>
              </a:spcBef>
              <a:spcAft>
                <a:spcPts val="0"/>
              </a:spcAft>
              <a:buClr>
                <a:srgbClr val="505050"/>
              </a:buClr>
              <a:buSzPct val="90000"/>
              <a:buFont typeface="Wingdings" panose="05000000000000000000" pitchFamily="2" charset="2"/>
              <a:buChar char="§"/>
              <a:tabLst/>
              <a:defRPr/>
            </a:pPr>
            <a:r>
              <a:rPr kumimoji="0" lang="en-US" sz="2353"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Light"/>
                <a:ea typeface="+mn-ea"/>
                <a:cs typeface="+mn-cs"/>
              </a:rPr>
              <a:t>Map existing organizational roles (web, DB…) to their cloud solutions</a:t>
            </a:r>
          </a:p>
          <a:p>
            <a:pPr marL="336213" marR="0" lvl="0" indent="-336213" algn="l" defTabSz="914554" rtl="0" eaLnBrk="1" fontAlgn="auto" latinLnBrk="0" hangingPunct="1">
              <a:lnSpc>
                <a:spcPct val="90000"/>
              </a:lnSpc>
              <a:spcBef>
                <a:spcPct val="20000"/>
              </a:spcBef>
              <a:spcAft>
                <a:spcPts val="0"/>
              </a:spcAft>
              <a:buClr>
                <a:srgbClr val="505050"/>
              </a:buClr>
              <a:buSzPct val="90000"/>
              <a:buFont typeface="Wingdings" panose="05000000000000000000" pitchFamily="2" charset="2"/>
              <a:buChar char="§"/>
              <a:tabLst/>
              <a:defRPr/>
            </a:pPr>
            <a:r>
              <a:rPr kumimoji="0" lang="en-US" sz="2353"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Light"/>
                <a:ea typeface="+mn-ea"/>
                <a:cs typeface="+mn-cs"/>
              </a:rPr>
              <a:t>Many Azure resources that work together are peers in the same resource group</a:t>
            </a:r>
          </a:p>
          <a:p>
            <a:pPr marL="572808" marR="0" lvl="1" indent="-236595" algn="l" defTabSz="914554" rtl="0" eaLnBrk="1" fontAlgn="auto" latinLnBrk="0" hangingPunct="1">
              <a:lnSpc>
                <a:spcPct val="90000"/>
              </a:lnSpc>
              <a:spcBef>
                <a:spcPct val="20000"/>
              </a:spcBef>
              <a:spcAft>
                <a:spcPts val="0"/>
              </a:spcAft>
              <a:buClr>
                <a:srgbClr val="505050"/>
              </a:buClr>
              <a:buSzPct val="90000"/>
              <a:buFont typeface="Wingdings" panose="05000000000000000000" pitchFamily="2" charset="2"/>
              <a:buChar char="§"/>
              <a:tabLst/>
              <a:defRPr/>
            </a:pPr>
            <a:r>
              <a:rPr kumimoji="0" lang="en-US" sz="2353"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Light"/>
                <a:ea typeface="+mn-ea"/>
                <a:cs typeface="+mn-cs"/>
              </a:rPr>
              <a:t>Virtual machine and storage account, web app and </a:t>
            </a:r>
            <a:r>
              <a:rPr kumimoji="0" lang="en-US" sz="2353" b="0" i="0" u="none" strike="noStrike" kern="1200" cap="none" spc="0" normalizeH="0" baseline="0" noProof="0" dirty="0" err="1">
                <a:ln>
                  <a:noFill/>
                </a:ln>
                <a:gradFill>
                  <a:gsLst>
                    <a:gs pos="1250">
                      <a:srgbClr val="505050"/>
                    </a:gs>
                    <a:gs pos="100000">
                      <a:srgbClr val="505050"/>
                    </a:gs>
                  </a:gsLst>
                  <a:lin ang="5400000" scaled="0"/>
                </a:gradFill>
                <a:effectLst/>
                <a:uLnTx/>
                <a:uFillTx/>
                <a:latin typeface="Segoe UI Light"/>
                <a:ea typeface="+mn-ea"/>
                <a:cs typeface="+mn-cs"/>
              </a:rPr>
              <a:t>AppInsights</a:t>
            </a:r>
            <a:endParaRPr kumimoji="0" lang="en-US" sz="2353"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Light"/>
              <a:ea typeface="+mn-ea"/>
              <a:cs typeface="+mn-cs"/>
            </a:endParaRPr>
          </a:p>
          <a:p>
            <a:pPr marL="336213" marR="0" lvl="0" indent="-336213" algn="l" defTabSz="914554" rtl="0" eaLnBrk="1" fontAlgn="auto" latinLnBrk="0" hangingPunct="1">
              <a:lnSpc>
                <a:spcPct val="90000"/>
              </a:lnSpc>
              <a:spcBef>
                <a:spcPct val="20000"/>
              </a:spcBef>
              <a:spcAft>
                <a:spcPts val="0"/>
              </a:spcAft>
              <a:buClr>
                <a:srgbClr val="505050"/>
              </a:buClr>
              <a:buSzPct val="90000"/>
              <a:buFont typeface="Wingdings" panose="05000000000000000000" pitchFamily="2" charset="2"/>
              <a:buChar char="§"/>
              <a:tabLst/>
              <a:defRPr/>
            </a:pPr>
            <a:r>
              <a:rPr kumimoji="0" lang="en-US" sz="2353"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Light"/>
                <a:ea typeface="+mn-ea"/>
                <a:cs typeface="+mn-cs"/>
              </a:rPr>
              <a:t>To fully manage a resource, a user may also need to manage its related peers</a:t>
            </a:r>
          </a:p>
          <a:p>
            <a:pPr marL="0" marR="0" lvl="0" indent="0" algn="l" defTabSz="914554" rtl="0" eaLnBrk="1" fontAlgn="auto" latinLnBrk="0" hangingPunct="1">
              <a:lnSpc>
                <a:spcPct val="90000"/>
              </a:lnSpc>
              <a:spcBef>
                <a:spcPts val="1961"/>
              </a:spcBef>
              <a:spcAft>
                <a:spcPts val="0"/>
              </a:spcAft>
              <a:buClr>
                <a:srgbClr val="505050"/>
              </a:buClr>
              <a:buSzPct val="90000"/>
              <a:buFont typeface="Wingdings" panose="05000000000000000000" pitchFamily="2" charset="2"/>
              <a:buNone/>
              <a:tabLst/>
              <a:defRPr/>
            </a:pPr>
            <a:r>
              <a:rPr kumimoji="0" lang="en-US" sz="3922" b="0" i="0" u="none" strike="noStrike" kern="1200" cap="none" spc="0" normalizeH="0" baseline="0" noProof="0" dirty="0">
                <a:ln>
                  <a:noFill/>
                </a:ln>
                <a:solidFill>
                  <a:srgbClr val="0078D7"/>
                </a:solidFill>
                <a:effectLst/>
                <a:uLnTx/>
                <a:uFillTx/>
                <a:latin typeface="Segoe UI Light"/>
                <a:ea typeface="+mn-ea"/>
                <a:cs typeface="+mn-cs"/>
              </a:rPr>
              <a:t>Best Practice</a:t>
            </a:r>
          </a:p>
          <a:p>
            <a:pPr marL="336213" marR="0" lvl="0" indent="-336213" algn="l" defTabSz="914554" rtl="0" eaLnBrk="1" fontAlgn="auto" latinLnBrk="0" hangingPunct="1">
              <a:lnSpc>
                <a:spcPct val="90000"/>
              </a:lnSpc>
              <a:spcBef>
                <a:spcPct val="20000"/>
              </a:spcBef>
              <a:spcAft>
                <a:spcPts val="0"/>
              </a:spcAft>
              <a:buClr>
                <a:srgbClr val="505050"/>
              </a:buClr>
              <a:buSzPct val="90000"/>
              <a:buFont typeface="Wingdings" panose="05000000000000000000" pitchFamily="2" charset="2"/>
              <a:buChar char="§"/>
              <a:tabLst/>
              <a:defRPr/>
            </a:pPr>
            <a:r>
              <a:rPr kumimoji="0" lang="en-US" sz="2353"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Light"/>
                <a:ea typeface="+mn-ea"/>
                <a:cs typeface="+mn-cs"/>
              </a:rPr>
              <a:t>Assign resource-specific role on the resource group</a:t>
            </a:r>
          </a:p>
          <a:p>
            <a:pPr marL="0" marR="0" lvl="0" indent="0" algn="l" defTabSz="914554" rtl="0" eaLnBrk="1" fontAlgn="auto" latinLnBrk="0" hangingPunct="1">
              <a:lnSpc>
                <a:spcPct val="90000"/>
              </a:lnSpc>
              <a:spcBef>
                <a:spcPts val="1961"/>
              </a:spcBef>
              <a:spcAft>
                <a:spcPts val="0"/>
              </a:spcAft>
              <a:buClr>
                <a:srgbClr val="505050"/>
              </a:buClr>
              <a:buSzPct val="90000"/>
              <a:buFont typeface="Wingdings" panose="05000000000000000000" pitchFamily="2" charset="2"/>
              <a:buNone/>
              <a:tabLst/>
              <a:defRPr/>
            </a:pPr>
            <a:r>
              <a:rPr kumimoji="0" lang="en-US" sz="3922" b="0" i="0" u="none" strike="noStrike" kern="1200" cap="none" spc="0" normalizeH="0" baseline="0" noProof="0" dirty="0">
                <a:ln>
                  <a:noFill/>
                </a:ln>
                <a:solidFill>
                  <a:srgbClr val="0078D7"/>
                </a:solidFill>
                <a:effectLst/>
                <a:uLnTx/>
                <a:uFillTx/>
                <a:latin typeface="Segoe UI Light"/>
                <a:ea typeface="+mn-ea"/>
                <a:cs typeface="+mn-cs"/>
              </a:rPr>
              <a:t>Alternative</a:t>
            </a:r>
          </a:p>
          <a:p>
            <a:pPr marL="336213" marR="0" lvl="0" indent="-336213" algn="l" defTabSz="914554" rtl="0" eaLnBrk="1" fontAlgn="auto" latinLnBrk="0" hangingPunct="1">
              <a:lnSpc>
                <a:spcPct val="90000"/>
              </a:lnSpc>
              <a:spcBef>
                <a:spcPct val="20000"/>
              </a:spcBef>
              <a:spcAft>
                <a:spcPts val="0"/>
              </a:spcAft>
              <a:buClr>
                <a:srgbClr val="505050"/>
              </a:buClr>
              <a:buSzPct val="90000"/>
              <a:buFont typeface="Wingdings" panose="05000000000000000000" pitchFamily="2" charset="2"/>
              <a:buChar char="§"/>
              <a:tabLst/>
              <a:defRPr/>
            </a:pPr>
            <a:r>
              <a:rPr kumimoji="0" lang="en-US" sz="2353"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Light"/>
                <a:ea typeface="+mn-ea"/>
                <a:cs typeface="+mn-cs"/>
              </a:rPr>
              <a:t>Assign access to each resource individually</a:t>
            </a:r>
          </a:p>
        </p:txBody>
      </p:sp>
    </p:spTree>
    <p:extLst>
      <p:ext uri="{BB962C8B-B14F-4D97-AF65-F5344CB8AC3E}">
        <p14:creationId xmlns:p14="http://schemas.microsoft.com/office/powerpoint/2010/main" val="596469793"/>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Rectangle 74"/>
          <p:cNvSpPr/>
          <p:nvPr/>
        </p:nvSpPr>
        <p:spPr bwMode="auto">
          <a:xfrm>
            <a:off x="269241" y="1189495"/>
            <a:ext cx="7096695" cy="5302291"/>
          </a:xfrm>
          <a:prstGeom prst="rect">
            <a:avLst/>
          </a:prstGeom>
          <a:solidFill>
            <a:schemeClr val="tx1">
              <a:alpha val="2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98"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2" name="Title 1"/>
          <p:cNvSpPr>
            <a:spLocks noGrp="1"/>
          </p:cNvSpPr>
          <p:nvPr>
            <p:ph type="title"/>
          </p:nvPr>
        </p:nvSpPr>
        <p:spPr/>
        <p:txBody>
          <a:bodyPr/>
          <a:lstStyle/>
          <a:p>
            <a:r>
              <a:rPr lang="en-US" sz="4706" dirty="0"/>
              <a:t>Example RBAC Assignment</a:t>
            </a:r>
          </a:p>
        </p:txBody>
      </p:sp>
      <p:sp>
        <p:nvSpPr>
          <p:cNvPr id="3" name="Rectangle 2"/>
          <p:cNvSpPr/>
          <p:nvPr/>
        </p:nvSpPr>
        <p:spPr bwMode="auto">
          <a:xfrm>
            <a:off x="437077" y="1287659"/>
            <a:ext cx="2820245" cy="224106"/>
          </a:xfrm>
          <a:prstGeom prst="rect">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98" rtl="0" eaLnBrk="1" fontAlgn="base" latinLnBrk="0" hangingPunct="1">
              <a:lnSpc>
                <a:spcPct val="100000"/>
              </a:lnSpc>
              <a:spcBef>
                <a:spcPct val="0"/>
              </a:spcBef>
              <a:spcAft>
                <a:spcPct val="0"/>
              </a:spcAft>
              <a:buClrTx/>
              <a:buSzTx/>
              <a:buFontTx/>
              <a:buNone/>
              <a:tabLst/>
              <a:defRPr/>
            </a:pPr>
            <a:r>
              <a:rPr kumimoji="0" lang="en-US" sz="1177" b="0" i="0" u="none" strike="noStrike" kern="1200" cap="none" spc="0" normalizeH="0" baseline="0" noProof="0" dirty="0">
                <a:ln>
                  <a:noFill/>
                </a:ln>
                <a:solidFill>
                  <a:srgbClr val="FFFFFF"/>
                </a:solidFill>
                <a:effectLst/>
                <a:uLnTx/>
                <a:uFillTx/>
                <a:latin typeface="Segoe UI"/>
                <a:ea typeface="+mn-ea"/>
                <a:cs typeface="+mn-cs"/>
              </a:rPr>
              <a:t>Marketing Subscription</a:t>
            </a:r>
          </a:p>
        </p:txBody>
      </p:sp>
      <p:sp>
        <p:nvSpPr>
          <p:cNvPr id="32" name="Rectangle 31"/>
          <p:cNvSpPr/>
          <p:nvPr/>
        </p:nvSpPr>
        <p:spPr bwMode="auto">
          <a:xfrm>
            <a:off x="2211493" y="1636151"/>
            <a:ext cx="3062785" cy="224106"/>
          </a:xfrm>
          <a:prstGeom prst="rect">
            <a:avLst/>
          </a:prstGeom>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98" rtl="0" eaLnBrk="1" fontAlgn="base" latinLnBrk="0" hangingPunct="1">
              <a:lnSpc>
                <a:spcPct val="100000"/>
              </a:lnSpc>
              <a:spcBef>
                <a:spcPct val="0"/>
              </a:spcBef>
              <a:spcAft>
                <a:spcPct val="0"/>
              </a:spcAft>
              <a:buClrTx/>
              <a:buSzTx/>
              <a:buFontTx/>
              <a:buNone/>
              <a:tabLst/>
              <a:defRPr/>
            </a:pPr>
            <a:r>
              <a:rPr kumimoji="0" lang="en-US" sz="1177" b="0" i="0" u="none" strike="noStrike" kern="1200" cap="none" spc="0" normalizeH="0" baseline="0" noProof="0" dirty="0">
                <a:ln>
                  <a:noFill/>
                </a:ln>
                <a:solidFill>
                  <a:srgbClr val="FFFFFF"/>
                </a:solidFill>
                <a:effectLst/>
                <a:uLnTx/>
                <a:uFillTx/>
                <a:latin typeface="Segoe UI"/>
                <a:ea typeface="+mn-ea"/>
                <a:cs typeface="+mn-cs"/>
              </a:rPr>
              <a:t>Solution 1 Resource Group</a:t>
            </a:r>
          </a:p>
        </p:txBody>
      </p:sp>
      <p:sp>
        <p:nvSpPr>
          <p:cNvPr id="35" name="Rectangle 34"/>
          <p:cNvSpPr/>
          <p:nvPr/>
        </p:nvSpPr>
        <p:spPr bwMode="auto">
          <a:xfrm>
            <a:off x="4101908" y="2383172"/>
            <a:ext cx="2591708" cy="224106"/>
          </a:xfrm>
          <a:prstGeom prst="rect">
            <a:avLst/>
          </a:prstGeom>
          <a:ln>
            <a:solidFill>
              <a:srgbClr val="32145A"/>
            </a:solid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98" rtl="0" eaLnBrk="1" fontAlgn="base" latinLnBrk="0" hangingPunct="1">
              <a:lnSpc>
                <a:spcPct val="100000"/>
              </a:lnSpc>
              <a:spcBef>
                <a:spcPct val="0"/>
              </a:spcBef>
              <a:spcAft>
                <a:spcPct val="0"/>
              </a:spcAft>
              <a:buClrTx/>
              <a:buSzTx/>
              <a:buFontTx/>
              <a:buNone/>
              <a:tabLst/>
              <a:defRPr/>
            </a:pPr>
            <a:r>
              <a:rPr kumimoji="0" lang="en-US" sz="1177"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Application Insights B</a:t>
            </a:r>
          </a:p>
        </p:txBody>
      </p:sp>
      <p:sp>
        <p:nvSpPr>
          <p:cNvPr id="31" name="Rectangle 30"/>
          <p:cNvSpPr/>
          <p:nvPr/>
        </p:nvSpPr>
        <p:spPr bwMode="auto">
          <a:xfrm>
            <a:off x="4101909" y="2009662"/>
            <a:ext cx="2591708" cy="224106"/>
          </a:xfrm>
          <a:prstGeom prst="rect">
            <a:avLst/>
          </a:prstGeom>
          <a:ln>
            <a:solidFill>
              <a:srgbClr val="32145A"/>
            </a:solid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98" rtl="0" eaLnBrk="1" fontAlgn="base" latinLnBrk="0" hangingPunct="1">
              <a:lnSpc>
                <a:spcPct val="100000"/>
              </a:lnSpc>
              <a:spcBef>
                <a:spcPct val="0"/>
              </a:spcBef>
              <a:spcAft>
                <a:spcPct val="0"/>
              </a:spcAft>
              <a:buClrTx/>
              <a:buSzTx/>
              <a:buFontTx/>
              <a:buNone/>
              <a:tabLst/>
              <a:defRPr/>
            </a:pPr>
            <a:r>
              <a:rPr kumimoji="0" lang="en-US" sz="1177"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Web app A</a:t>
            </a:r>
          </a:p>
        </p:txBody>
      </p:sp>
      <p:cxnSp>
        <p:nvCxnSpPr>
          <p:cNvPr id="44" name="Elbow Connector 43"/>
          <p:cNvCxnSpPr>
            <a:stCxn id="3" idx="2"/>
            <a:endCxn id="32" idx="1"/>
          </p:cNvCxnSpPr>
          <p:nvPr/>
        </p:nvCxnSpPr>
        <p:spPr>
          <a:xfrm rot="16200000" flipH="1">
            <a:off x="1911127" y="1447838"/>
            <a:ext cx="236439" cy="364294"/>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0" name="Elbow Connector 49"/>
          <p:cNvCxnSpPr>
            <a:stCxn id="32" idx="2"/>
            <a:endCxn id="31" idx="1"/>
          </p:cNvCxnSpPr>
          <p:nvPr/>
        </p:nvCxnSpPr>
        <p:spPr>
          <a:xfrm rot="16200000" flipH="1">
            <a:off x="3791668" y="1811473"/>
            <a:ext cx="261457" cy="359024"/>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2" name="Elbow Connector 51"/>
          <p:cNvCxnSpPr>
            <a:stCxn id="32" idx="2"/>
            <a:endCxn id="35" idx="1"/>
          </p:cNvCxnSpPr>
          <p:nvPr/>
        </p:nvCxnSpPr>
        <p:spPr>
          <a:xfrm rot="16200000" flipH="1">
            <a:off x="3604914" y="1998229"/>
            <a:ext cx="634967" cy="359023"/>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6" name="Text Placeholder 5"/>
          <p:cNvSpPr txBox="1">
            <a:spLocks/>
          </p:cNvSpPr>
          <p:nvPr/>
        </p:nvSpPr>
        <p:spPr>
          <a:xfrm>
            <a:off x="7553728" y="773108"/>
            <a:ext cx="4391310" cy="5152887"/>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554" rtl="0" eaLnBrk="1" fontAlgn="auto" latinLnBrk="0" hangingPunct="1">
              <a:lnSpc>
                <a:spcPct val="90000"/>
              </a:lnSpc>
              <a:spcBef>
                <a:spcPct val="20000"/>
              </a:spcBef>
              <a:spcAft>
                <a:spcPts val="0"/>
              </a:spcAft>
              <a:buClr>
                <a:srgbClr val="505050"/>
              </a:buClr>
              <a:buSzPct val="90000"/>
              <a:buFont typeface="Wingdings" panose="05000000000000000000" pitchFamily="2" charset="2"/>
              <a:buNone/>
              <a:tabLst/>
              <a:defRPr/>
            </a:pPr>
            <a:r>
              <a:rPr kumimoji="0" lang="en-US" sz="2745" b="0" i="0" u="none" strike="noStrike" kern="1200" cap="none" spc="0" normalizeH="0" baseline="0" noProof="0" dirty="0">
                <a:ln>
                  <a:noFill/>
                </a:ln>
                <a:solidFill>
                  <a:srgbClr val="0078D7"/>
                </a:solidFill>
                <a:effectLst/>
                <a:uLnTx/>
                <a:uFillTx/>
                <a:latin typeface="Segoe UI Light"/>
                <a:ea typeface="+mn-ea"/>
                <a:cs typeface="+mn-cs"/>
              </a:rPr>
              <a:t>Requirement (example)</a:t>
            </a:r>
          </a:p>
          <a:p>
            <a:pPr marL="336213" marR="0" lvl="0" indent="-336213" algn="l" defTabSz="914554" rtl="0" eaLnBrk="1" fontAlgn="auto" latinLnBrk="0" hangingPunct="1">
              <a:lnSpc>
                <a:spcPct val="90000"/>
              </a:lnSpc>
              <a:spcBef>
                <a:spcPct val="20000"/>
              </a:spcBef>
              <a:spcAft>
                <a:spcPts val="0"/>
              </a:spcAft>
              <a:buClr>
                <a:srgbClr val="505050"/>
              </a:buClr>
              <a:buSzPct val="90000"/>
              <a:buFont typeface="Wingdings" panose="05000000000000000000" pitchFamily="2" charset="2"/>
              <a:buChar char="§"/>
              <a:tabLst/>
              <a:defRPr/>
            </a:pPr>
            <a:r>
              <a:rPr kumimoji="0" lang="en-US" sz="1961"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Light"/>
                <a:ea typeface="+mn-ea"/>
                <a:cs typeface="+mn-cs"/>
              </a:rPr>
              <a:t>User needs to manage “Web app A” and related resources such as “Application Insights B”</a:t>
            </a:r>
          </a:p>
          <a:p>
            <a:pPr marL="336213" marR="0" lvl="0" indent="-336213" algn="l" defTabSz="914554" rtl="0" eaLnBrk="1" fontAlgn="auto" latinLnBrk="0" hangingPunct="1">
              <a:lnSpc>
                <a:spcPct val="90000"/>
              </a:lnSpc>
              <a:spcBef>
                <a:spcPct val="20000"/>
              </a:spcBef>
              <a:spcAft>
                <a:spcPts val="0"/>
              </a:spcAft>
              <a:buClr>
                <a:srgbClr val="505050"/>
              </a:buClr>
              <a:buSzPct val="90000"/>
              <a:buFont typeface="Wingdings" panose="05000000000000000000" pitchFamily="2" charset="2"/>
              <a:buChar char="§"/>
              <a:tabLst/>
              <a:defRPr/>
            </a:pPr>
            <a:r>
              <a:rPr kumimoji="0" lang="en-US" sz="1961"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Light"/>
                <a:ea typeface="+mn-ea"/>
                <a:cs typeface="+mn-cs"/>
              </a:rPr>
              <a:t>User shouldn’t manage “Virtual Machine C” or “Storage account D”</a:t>
            </a:r>
          </a:p>
          <a:p>
            <a:pPr marL="336213" marR="0" lvl="0" indent="-336213" algn="l" defTabSz="914554" rtl="0" eaLnBrk="1" fontAlgn="auto" latinLnBrk="0" hangingPunct="1">
              <a:lnSpc>
                <a:spcPct val="90000"/>
              </a:lnSpc>
              <a:spcBef>
                <a:spcPct val="20000"/>
              </a:spcBef>
              <a:spcAft>
                <a:spcPts val="0"/>
              </a:spcAft>
              <a:buClr>
                <a:srgbClr val="505050"/>
              </a:buClr>
              <a:buSzPct val="90000"/>
              <a:buFont typeface="Wingdings" panose="05000000000000000000" pitchFamily="2" charset="2"/>
              <a:buChar char="§"/>
              <a:tabLst/>
              <a:defRPr/>
            </a:pPr>
            <a:endParaRPr kumimoji="0" lang="en-US" sz="1961"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Light"/>
              <a:ea typeface="+mn-ea"/>
              <a:cs typeface="+mn-cs"/>
            </a:endParaRPr>
          </a:p>
          <a:p>
            <a:pPr marL="0" marR="0" lvl="0" indent="0" algn="l" defTabSz="914554" rtl="0" eaLnBrk="1" fontAlgn="auto" latinLnBrk="0" hangingPunct="1">
              <a:lnSpc>
                <a:spcPct val="90000"/>
              </a:lnSpc>
              <a:spcBef>
                <a:spcPct val="20000"/>
              </a:spcBef>
              <a:spcAft>
                <a:spcPts val="0"/>
              </a:spcAft>
              <a:buClr>
                <a:srgbClr val="505050"/>
              </a:buClr>
              <a:buSzPct val="90000"/>
              <a:buFont typeface="Wingdings" panose="05000000000000000000" pitchFamily="2" charset="2"/>
              <a:buNone/>
              <a:tabLst/>
              <a:defRPr/>
            </a:pPr>
            <a:r>
              <a:rPr kumimoji="0" lang="en-US" sz="2745" b="0" i="0" u="none" strike="noStrike" kern="1200" cap="none" spc="0" normalizeH="0" baseline="0" noProof="0" dirty="0">
                <a:ln>
                  <a:noFill/>
                </a:ln>
                <a:solidFill>
                  <a:srgbClr val="0078D7"/>
                </a:solidFill>
                <a:effectLst/>
                <a:uLnTx/>
                <a:uFillTx/>
                <a:latin typeface="Segoe UI Light"/>
                <a:ea typeface="+mn-ea"/>
                <a:cs typeface="+mn-cs"/>
              </a:rPr>
              <a:t>Best practice</a:t>
            </a:r>
          </a:p>
          <a:p>
            <a:pPr marL="336213" marR="0" lvl="0" indent="-336213" algn="l" defTabSz="914554" rtl="0" eaLnBrk="1" fontAlgn="auto" latinLnBrk="0" hangingPunct="1">
              <a:lnSpc>
                <a:spcPct val="90000"/>
              </a:lnSpc>
              <a:spcBef>
                <a:spcPct val="20000"/>
              </a:spcBef>
              <a:spcAft>
                <a:spcPts val="0"/>
              </a:spcAft>
              <a:buClr>
                <a:srgbClr val="505050"/>
              </a:buClr>
              <a:buSzPct val="90000"/>
              <a:buFont typeface="Wingdings" panose="05000000000000000000" pitchFamily="2" charset="2"/>
              <a:buChar char="§"/>
              <a:tabLst/>
              <a:defRPr/>
            </a:pPr>
            <a:r>
              <a:rPr kumimoji="0" lang="en-US" sz="1961"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Light"/>
                <a:ea typeface="+mn-ea"/>
                <a:cs typeface="+mn-cs"/>
              </a:rPr>
              <a:t>Assign </a:t>
            </a:r>
            <a:r>
              <a:rPr kumimoji="0" lang="en-US" sz="1961" b="0" i="1" u="none" strike="noStrike" kern="1200" cap="none" spc="0" normalizeH="0" baseline="0" noProof="0" dirty="0">
                <a:ln>
                  <a:noFill/>
                </a:ln>
                <a:gradFill>
                  <a:gsLst>
                    <a:gs pos="1250">
                      <a:srgbClr val="505050"/>
                    </a:gs>
                    <a:gs pos="100000">
                      <a:srgbClr val="505050"/>
                    </a:gs>
                  </a:gsLst>
                  <a:lin ang="5400000" scaled="0"/>
                </a:gradFill>
                <a:effectLst/>
                <a:uLnTx/>
                <a:uFillTx/>
                <a:latin typeface="Segoe UI Light"/>
                <a:ea typeface="+mn-ea"/>
                <a:cs typeface="+mn-cs"/>
              </a:rPr>
              <a:t>Web app contributor</a:t>
            </a:r>
            <a:r>
              <a:rPr kumimoji="0" lang="en-US" sz="1961"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Light"/>
                <a:ea typeface="+mn-ea"/>
                <a:cs typeface="+mn-cs"/>
              </a:rPr>
              <a:t> and </a:t>
            </a:r>
            <a:r>
              <a:rPr kumimoji="0" lang="en-US" sz="1961" b="0" i="1" u="none" strike="noStrike" kern="1200" cap="none" spc="0" normalizeH="0" baseline="0" noProof="0" dirty="0">
                <a:ln>
                  <a:noFill/>
                </a:ln>
                <a:gradFill>
                  <a:gsLst>
                    <a:gs pos="1250">
                      <a:srgbClr val="505050"/>
                    </a:gs>
                    <a:gs pos="100000">
                      <a:srgbClr val="505050"/>
                    </a:gs>
                  </a:gsLst>
                  <a:lin ang="5400000" scaled="0"/>
                </a:gradFill>
                <a:effectLst/>
                <a:uLnTx/>
                <a:uFillTx/>
                <a:latin typeface="Segoe UI Light"/>
                <a:ea typeface="+mn-ea"/>
                <a:cs typeface="+mn-cs"/>
              </a:rPr>
              <a:t>Application Insights Component Contributor</a:t>
            </a:r>
            <a:r>
              <a:rPr kumimoji="0" lang="en-US" sz="1961"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Light"/>
                <a:ea typeface="+mn-ea"/>
                <a:cs typeface="+mn-cs"/>
              </a:rPr>
              <a:t> role on ‘Solution 1 resource group’</a:t>
            </a:r>
          </a:p>
          <a:p>
            <a:pPr marL="336213" marR="0" lvl="0" indent="-336213" algn="l" defTabSz="914554" rtl="0" eaLnBrk="1" fontAlgn="auto" latinLnBrk="0" hangingPunct="1">
              <a:lnSpc>
                <a:spcPct val="90000"/>
              </a:lnSpc>
              <a:spcBef>
                <a:spcPct val="20000"/>
              </a:spcBef>
              <a:spcAft>
                <a:spcPts val="0"/>
              </a:spcAft>
              <a:buClr>
                <a:srgbClr val="505050"/>
              </a:buClr>
              <a:buSzPct val="90000"/>
              <a:buFont typeface="Wingdings" panose="05000000000000000000" pitchFamily="2" charset="2"/>
              <a:buChar char="§"/>
              <a:tabLst/>
              <a:defRPr/>
            </a:pPr>
            <a:endParaRPr kumimoji="0" lang="en-US" sz="1961"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Light"/>
              <a:ea typeface="+mn-ea"/>
              <a:cs typeface="+mn-cs"/>
            </a:endParaRPr>
          </a:p>
          <a:p>
            <a:pPr marL="0" marR="0" lvl="0" indent="0" algn="l" defTabSz="914554" rtl="0" eaLnBrk="1" fontAlgn="auto" latinLnBrk="0" hangingPunct="1">
              <a:lnSpc>
                <a:spcPct val="90000"/>
              </a:lnSpc>
              <a:spcBef>
                <a:spcPct val="20000"/>
              </a:spcBef>
              <a:spcAft>
                <a:spcPts val="0"/>
              </a:spcAft>
              <a:buClr>
                <a:srgbClr val="505050"/>
              </a:buClr>
              <a:buSzPct val="90000"/>
              <a:buFont typeface="Wingdings" panose="05000000000000000000" pitchFamily="2" charset="2"/>
              <a:buNone/>
              <a:tabLst/>
              <a:defRPr/>
            </a:pPr>
            <a:r>
              <a:rPr kumimoji="0" lang="en-US" sz="2745" b="0" i="0" u="none" strike="noStrike" kern="1200" cap="none" spc="0" normalizeH="0" baseline="0" noProof="0" dirty="0">
                <a:ln>
                  <a:noFill/>
                </a:ln>
                <a:solidFill>
                  <a:srgbClr val="0078D7"/>
                </a:solidFill>
                <a:effectLst/>
                <a:uLnTx/>
                <a:uFillTx/>
                <a:latin typeface="Segoe UI Light"/>
                <a:ea typeface="+mn-ea"/>
                <a:cs typeface="+mn-cs"/>
              </a:rPr>
              <a:t>Alternative: Two assignments</a:t>
            </a:r>
          </a:p>
          <a:p>
            <a:pPr marL="336213" marR="0" lvl="0" indent="-336213" algn="l" defTabSz="914554" rtl="0" eaLnBrk="1" fontAlgn="auto" latinLnBrk="0" hangingPunct="1">
              <a:lnSpc>
                <a:spcPct val="90000"/>
              </a:lnSpc>
              <a:spcBef>
                <a:spcPct val="20000"/>
              </a:spcBef>
              <a:spcAft>
                <a:spcPts val="0"/>
              </a:spcAft>
              <a:buClr>
                <a:srgbClr val="505050"/>
              </a:buClr>
              <a:buSzPct val="90000"/>
              <a:buFont typeface="Wingdings" panose="05000000000000000000" pitchFamily="2" charset="2"/>
              <a:buChar char="§"/>
              <a:tabLst/>
              <a:defRPr/>
            </a:pPr>
            <a:r>
              <a:rPr kumimoji="0" lang="en-US" sz="1961" b="0" i="1" u="none" strike="noStrike" kern="1200" cap="none" spc="0" normalizeH="0" baseline="0" noProof="0" dirty="0">
                <a:ln>
                  <a:noFill/>
                </a:ln>
                <a:gradFill>
                  <a:gsLst>
                    <a:gs pos="1250">
                      <a:srgbClr val="505050"/>
                    </a:gs>
                    <a:gs pos="100000">
                      <a:srgbClr val="505050"/>
                    </a:gs>
                  </a:gsLst>
                  <a:lin ang="5400000" scaled="0"/>
                </a:gradFill>
                <a:effectLst/>
                <a:uLnTx/>
                <a:uFillTx/>
                <a:latin typeface="Segoe UI Light"/>
                <a:ea typeface="+mn-ea"/>
                <a:cs typeface="+mn-cs"/>
              </a:rPr>
              <a:t>Contributor</a:t>
            </a:r>
            <a:r>
              <a:rPr kumimoji="0" lang="en-US" sz="1961"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Light"/>
                <a:ea typeface="+mn-ea"/>
                <a:cs typeface="+mn-cs"/>
              </a:rPr>
              <a:t> role on ‘Virtual Web App” and</a:t>
            </a:r>
          </a:p>
          <a:p>
            <a:pPr marL="336213" marR="0" lvl="0" indent="-336213" algn="l" defTabSz="914554" rtl="0" eaLnBrk="1" fontAlgn="auto" latinLnBrk="0" hangingPunct="1">
              <a:lnSpc>
                <a:spcPct val="90000"/>
              </a:lnSpc>
              <a:spcBef>
                <a:spcPct val="20000"/>
              </a:spcBef>
              <a:spcAft>
                <a:spcPts val="0"/>
              </a:spcAft>
              <a:buClr>
                <a:srgbClr val="505050"/>
              </a:buClr>
              <a:buSzPct val="90000"/>
              <a:buFont typeface="Wingdings" panose="05000000000000000000" pitchFamily="2" charset="2"/>
              <a:buChar char="§"/>
              <a:tabLst/>
              <a:defRPr/>
            </a:pPr>
            <a:r>
              <a:rPr kumimoji="0" lang="en-US" sz="1961" b="0" i="1" u="none" strike="noStrike" kern="1200" cap="none" spc="0" normalizeH="0" baseline="0" noProof="0" dirty="0">
                <a:ln>
                  <a:noFill/>
                </a:ln>
                <a:gradFill>
                  <a:gsLst>
                    <a:gs pos="1250">
                      <a:srgbClr val="505050"/>
                    </a:gs>
                    <a:gs pos="100000">
                      <a:srgbClr val="505050"/>
                    </a:gs>
                  </a:gsLst>
                  <a:lin ang="5400000" scaled="0"/>
                </a:gradFill>
                <a:effectLst/>
                <a:uLnTx/>
                <a:uFillTx/>
                <a:latin typeface="Segoe UI Light"/>
                <a:ea typeface="+mn-ea"/>
                <a:cs typeface="+mn-cs"/>
              </a:rPr>
              <a:t>Application Insights Component Contributor</a:t>
            </a:r>
            <a:r>
              <a:rPr kumimoji="0" lang="en-US" sz="1961"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Light"/>
                <a:ea typeface="+mn-ea"/>
                <a:cs typeface="+mn-cs"/>
              </a:rPr>
              <a:t> role on “App Insights B”</a:t>
            </a:r>
          </a:p>
        </p:txBody>
      </p:sp>
      <p:sp>
        <p:nvSpPr>
          <p:cNvPr id="77" name="Text Placeholder 5"/>
          <p:cNvSpPr txBox="1">
            <a:spLocks/>
          </p:cNvSpPr>
          <p:nvPr/>
        </p:nvSpPr>
        <p:spPr>
          <a:xfrm>
            <a:off x="4894334" y="1187939"/>
            <a:ext cx="2396900" cy="446657"/>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r" defTabSz="914554" rtl="0" eaLnBrk="1" fontAlgn="auto" latinLnBrk="0" hangingPunct="1">
              <a:lnSpc>
                <a:spcPct val="90000"/>
              </a:lnSpc>
              <a:spcBef>
                <a:spcPct val="20000"/>
              </a:spcBef>
              <a:spcAft>
                <a:spcPts val="0"/>
              </a:spcAft>
              <a:buClr>
                <a:srgbClr val="505050"/>
              </a:buClr>
              <a:buSzPct val="90000"/>
              <a:buFont typeface="Wingdings" panose="05000000000000000000" pitchFamily="2" charset="2"/>
              <a:buNone/>
              <a:tabLst/>
              <a:defRPr/>
            </a:pPr>
            <a:endParaRPr kumimoji="0" lang="en-US" sz="1961"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Light"/>
              <a:ea typeface="+mn-ea"/>
              <a:cs typeface="+mn-cs"/>
            </a:endParaRPr>
          </a:p>
        </p:txBody>
      </p:sp>
      <p:sp>
        <p:nvSpPr>
          <p:cNvPr id="36" name="Rectangle 35"/>
          <p:cNvSpPr/>
          <p:nvPr/>
        </p:nvSpPr>
        <p:spPr bwMode="auto">
          <a:xfrm>
            <a:off x="4101908" y="2754383"/>
            <a:ext cx="2591708" cy="224106"/>
          </a:xfrm>
          <a:prstGeom prst="rect">
            <a:avLst/>
          </a:prstGeom>
          <a:ln>
            <a:solidFill>
              <a:srgbClr val="32145A"/>
            </a:solid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98" rtl="0" eaLnBrk="1" fontAlgn="base" latinLnBrk="0" hangingPunct="1">
              <a:lnSpc>
                <a:spcPct val="100000"/>
              </a:lnSpc>
              <a:spcBef>
                <a:spcPct val="0"/>
              </a:spcBef>
              <a:spcAft>
                <a:spcPct val="0"/>
              </a:spcAft>
              <a:buClrTx/>
              <a:buSzTx/>
              <a:buFontTx/>
              <a:buNone/>
              <a:tabLst/>
              <a:defRPr/>
            </a:pPr>
            <a:r>
              <a:rPr kumimoji="0" lang="en-US" sz="1177"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Virtual Machine C</a:t>
            </a:r>
          </a:p>
        </p:txBody>
      </p:sp>
      <p:sp>
        <p:nvSpPr>
          <p:cNvPr id="41" name="Rectangle 40"/>
          <p:cNvSpPr/>
          <p:nvPr/>
        </p:nvSpPr>
        <p:spPr bwMode="auto">
          <a:xfrm>
            <a:off x="4101908" y="3123910"/>
            <a:ext cx="2591708" cy="224106"/>
          </a:xfrm>
          <a:prstGeom prst="rect">
            <a:avLst/>
          </a:prstGeom>
          <a:ln>
            <a:solidFill>
              <a:srgbClr val="32145A"/>
            </a:solid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98" rtl="0" eaLnBrk="1" fontAlgn="base" latinLnBrk="0" hangingPunct="1">
              <a:lnSpc>
                <a:spcPct val="100000"/>
              </a:lnSpc>
              <a:spcBef>
                <a:spcPct val="0"/>
              </a:spcBef>
              <a:spcAft>
                <a:spcPct val="0"/>
              </a:spcAft>
              <a:buClrTx/>
              <a:buSzTx/>
              <a:buFontTx/>
              <a:buNone/>
              <a:tabLst/>
              <a:defRPr/>
            </a:pPr>
            <a:r>
              <a:rPr kumimoji="0" lang="en-US" sz="1177"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Storage account D</a:t>
            </a:r>
          </a:p>
        </p:txBody>
      </p:sp>
      <p:cxnSp>
        <p:nvCxnSpPr>
          <p:cNvPr id="7" name="Elbow Connector 6"/>
          <p:cNvCxnSpPr>
            <a:endCxn id="41" idx="1"/>
          </p:cNvCxnSpPr>
          <p:nvPr/>
        </p:nvCxnSpPr>
        <p:spPr>
          <a:xfrm rot="16200000" flipH="1">
            <a:off x="3234544" y="2368597"/>
            <a:ext cx="1375705" cy="359025"/>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 name="Elbow Connector 8"/>
          <p:cNvCxnSpPr>
            <a:endCxn id="36" idx="1"/>
          </p:cNvCxnSpPr>
          <p:nvPr/>
        </p:nvCxnSpPr>
        <p:spPr>
          <a:xfrm rot="16200000" flipH="1">
            <a:off x="3419305" y="2183832"/>
            <a:ext cx="1006181" cy="359026"/>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 name="Rectangle 3"/>
          <p:cNvSpPr/>
          <p:nvPr/>
        </p:nvSpPr>
        <p:spPr bwMode="auto">
          <a:xfrm>
            <a:off x="3257322" y="1934959"/>
            <a:ext cx="3884507" cy="744722"/>
          </a:xfrm>
          <a:prstGeom prst="rect">
            <a:avLst/>
          </a:prstGeom>
          <a:noFill/>
          <a:ln w="3175">
            <a:solidFill>
              <a:srgbClr val="5C005C"/>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98"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10" name="Straight Arrow Connector 9"/>
          <p:cNvCxnSpPr>
            <a:endCxn id="4" idx="1"/>
          </p:cNvCxnSpPr>
          <p:nvPr/>
        </p:nvCxnSpPr>
        <p:spPr>
          <a:xfrm flipV="1">
            <a:off x="2435599" y="2307321"/>
            <a:ext cx="821723" cy="299957"/>
          </a:xfrm>
          <a:prstGeom prst="straightConnector1">
            <a:avLst/>
          </a:prstGeom>
          <a:ln>
            <a:solidFill>
              <a:srgbClr val="5C005C"/>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404136" y="2424716"/>
            <a:ext cx="2334685" cy="2721572"/>
          </a:xfrm>
          <a:prstGeom prst="rect">
            <a:avLst/>
          </a:prstGeom>
          <a:noFill/>
        </p:spPr>
        <p:txBody>
          <a:bodyPr wrap="square" lIns="179285" tIns="143428" rIns="179285" bIns="143428" rtlCol="0">
            <a:spAutoFit/>
          </a:bodyPr>
          <a:lstStyle/>
          <a:p>
            <a:pPr marL="0" marR="0" lvl="0" indent="0" algn="l" defTabSz="914554" rtl="0" eaLnBrk="1" fontAlgn="auto" latinLnBrk="0" hangingPunct="1">
              <a:lnSpc>
                <a:spcPct val="90000"/>
              </a:lnSpc>
              <a:spcBef>
                <a:spcPts val="0"/>
              </a:spcBef>
              <a:spcAft>
                <a:spcPts val="588"/>
              </a:spcAft>
              <a:buClrTx/>
              <a:buSzTx/>
              <a:buFontTx/>
              <a:buNone/>
              <a:tabLst/>
              <a:defRPr/>
            </a:pPr>
            <a:r>
              <a:rPr kumimoji="0" lang="en-US" sz="1373" b="0" i="0" u="none" strike="noStrike" kern="1200" cap="none" spc="0" normalizeH="0" baseline="0" noProof="0" dirty="0">
                <a:ln>
                  <a:noFill/>
                </a:ln>
                <a:solidFill>
                  <a:srgbClr val="008272">
                    <a:lumMod val="75000"/>
                  </a:srgbClr>
                </a:solidFill>
                <a:effectLst/>
                <a:uLnTx/>
                <a:uFillTx/>
                <a:latin typeface="Segoe UI Light"/>
                <a:ea typeface="+mn-ea"/>
                <a:cs typeface="+mn-cs"/>
              </a:rPr>
              <a:t>Assigning role Web app contributor on Solution 1 resource group</a:t>
            </a:r>
          </a:p>
          <a:p>
            <a:pPr marL="280149" marR="0" lvl="0" indent="-280149" algn="l" defTabSz="914554" rtl="0" eaLnBrk="1" fontAlgn="auto" latinLnBrk="0" hangingPunct="1">
              <a:lnSpc>
                <a:spcPct val="90000"/>
              </a:lnSpc>
              <a:spcBef>
                <a:spcPts val="0"/>
              </a:spcBef>
              <a:spcAft>
                <a:spcPts val="588"/>
              </a:spcAft>
              <a:buClrTx/>
              <a:buSzTx/>
              <a:buFont typeface="Arial" panose="020B0604020202020204" pitchFamily="34" charset="0"/>
              <a:buChar char="•"/>
              <a:tabLst/>
              <a:defRPr/>
            </a:pPr>
            <a:r>
              <a:rPr kumimoji="0" lang="en-US" sz="1373" b="0" i="0" u="none" strike="noStrike" kern="1200" cap="none" spc="0" normalizeH="0" baseline="0" noProof="0" dirty="0">
                <a:ln>
                  <a:noFill/>
                </a:ln>
                <a:solidFill>
                  <a:srgbClr val="008272">
                    <a:lumMod val="75000"/>
                  </a:srgbClr>
                </a:solidFill>
                <a:effectLst/>
                <a:uLnTx/>
                <a:uFillTx/>
                <a:latin typeface="Segoe UI Light"/>
                <a:ea typeface="+mn-ea"/>
                <a:cs typeface="+mn-cs"/>
              </a:rPr>
              <a:t>Conveys permissions on web apps and Application Insights instances in the resource group</a:t>
            </a:r>
          </a:p>
          <a:p>
            <a:pPr marL="280149" marR="0" lvl="0" indent="-280149" algn="l" defTabSz="914554" rtl="0" eaLnBrk="1" fontAlgn="auto" latinLnBrk="0" hangingPunct="1">
              <a:lnSpc>
                <a:spcPct val="90000"/>
              </a:lnSpc>
              <a:spcBef>
                <a:spcPts val="0"/>
              </a:spcBef>
              <a:spcAft>
                <a:spcPts val="588"/>
              </a:spcAft>
              <a:buClrTx/>
              <a:buSzTx/>
              <a:buFont typeface="Arial" panose="020B0604020202020204" pitchFamily="34" charset="0"/>
              <a:buChar char="•"/>
              <a:tabLst/>
              <a:defRPr/>
            </a:pPr>
            <a:r>
              <a:rPr kumimoji="0" lang="en-US" sz="1373" b="0" i="0" u="none" strike="noStrike" kern="1200" cap="none" spc="0" normalizeH="0" baseline="0" noProof="0" dirty="0">
                <a:ln>
                  <a:noFill/>
                </a:ln>
                <a:solidFill>
                  <a:srgbClr val="008272">
                    <a:lumMod val="75000"/>
                  </a:srgbClr>
                </a:solidFill>
                <a:effectLst/>
                <a:uLnTx/>
                <a:uFillTx/>
                <a:latin typeface="Segoe UI Light"/>
                <a:ea typeface="+mn-ea"/>
                <a:cs typeface="+mn-cs"/>
              </a:rPr>
              <a:t>Does not convey permissions on virtual machines or storage accounts</a:t>
            </a:r>
          </a:p>
        </p:txBody>
      </p:sp>
    </p:spTree>
    <p:extLst>
      <p:ext uri="{BB962C8B-B14F-4D97-AF65-F5344CB8AC3E}">
        <p14:creationId xmlns:p14="http://schemas.microsoft.com/office/powerpoint/2010/main" val="3080779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706" dirty="0"/>
              <a:t>Azure Active Directory Integration</a:t>
            </a:r>
          </a:p>
        </p:txBody>
      </p:sp>
      <p:sp>
        <p:nvSpPr>
          <p:cNvPr id="4" name="Rectangle 3"/>
          <p:cNvSpPr/>
          <p:nvPr/>
        </p:nvSpPr>
        <p:spPr bwMode="auto">
          <a:xfrm>
            <a:off x="269241" y="1262642"/>
            <a:ext cx="8665438" cy="5005037"/>
          </a:xfrm>
          <a:prstGeom prst="rect">
            <a:avLst/>
          </a:prstGeom>
          <a:solidFill>
            <a:schemeClr val="tx1">
              <a:alpha val="2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98"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5" name="Rectangle 4"/>
          <p:cNvSpPr/>
          <p:nvPr/>
        </p:nvSpPr>
        <p:spPr bwMode="auto">
          <a:xfrm>
            <a:off x="2057658" y="2134400"/>
            <a:ext cx="2820245" cy="224106"/>
          </a:xfrm>
          <a:prstGeom prst="rect">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98" rtl="0" eaLnBrk="1" fontAlgn="base" latinLnBrk="0" hangingPunct="1">
              <a:lnSpc>
                <a:spcPct val="100000"/>
              </a:lnSpc>
              <a:spcBef>
                <a:spcPct val="0"/>
              </a:spcBef>
              <a:spcAft>
                <a:spcPct val="0"/>
              </a:spcAft>
              <a:buClrTx/>
              <a:buSzTx/>
              <a:buFontTx/>
              <a:buNone/>
              <a:tabLst/>
              <a:defRPr/>
            </a:pPr>
            <a:r>
              <a:rPr kumimoji="0" lang="en-US" sz="1177"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Marketing Subscription</a:t>
            </a:r>
          </a:p>
        </p:txBody>
      </p:sp>
      <p:sp>
        <p:nvSpPr>
          <p:cNvPr id="6" name="Rectangle 5"/>
          <p:cNvSpPr/>
          <p:nvPr/>
        </p:nvSpPr>
        <p:spPr bwMode="auto">
          <a:xfrm>
            <a:off x="3832074" y="3603423"/>
            <a:ext cx="3062785" cy="224106"/>
          </a:xfrm>
          <a:prstGeom prst="rect">
            <a:avLst/>
          </a:prstGeom>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98" rtl="0" eaLnBrk="1" fontAlgn="base" latinLnBrk="0" hangingPunct="1">
              <a:lnSpc>
                <a:spcPct val="100000"/>
              </a:lnSpc>
              <a:spcBef>
                <a:spcPct val="0"/>
              </a:spcBef>
              <a:spcAft>
                <a:spcPct val="0"/>
              </a:spcAft>
              <a:buClrTx/>
              <a:buSzTx/>
              <a:buFontTx/>
              <a:buNone/>
              <a:tabLst/>
              <a:defRPr/>
            </a:pPr>
            <a:r>
              <a:rPr kumimoji="0" lang="en-US" sz="1177" b="0" i="0" u="none" strike="noStrike" kern="1200" cap="none" spc="0" normalizeH="0" baseline="0" noProof="0" dirty="0">
                <a:ln>
                  <a:noFill/>
                </a:ln>
                <a:solidFill>
                  <a:srgbClr val="FFFFFF"/>
                </a:solidFill>
                <a:effectLst/>
                <a:uLnTx/>
                <a:uFillTx/>
                <a:latin typeface="Segoe UI"/>
                <a:ea typeface="+mn-ea"/>
                <a:cs typeface="+mn-cs"/>
              </a:rPr>
              <a:t>Resource Group 2 </a:t>
            </a:r>
          </a:p>
        </p:txBody>
      </p:sp>
      <p:sp>
        <p:nvSpPr>
          <p:cNvPr id="7" name="Rectangle 6"/>
          <p:cNvSpPr/>
          <p:nvPr/>
        </p:nvSpPr>
        <p:spPr bwMode="auto">
          <a:xfrm>
            <a:off x="3832074" y="2482892"/>
            <a:ext cx="3062785" cy="224106"/>
          </a:xfrm>
          <a:prstGeom prst="rect">
            <a:avLst/>
          </a:prstGeom>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98" rtl="0" eaLnBrk="1" fontAlgn="base" latinLnBrk="0" hangingPunct="1">
              <a:lnSpc>
                <a:spcPct val="100000"/>
              </a:lnSpc>
              <a:spcBef>
                <a:spcPct val="0"/>
              </a:spcBef>
              <a:spcAft>
                <a:spcPct val="0"/>
              </a:spcAft>
              <a:buClrTx/>
              <a:buSzTx/>
              <a:buFontTx/>
              <a:buNone/>
              <a:tabLst/>
              <a:defRPr/>
            </a:pPr>
            <a:r>
              <a:rPr kumimoji="0" lang="en-US" sz="1177" b="0" i="0" u="none" strike="noStrike" kern="1200" cap="none" spc="0" normalizeH="0" baseline="0" noProof="0" dirty="0">
                <a:ln>
                  <a:noFill/>
                </a:ln>
                <a:solidFill>
                  <a:srgbClr val="FFFFFF"/>
                </a:solidFill>
                <a:effectLst/>
                <a:uLnTx/>
                <a:uFillTx/>
                <a:latin typeface="Segoe UI"/>
                <a:ea typeface="+mn-ea"/>
                <a:cs typeface="+mn-cs"/>
              </a:rPr>
              <a:t>Resource Group 1</a:t>
            </a:r>
          </a:p>
        </p:txBody>
      </p:sp>
      <p:sp>
        <p:nvSpPr>
          <p:cNvPr id="8" name="Rectangle 7"/>
          <p:cNvSpPr/>
          <p:nvPr/>
        </p:nvSpPr>
        <p:spPr bwMode="auto">
          <a:xfrm>
            <a:off x="5722489" y="3229913"/>
            <a:ext cx="2591708" cy="224106"/>
          </a:xfrm>
          <a:prstGeom prst="rect">
            <a:avLst/>
          </a:prstGeom>
          <a:ln>
            <a:solidFill>
              <a:srgbClr val="32145A"/>
            </a:solid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98" rtl="0" eaLnBrk="1" fontAlgn="base" latinLnBrk="0" hangingPunct="1">
              <a:lnSpc>
                <a:spcPct val="100000"/>
              </a:lnSpc>
              <a:spcBef>
                <a:spcPct val="0"/>
              </a:spcBef>
              <a:spcAft>
                <a:spcPct val="0"/>
              </a:spcAft>
              <a:buClrTx/>
              <a:buSzTx/>
              <a:buFontTx/>
              <a:buNone/>
              <a:tabLst/>
              <a:defRPr/>
            </a:pPr>
            <a:r>
              <a:rPr kumimoji="0" lang="en-US" sz="1177"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Resource</a:t>
            </a:r>
          </a:p>
        </p:txBody>
      </p:sp>
      <p:sp>
        <p:nvSpPr>
          <p:cNvPr id="9" name="Rectangle 8"/>
          <p:cNvSpPr/>
          <p:nvPr/>
        </p:nvSpPr>
        <p:spPr bwMode="auto">
          <a:xfrm>
            <a:off x="5722490" y="2856402"/>
            <a:ext cx="2591708" cy="224106"/>
          </a:xfrm>
          <a:prstGeom prst="rect">
            <a:avLst/>
          </a:prstGeom>
          <a:ln>
            <a:solidFill>
              <a:srgbClr val="32145A"/>
            </a:solid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98" rtl="0" eaLnBrk="1" fontAlgn="base" latinLnBrk="0" hangingPunct="1">
              <a:lnSpc>
                <a:spcPct val="100000"/>
              </a:lnSpc>
              <a:spcBef>
                <a:spcPct val="0"/>
              </a:spcBef>
              <a:spcAft>
                <a:spcPct val="0"/>
              </a:spcAft>
              <a:buClrTx/>
              <a:buSzTx/>
              <a:buFontTx/>
              <a:buNone/>
              <a:tabLst/>
              <a:defRPr/>
            </a:pPr>
            <a:r>
              <a:rPr kumimoji="0" lang="en-US" sz="1177"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Resource</a:t>
            </a:r>
          </a:p>
        </p:txBody>
      </p:sp>
      <p:sp>
        <p:nvSpPr>
          <p:cNvPr id="10" name="Rectangle 9"/>
          <p:cNvSpPr/>
          <p:nvPr/>
        </p:nvSpPr>
        <p:spPr bwMode="auto">
          <a:xfrm>
            <a:off x="5722489" y="4350444"/>
            <a:ext cx="2591708" cy="224106"/>
          </a:xfrm>
          <a:prstGeom prst="rect">
            <a:avLst/>
          </a:prstGeom>
          <a:ln>
            <a:solidFill>
              <a:srgbClr val="32145A"/>
            </a:solid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98" rtl="0" eaLnBrk="1" fontAlgn="base" latinLnBrk="0" hangingPunct="1">
              <a:lnSpc>
                <a:spcPct val="100000"/>
              </a:lnSpc>
              <a:spcBef>
                <a:spcPct val="0"/>
              </a:spcBef>
              <a:spcAft>
                <a:spcPct val="0"/>
              </a:spcAft>
              <a:buClrTx/>
              <a:buSzTx/>
              <a:buFontTx/>
              <a:buNone/>
              <a:tabLst/>
              <a:defRPr/>
            </a:pPr>
            <a:r>
              <a:rPr kumimoji="0" lang="en-US" sz="1177"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Resource</a:t>
            </a:r>
          </a:p>
        </p:txBody>
      </p:sp>
      <p:sp>
        <p:nvSpPr>
          <p:cNvPr id="11" name="Rectangle 10"/>
          <p:cNvSpPr/>
          <p:nvPr/>
        </p:nvSpPr>
        <p:spPr bwMode="auto">
          <a:xfrm>
            <a:off x="5722490" y="3976934"/>
            <a:ext cx="2591708" cy="224106"/>
          </a:xfrm>
          <a:prstGeom prst="rect">
            <a:avLst/>
          </a:prstGeom>
          <a:ln>
            <a:solidFill>
              <a:srgbClr val="32145A"/>
            </a:solid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98" rtl="0" eaLnBrk="1" fontAlgn="base" latinLnBrk="0" hangingPunct="1">
              <a:lnSpc>
                <a:spcPct val="100000"/>
              </a:lnSpc>
              <a:spcBef>
                <a:spcPct val="0"/>
              </a:spcBef>
              <a:spcAft>
                <a:spcPct val="0"/>
              </a:spcAft>
              <a:buClrTx/>
              <a:buSzTx/>
              <a:buFontTx/>
              <a:buNone/>
              <a:tabLst/>
              <a:defRPr/>
            </a:pPr>
            <a:r>
              <a:rPr kumimoji="0" lang="en-US" sz="1177"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Resource</a:t>
            </a:r>
          </a:p>
        </p:txBody>
      </p:sp>
      <p:cxnSp>
        <p:nvCxnSpPr>
          <p:cNvPr id="12" name="Elbow Connector 11"/>
          <p:cNvCxnSpPr>
            <a:stCxn id="5" idx="2"/>
            <a:endCxn id="7" idx="1"/>
          </p:cNvCxnSpPr>
          <p:nvPr/>
        </p:nvCxnSpPr>
        <p:spPr>
          <a:xfrm rot="16200000" flipH="1">
            <a:off x="3531708" y="2294578"/>
            <a:ext cx="236439" cy="364294"/>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 name="Elbow Connector 12"/>
          <p:cNvCxnSpPr>
            <a:stCxn id="5" idx="2"/>
            <a:endCxn id="6" idx="1"/>
          </p:cNvCxnSpPr>
          <p:nvPr/>
        </p:nvCxnSpPr>
        <p:spPr>
          <a:xfrm rot="16200000" flipH="1">
            <a:off x="2971442" y="2854845"/>
            <a:ext cx="1356970" cy="364294"/>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 name="Elbow Connector 13"/>
          <p:cNvCxnSpPr>
            <a:stCxn id="7" idx="2"/>
            <a:endCxn id="9" idx="1"/>
          </p:cNvCxnSpPr>
          <p:nvPr/>
        </p:nvCxnSpPr>
        <p:spPr>
          <a:xfrm rot="16200000" flipH="1">
            <a:off x="5412249" y="2658214"/>
            <a:ext cx="261457" cy="359024"/>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 name="Elbow Connector 14"/>
          <p:cNvCxnSpPr>
            <a:stCxn id="7" idx="2"/>
            <a:endCxn id="8" idx="1"/>
          </p:cNvCxnSpPr>
          <p:nvPr/>
        </p:nvCxnSpPr>
        <p:spPr>
          <a:xfrm rot="16200000" flipH="1">
            <a:off x="5225495" y="2844970"/>
            <a:ext cx="634967" cy="359023"/>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 name="Elbow Connector 15"/>
          <p:cNvCxnSpPr>
            <a:stCxn id="6" idx="2"/>
            <a:endCxn id="11" idx="1"/>
          </p:cNvCxnSpPr>
          <p:nvPr/>
        </p:nvCxnSpPr>
        <p:spPr>
          <a:xfrm rot="16200000" flipH="1">
            <a:off x="5412249" y="3778745"/>
            <a:ext cx="261457" cy="359024"/>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 name="Elbow Connector 16"/>
          <p:cNvCxnSpPr>
            <a:stCxn id="6" idx="2"/>
            <a:endCxn id="10" idx="1"/>
          </p:cNvCxnSpPr>
          <p:nvPr/>
        </p:nvCxnSpPr>
        <p:spPr>
          <a:xfrm rot="16200000" flipH="1">
            <a:off x="5225495" y="3965501"/>
            <a:ext cx="634967" cy="359023"/>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8" name="Text Placeholder 5"/>
          <p:cNvSpPr txBox="1">
            <a:spLocks/>
          </p:cNvSpPr>
          <p:nvPr/>
        </p:nvSpPr>
        <p:spPr>
          <a:xfrm>
            <a:off x="4894334" y="1561449"/>
            <a:ext cx="2396900" cy="446657"/>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r" defTabSz="914554" rtl="0" eaLnBrk="1" fontAlgn="auto" latinLnBrk="0" hangingPunct="1">
              <a:lnSpc>
                <a:spcPct val="90000"/>
              </a:lnSpc>
              <a:spcBef>
                <a:spcPct val="20000"/>
              </a:spcBef>
              <a:spcAft>
                <a:spcPts val="0"/>
              </a:spcAft>
              <a:buClr>
                <a:srgbClr val="505050"/>
              </a:buClr>
              <a:buSzPct val="90000"/>
              <a:buFont typeface="Wingdings" panose="05000000000000000000" pitchFamily="2" charset="2"/>
              <a:buNone/>
              <a:tabLst/>
              <a:defRPr/>
            </a:pPr>
            <a:endParaRPr kumimoji="0" lang="en-US" sz="1961"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Light"/>
              <a:ea typeface="+mn-ea"/>
              <a:cs typeface="+mn-cs"/>
            </a:endParaRPr>
          </a:p>
        </p:txBody>
      </p:sp>
      <p:sp>
        <p:nvSpPr>
          <p:cNvPr id="20" name="Rectangle 19"/>
          <p:cNvSpPr/>
          <p:nvPr/>
        </p:nvSpPr>
        <p:spPr bwMode="auto">
          <a:xfrm>
            <a:off x="2080522" y="4723954"/>
            <a:ext cx="2820245" cy="224106"/>
          </a:xfrm>
          <a:prstGeom prst="rect">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98" rtl="0" eaLnBrk="1" fontAlgn="base" latinLnBrk="0" hangingPunct="1">
              <a:lnSpc>
                <a:spcPct val="100000"/>
              </a:lnSpc>
              <a:spcBef>
                <a:spcPct val="0"/>
              </a:spcBef>
              <a:spcAft>
                <a:spcPct val="0"/>
              </a:spcAft>
              <a:buClrTx/>
              <a:buSzTx/>
              <a:buFontTx/>
              <a:buNone/>
              <a:tabLst/>
              <a:defRPr/>
            </a:pPr>
            <a:r>
              <a:rPr kumimoji="0" lang="en-US" sz="1177"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Finance Subscription</a:t>
            </a:r>
          </a:p>
        </p:txBody>
      </p:sp>
      <p:sp>
        <p:nvSpPr>
          <p:cNvPr id="21" name="Rectangle 20"/>
          <p:cNvSpPr/>
          <p:nvPr/>
        </p:nvSpPr>
        <p:spPr bwMode="auto">
          <a:xfrm>
            <a:off x="3854938" y="5072446"/>
            <a:ext cx="3062785" cy="224106"/>
          </a:xfrm>
          <a:prstGeom prst="rect">
            <a:avLst/>
          </a:prstGeom>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98" rtl="0" eaLnBrk="1" fontAlgn="base" latinLnBrk="0" hangingPunct="1">
              <a:lnSpc>
                <a:spcPct val="100000"/>
              </a:lnSpc>
              <a:spcBef>
                <a:spcPct val="0"/>
              </a:spcBef>
              <a:spcAft>
                <a:spcPct val="0"/>
              </a:spcAft>
              <a:buClrTx/>
              <a:buSzTx/>
              <a:buFontTx/>
              <a:buNone/>
              <a:tabLst/>
              <a:defRPr/>
            </a:pPr>
            <a:r>
              <a:rPr kumimoji="0" lang="en-US" sz="1177" b="0" i="0" u="none" strike="noStrike" kern="1200" cap="none" spc="0" normalizeH="0" baseline="0" noProof="0" dirty="0">
                <a:ln>
                  <a:noFill/>
                </a:ln>
                <a:solidFill>
                  <a:srgbClr val="FFFFFF"/>
                </a:solidFill>
                <a:effectLst/>
                <a:uLnTx/>
                <a:uFillTx/>
                <a:latin typeface="Segoe UI"/>
                <a:ea typeface="+mn-ea"/>
                <a:cs typeface="+mn-cs"/>
              </a:rPr>
              <a:t>Resource Group A</a:t>
            </a:r>
          </a:p>
        </p:txBody>
      </p:sp>
      <p:sp>
        <p:nvSpPr>
          <p:cNvPr id="22" name="Rectangle 21"/>
          <p:cNvSpPr/>
          <p:nvPr/>
        </p:nvSpPr>
        <p:spPr bwMode="auto">
          <a:xfrm>
            <a:off x="5745354" y="5819467"/>
            <a:ext cx="2591708" cy="224106"/>
          </a:xfrm>
          <a:prstGeom prst="rect">
            <a:avLst/>
          </a:prstGeom>
          <a:ln>
            <a:solidFill>
              <a:srgbClr val="32145A"/>
            </a:solid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98" rtl="0" eaLnBrk="1" fontAlgn="base" latinLnBrk="0" hangingPunct="1">
              <a:lnSpc>
                <a:spcPct val="100000"/>
              </a:lnSpc>
              <a:spcBef>
                <a:spcPct val="0"/>
              </a:spcBef>
              <a:spcAft>
                <a:spcPct val="0"/>
              </a:spcAft>
              <a:buClrTx/>
              <a:buSzTx/>
              <a:buFontTx/>
              <a:buNone/>
              <a:tabLst/>
              <a:defRPr/>
            </a:pPr>
            <a:r>
              <a:rPr kumimoji="0" lang="en-US" sz="1177"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Resource</a:t>
            </a:r>
          </a:p>
        </p:txBody>
      </p:sp>
      <p:sp>
        <p:nvSpPr>
          <p:cNvPr id="23" name="Rectangle 22"/>
          <p:cNvSpPr/>
          <p:nvPr/>
        </p:nvSpPr>
        <p:spPr bwMode="auto">
          <a:xfrm>
            <a:off x="5745355" y="5445956"/>
            <a:ext cx="2591708" cy="224106"/>
          </a:xfrm>
          <a:prstGeom prst="rect">
            <a:avLst/>
          </a:prstGeom>
          <a:ln>
            <a:solidFill>
              <a:srgbClr val="32145A"/>
            </a:solid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98" rtl="0" eaLnBrk="1" fontAlgn="base" latinLnBrk="0" hangingPunct="1">
              <a:lnSpc>
                <a:spcPct val="100000"/>
              </a:lnSpc>
              <a:spcBef>
                <a:spcPct val="0"/>
              </a:spcBef>
              <a:spcAft>
                <a:spcPct val="0"/>
              </a:spcAft>
              <a:buClrTx/>
              <a:buSzTx/>
              <a:buFontTx/>
              <a:buNone/>
              <a:tabLst/>
              <a:defRPr/>
            </a:pPr>
            <a:r>
              <a:rPr kumimoji="0" lang="en-US" sz="1177"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Resource</a:t>
            </a:r>
          </a:p>
        </p:txBody>
      </p:sp>
      <p:cxnSp>
        <p:nvCxnSpPr>
          <p:cNvPr id="24" name="Elbow Connector 23"/>
          <p:cNvCxnSpPr>
            <a:stCxn id="20" idx="2"/>
            <a:endCxn id="21" idx="1"/>
          </p:cNvCxnSpPr>
          <p:nvPr/>
        </p:nvCxnSpPr>
        <p:spPr>
          <a:xfrm rot="16200000" flipH="1">
            <a:off x="3554572" y="4884132"/>
            <a:ext cx="236439" cy="364294"/>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5" name="Elbow Connector 24"/>
          <p:cNvCxnSpPr>
            <a:stCxn id="21" idx="2"/>
            <a:endCxn id="23" idx="1"/>
          </p:cNvCxnSpPr>
          <p:nvPr/>
        </p:nvCxnSpPr>
        <p:spPr>
          <a:xfrm rot="16200000" flipH="1">
            <a:off x="5435113" y="5247769"/>
            <a:ext cx="261457" cy="359024"/>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6" name="Elbow Connector 25"/>
          <p:cNvCxnSpPr>
            <a:stCxn id="21" idx="2"/>
            <a:endCxn id="22" idx="1"/>
          </p:cNvCxnSpPr>
          <p:nvPr/>
        </p:nvCxnSpPr>
        <p:spPr>
          <a:xfrm rot="16200000" flipH="1">
            <a:off x="5248359" y="5434524"/>
            <a:ext cx="634967" cy="359023"/>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1127136" y="1417380"/>
            <a:ext cx="1344637" cy="669833"/>
          </a:xfrm>
          <a:prstGeom prst="rect">
            <a:avLst/>
          </a:prstGeom>
          <a:noFill/>
        </p:spPr>
        <p:txBody>
          <a:bodyPr wrap="square" lIns="179285" tIns="143428" rIns="179285" bIns="143428" rtlCol="0">
            <a:spAutoFit/>
          </a:bodyPr>
          <a:lstStyle/>
          <a:p>
            <a:pPr marL="0" marR="0" lvl="0" indent="0" algn="ctr" defTabSz="914554" rtl="0" eaLnBrk="1" fontAlgn="auto" latinLnBrk="0" hangingPunct="1">
              <a:lnSpc>
                <a:spcPct val="90000"/>
              </a:lnSpc>
              <a:spcBef>
                <a:spcPts val="0"/>
              </a:spcBef>
              <a:spcAft>
                <a:spcPts val="588"/>
              </a:spcAft>
              <a:buClrTx/>
              <a:buSzTx/>
              <a:buFontTx/>
              <a:buNone/>
              <a:tabLst/>
              <a:defRPr/>
            </a:pPr>
            <a:r>
              <a:rPr kumimoji="0" lang="en-US" sz="1373" b="1" i="0" u="none" strike="noStrike" kern="1200" cap="none" spc="0" normalizeH="0" baseline="0" noProof="0" dirty="0">
                <a:ln>
                  <a:noFill/>
                </a:ln>
                <a:solidFill>
                  <a:srgbClr val="505050"/>
                </a:solidFill>
                <a:effectLst/>
                <a:uLnTx/>
                <a:uFillTx/>
                <a:latin typeface="Segoe UI Light"/>
                <a:ea typeface="+mn-ea"/>
                <a:cs typeface="+mn-cs"/>
              </a:rPr>
              <a:t>Litware Azure AD</a:t>
            </a:r>
          </a:p>
        </p:txBody>
      </p:sp>
      <p:cxnSp>
        <p:nvCxnSpPr>
          <p:cNvPr id="30" name="Elbow Connector 29"/>
          <p:cNvCxnSpPr/>
          <p:nvPr/>
        </p:nvCxnSpPr>
        <p:spPr>
          <a:xfrm rot="16200000" flipH="1">
            <a:off x="1430750" y="1576350"/>
            <a:ext cx="137711" cy="1116098"/>
          </a:xfrm>
          <a:prstGeom prst="bentConnector2">
            <a:avLst/>
          </a:prstGeom>
          <a:ln>
            <a:solidFill>
              <a:srgbClr val="00188F"/>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5" name="Elbow Connector 34"/>
          <p:cNvCxnSpPr>
            <a:endCxn id="20" idx="1"/>
          </p:cNvCxnSpPr>
          <p:nvPr/>
        </p:nvCxnSpPr>
        <p:spPr>
          <a:xfrm rot="16200000" flipH="1">
            <a:off x="160237" y="2915722"/>
            <a:ext cx="2701607" cy="1138963"/>
          </a:xfrm>
          <a:prstGeom prst="bentConnector2">
            <a:avLst/>
          </a:prstGeom>
          <a:ln>
            <a:solidFill>
              <a:srgbClr val="00188F"/>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flipV="1">
            <a:off x="941558" y="1997328"/>
            <a:ext cx="0" cy="248522"/>
          </a:xfrm>
          <a:prstGeom prst="line">
            <a:avLst/>
          </a:prstGeom>
          <a:ln>
            <a:solidFill>
              <a:srgbClr val="00188F"/>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8" name="Text Placeholder 5"/>
          <p:cNvSpPr txBox="1">
            <a:spLocks/>
          </p:cNvSpPr>
          <p:nvPr/>
        </p:nvSpPr>
        <p:spPr>
          <a:xfrm>
            <a:off x="9084083" y="1189494"/>
            <a:ext cx="2840997" cy="5152887"/>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554" rtl="0" eaLnBrk="1" fontAlgn="auto" latinLnBrk="0" hangingPunct="1">
              <a:lnSpc>
                <a:spcPct val="90000"/>
              </a:lnSpc>
              <a:spcBef>
                <a:spcPct val="20000"/>
              </a:spcBef>
              <a:spcAft>
                <a:spcPts val="0"/>
              </a:spcAft>
              <a:buClr>
                <a:srgbClr val="505050"/>
              </a:buClr>
              <a:buSzPct val="90000"/>
              <a:buFont typeface="Wingdings" panose="05000000000000000000" pitchFamily="2" charset="2"/>
              <a:buNone/>
              <a:tabLst/>
              <a:defRPr/>
            </a:pPr>
            <a:r>
              <a:rPr kumimoji="0" lang="en-US" sz="2745" b="0" i="0" u="none" strike="noStrike" kern="1200" cap="none" spc="0" normalizeH="0" baseline="0" noProof="0" dirty="0">
                <a:ln>
                  <a:noFill/>
                </a:ln>
                <a:solidFill>
                  <a:srgbClr val="0078D7"/>
                </a:solidFill>
                <a:effectLst/>
                <a:uLnTx/>
                <a:uFillTx/>
                <a:latin typeface="Segoe UI Light"/>
                <a:ea typeface="+mn-ea"/>
                <a:cs typeface="+mn-cs"/>
              </a:rPr>
              <a:t>Best practice</a:t>
            </a:r>
          </a:p>
          <a:p>
            <a:pPr marL="336213" marR="0" lvl="0" indent="-336213" algn="l" defTabSz="914554" rtl="0" eaLnBrk="1" fontAlgn="auto" latinLnBrk="0" hangingPunct="1">
              <a:lnSpc>
                <a:spcPct val="90000"/>
              </a:lnSpc>
              <a:spcBef>
                <a:spcPct val="20000"/>
              </a:spcBef>
              <a:spcAft>
                <a:spcPts val="0"/>
              </a:spcAft>
              <a:buClr>
                <a:srgbClr val="505050"/>
              </a:buClr>
              <a:buSzPct val="90000"/>
              <a:buFont typeface="Wingdings" panose="05000000000000000000" pitchFamily="2" charset="2"/>
              <a:buChar char="§"/>
              <a:tabLst/>
              <a:defRPr/>
            </a:pPr>
            <a:r>
              <a:rPr kumimoji="0" lang="en-US" sz="1961"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Light"/>
                <a:ea typeface="+mn-ea"/>
                <a:cs typeface="+mn-cs"/>
              </a:rPr>
              <a:t>All organizational Azure subscriptions use the same Azure AD for access control.</a:t>
            </a:r>
          </a:p>
          <a:p>
            <a:pPr marL="336213" marR="0" lvl="0" indent="-336213" algn="l" defTabSz="914554" rtl="0" eaLnBrk="1" fontAlgn="auto" latinLnBrk="0" hangingPunct="1">
              <a:lnSpc>
                <a:spcPct val="90000"/>
              </a:lnSpc>
              <a:spcBef>
                <a:spcPct val="20000"/>
              </a:spcBef>
              <a:spcAft>
                <a:spcPts val="0"/>
              </a:spcAft>
              <a:buClr>
                <a:srgbClr val="505050"/>
              </a:buClr>
              <a:buSzPct val="90000"/>
              <a:buFont typeface="Wingdings" panose="05000000000000000000" pitchFamily="2" charset="2"/>
              <a:buChar char="§"/>
              <a:tabLst/>
              <a:defRPr/>
            </a:pPr>
            <a:r>
              <a:rPr kumimoji="0" lang="en-US" sz="1961"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Light"/>
                <a:ea typeface="+mn-ea"/>
                <a:cs typeface="+mn-cs"/>
              </a:rPr>
              <a:t>I.e., don’t have each subscription in the organization relying on its own Default directory.</a:t>
            </a:r>
          </a:p>
          <a:p>
            <a:pPr marL="0" marR="0" lvl="0" indent="0" algn="l" defTabSz="914554" rtl="0" eaLnBrk="1" fontAlgn="auto" latinLnBrk="0" hangingPunct="1">
              <a:lnSpc>
                <a:spcPct val="90000"/>
              </a:lnSpc>
              <a:spcBef>
                <a:spcPct val="20000"/>
              </a:spcBef>
              <a:spcAft>
                <a:spcPts val="0"/>
              </a:spcAft>
              <a:buClr>
                <a:srgbClr val="505050"/>
              </a:buClr>
              <a:buSzPct val="90000"/>
              <a:buFont typeface="Wingdings" panose="05000000000000000000" pitchFamily="2" charset="2"/>
              <a:buNone/>
              <a:tabLst/>
              <a:defRPr/>
            </a:pPr>
            <a:endParaRPr kumimoji="0" lang="en-US" sz="1961"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Light"/>
              <a:ea typeface="+mn-ea"/>
              <a:cs typeface="+mn-cs"/>
            </a:endParaRPr>
          </a:p>
          <a:p>
            <a:pPr marL="0" marR="0" lvl="0" indent="0" algn="l" defTabSz="914554" rtl="0" eaLnBrk="1" fontAlgn="auto" latinLnBrk="0" hangingPunct="1">
              <a:lnSpc>
                <a:spcPct val="90000"/>
              </a:lnSpc>
              <a:spcBef>
                <a:spcPct val="20000"/>
              </a:spcBef>
              <a:spcAft>
                <a:spcPts val="0"/>
              </a:spcAft>
              <a:buClr>
                <a:srgbClr val="505050"/>
              </a:buClr>
              <a:buSzPct val="90000"/>
              <a:buFont typeface="Wingdings" panose="05000000000000000000" pitchFamily="2" charset="2"/>
              <a:buNone/>
              <a:tabLst/>
              <a:defRPr/>
            </a:pPr>
            <a:r>
              <a:rPr kumimoji="0" lang="en-US" sz="2745" b="0" i="0" u="none" strike="noStrike" kern="1200" cap="none" spc="0" normalizeH="0" baseline="0" noProof="0" dirty="0">
                <a:ln>
                  <a:noFill/>
                </a:ln>
                <a:solidFill>
                  <a:srgbClr val="0078D7"/>
                </a:solidFill>
                <a:effectLst/>
                <a:uLnTx/>
                <a:uFillTx/>
                <a:latin typeface="Segoe UI Light"/>
                <a:ea typeface="+mn-ea"/>
                <a:cs typeface="+mn-cs"/>
              </a:rPr>
              <a:t>Benefits</a:t>
            </a:r>
          </a:p>
          <a:p>
            <a:pPr marL="336213" marR="0" lvl="0" indent="-336213" algn="l" defTabSz="914554" rtl="0" eaLnBrk="1" fontAlgn="auto" latinLnBrk="0" hangingPunct="1">
              <a:lnSpc>
                <a:spcPct val="90000"/>
              </a:lnSpc>
              <a:spcBef>
                <a:spcPct val="20000"/>
              </a:spcBef>
              <a:spcAft>
                <a:spcPts val="0"/>
              </a:spcAft>
              <a:buClr>
                <a:srgbClr val="505050"/>
              </a:buClr>
              <a:buSzPct val="90000"/>
              <a:buFont typeface="Wingdings" panose="05000000000000000000" pitchFamily="2" charset="2"/>
              <a:buChar char="§"/>
              <a:tabLst/>
              <a:defRPr/>
            </a:pPr>
            <a:r>
              <a:rPr kumimoji="0" lang="en-US" sz="1961"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Light"/>
                <a:ea typeface="+mn-ea"/>
                <a:cs typeface="+mn-cs"/>
              </a:rPr>
              <a:t>Manageability</a:t>
            </a:r>
          </a:p>
          <a:p>
            <a:pPr marL="336213" marR="0" lvl="0" indent="-336213" algn="l" defTabSz="914554" rtl="0" eaLnBrk="1" fontAlgn="auto" latinLnBrk="0" hangingPunct="1">
              <a:lnSpc>
                <a:spcPct val="90000"/>
              </a:lnSpc>
              <a:spcBef>
                <a:spcPct val="20000"/>
              </a:spcBef>
              <a:spcAft>
                <a:spcPts val="0"/>
              </a:spcAft>
              <a:buClr>
                <a:srgbClr val="505050"/>
              </a:buClr>
              <a:buSzPct val="90000"/>
              <a:buFont typeface="Wingdings" panose="05000000000000000000" pitchFamily="2" charset="2"/>
              <a:buChar char="§"/>
              <a:tabLst/>
              <a:defRPr/>
            </a:pPr>
            <a:r>
              <a:rPr kumimoji="0" lang="en-US" sz="1961"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Light"/>
                <a:ea typeface="+mn-ea"/>
                <a:cs typeface="+mn-cs"/>
              </a:rPr>
              <a:t>Compliance</a:t>
            </a:r>
          </a:p>
        </p:txBody>
      </p:sp>
      <p:pic>
        <p:nvPicPr>
          <p:cNvPr id="31" name="Picture 30"/>
          <p:cNvPicPr>
            <a:picLocks noChangeAspect="1"/>
          </p:cNvPicPr>
          <p:nvPr/>
        </p:nvPicPr>
        <p:blipFill rotWithShape="1">
          <a:blip r:embed="rId3"/>
          <a:srcRect l="22526" r="24465" b="43240"/>
          <a:stretch/>
        </p:blipFill>
        <p:spPr>
          <a:xfrm>
            <a:off x="496565" y="1370192"/>
            <a:ext cx="883402" cy="875657"/>
          </a:xfrm>
          <a:prstGeom prst="rect">
            <a:avLst/>
          </a:prstGeom>
        </p:spPr>
      </p:pic>
    </p:spTree>
    <p:extLst>
      <p:ext uri="{BB962C8B-B14F-4D97-AF65-F5344CB8AC3E}">
        <p14:creationId xmlns:p14="http://schemas.microsoft.com/office/powerpoint/2010/main" val="80173860"/>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sz="4706" dirty="0"/>
              <a:t>RBAC Audit Logs and Resource Management Locks</a:t>
            </a:r>
          </a:p>
        </p:txBody>
      </p:sp>
      <p:sp>
        <p:nvSpPr>
          <p:cNvPr id="6" name="Text Placeholder 5"/>
          <p:cNvSpPr>
            <a:spLocks noGrp="1"/>
          </p:cNvSpPr>
          <p:nvPr>
            <p:ph type="body" sz="quarter" idx="4294967295"/>
          </p:nvPr>
        </p:nvSpPr>
        <p:spPr>
          <a:xfrm>
            <a:off x="269241" y="2233615"/>
            <a:ext cx="11655840" cy="3820343"/>
          </a:xfrm>
          <a:prstGeom prst="rect">
            <a:avLst/>
          </a:prstGeom>
        </p:spPr>
        <p:txBody>
          <a:bodyPr/>
          <a:lstStyle/>
          <a:p>
            <a:pPr marL="560300" indent="-560300">
              <a:buFont typeface="Wingdings" panose="05000000000000000000" pitchFamily="2" charset="2"/>
              <a:buChar char="§"/>
            </a:pPr>
            <a:r>
              <a:rPr lang="en-US" sz="3530" dirty="0">
                <a:solidFill>
                  <a:schemeClr val="tx2"/>
                </a:solidFill>
              </a:rPr>
              <a:t>Role assignment changes are captured in events where the ResourceProviderName is </a:t>
            </a:r>
            <a:r>
              <a:rPr lang="en-US" sz="3530" dirty="0" err="1">
                <a:solidFill>
                  <a:schemeClr val="tx2"/>
                </a:solidFill>
              </a:rPr>
              <a:t>Microsoft.Authorization</a:t>
            </a:r>
            <a:r>
              <a:rPr lang="en-US" sz="3530" dirty="0">
                <a:solidFill>
                  <a:schemeClr val="tx2"/>
                </a:solidFill>
              </a:rPr>
              <a:t>. </a:t>
            </a:r>
          </a:p>
          <a:p>
            <a:pPr marL="560300" indent="-560300">
              <a:buFont typeface="Wingdings" panose="05000000000000000000" pitchFamily="2" charset="2"/>
              <a:buChar char="§"/>
            </a:pPr>
            <a:r>
              <a:rPr lang="en-US" sz="3530" dirty="0">
                <a:solidFill>
                  <a:schemeClr val="tx2"/>
                </a:solidFill>
              </a:rPr>
              <a:t>Azure Resource Manager provides the ability to restrict operations on resources through resource management locks. </a:t>
            </a:r>
          </a:p>
          <a:p>
            <a:pPr marL="560300" indent="-560300">
              <a:buFont typeface="Wingdings" panose="05000000000000000000" pitchFamily="2" charset="2"/>
              <a:buChar char="§"/>
            </a:pPr>
            <a:r>
              <a:rPr lang="en-US" sz="3530" dirty="0">
                <a:solidFill>
                  <a:schemeClr val="tx2"/>
                </a:solidFill>
              </a:rPr>
              <a:t>Resource locks are policies which enforce a lock level at a particular scope.</a:t>
            </a:r>
          </a:p>
        </p:txBody>
      </p:sp>
    </p:spTree>
    <p:extLst>
      <p:ext uri="{BB962C8B-B14F-4D97-AF65-F5344CB8AC3E}">
        <p14:creationId xmlns:p14="http://schemas.microsoft.com/office/powerpoint/2010/main" val="22248738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28BC26C6-3C72-4210-A77B-916DAF45D71C}"/>
              </a:ext>
            </a:extLst>
          </p:cNvPr>
          <p:cNvSpPr txBox="1">
            <a:spLocks/>
          </p:cNvSpPr>
          <p:nvPr/>
        </p:nvSpPr>
        <p:spPr>
          <a:xfrm>
            <a:off x="839416" y="939042"/>
            <a:ext cx="10369152" cy="2031838"/>
          </a:xfrm>
          <a:prstGeom prst="rect">
            <a:avLst/>
          </a:prstGeom>
        </p:spPr>
        <p:txBody>
          <a:bodyPr vert="horz" lIns="91448" tIns="45724" rIns="91448" bIns="45724" rtlCol="0">
            <a:normAutofit/>
          </a:bodyPr>
          <a:lstStyle>
            <a:lvl1pPr marL="342900" indent="-342900" algn="l" defTabSz="914400" rtl="0" eaLnBrk="1" fontAlgn="base" latinLnBrk="0" hangingPunct="1">
              <a:spcBef>
                <a:spcPct val="20000"/>
              </a:spcBef>
              <a:spcAft>
                <a:spcPct val="0"/>
              </a:spcAft>
              <a:buFont typeface="Wingdings" pitchFamily="2" charset="2"/>
              <a:buChar char="§"/>
              <a:tabLst/>
              <a:defRPr lang="en-US" sz="2200" b="0" kern="1200" noProof="0" dirty="0" smtClean="0">
                <a:solidFill>
                  <a:srgbClr val="4E84C4"/>
                </a:solidFill>
                <a:latin typeface="Myriad Pro" pitchFamily="34" charset="0"/>
                <a:ea typeface="+mn-ea"/>
                <a:cs typeface="+mn-cs"/>
              </a:defRPr>
            </a:lvl1pPr>
            <a:lvl2pPr algn="l" defTabSz="914400" rtl="0" eaLnBrk="1" fontAlgn="base" latinLnBrk="0" hangingPunct="1">
              <a:spcBef>
                <a:spcPct val="20000"/>
              </a:spcBef>
              <a:spcAft>
                <a:spcPct val="0"/>
              </a:spcAft>
              <a:buFont typeface="Wingdings" pitchFamily="2" charset="2"/>
              <a:buChar char="§"/>
              <a:defRPr lang="en-US" sz="2200" kern="1200" dirty="0" smtClean="0">
                <a:solidFill>
                  <a:srgbClr val="4E84C4"/>
                </a:solidFill>
                <a:latin typeface="Myriad Pro" pitchFamily="34" charset="0"/>
                <a:ea typeface="+mn-ea"/>
                <a:cs typeface="+mn-cs"/>
              </a:defRPr>
            </a:lvl2pPr>
            <a:lvl3pPr algn="l" defTabSz="914400" rtl="0" eaLnBrk="1" fontAlgn="base" latinLnBrk="0" hangingPunct="1">
              <a:spcBef>
                <a:spcPct val="20000"/>
              </a:spcBef>
              <a:spcAft>
                <a:spcPct val="0"/>
              </a:spcAft>
              <a:buFont typeface="Wingdings" pitchFamily="2" charset="2"/>
              <a:buNone/>
              <a:defRPr lang="en-US" sz="2200" kern="1200" dirty="0" smtClean="0">
                <a:solidFill>
                  <a:srgbClr val="4E84C4"/>
                </a:solidFill>
                <a:latin typeface="Myriad Pro" pitchFamily="34" charset="0"/>
                <a:ea typeface="+mn-ea"/>
                <a:cs typeface="+mn-cs"/>
              </a:defRPr>
            </a:lvl3pPr>
          </a:lstStyle>
          <a:p>
            <a:pPr marL="342900" marR="0" lvl="0" indent="-342900" algn="l" defTabSz="914400" rtl="0" eaLnBrk="1" fontAlgn="base" latinLnBrk="0" hangingPunct="1">
              <a:lnSpc>
                <a:spcPct val="150000"/>
              </a:lnSpc>
              <a:spcBef>
                <a:spcPct val="20000"/>
              </a:spcBef>
              <a:spcAft>
                <a:spcPct val="0"/>
              </a:spcAft>
              <a:buClrTx/>
              <a:buSzTx/>
              <a:buFont typeface="Wingdings" pitchFamily="2" charset="2"/>
              <a:buChar char="§"/>
              <a:tabLst/>
              <a:defRPr/>
            </a:pPr>
            <a:r>
              <a:rPr kumimoji="0" lang="en-US" sz="2101" b="0" i="0" u="none" strike="noStrike" kern="1200" cap="none" spc="0" normalizeH="0" baseline="0" noProof="0" dirty="0">
                <a:ln>
                  <a:noFill/>
                </a:ln>
                <a:solidFill>
                  <a:prstClr val="black"/>
                </a:solidFill>
                <a:effectLst/>
                <a:uLnTx/>
                <a:uFillTx/>
                <a:latin typeface="Myriad Pro" pitchFamily="34" charset="0"/>
                <a:ea typeface="+mn-ea"/>
                <a:cs typeface="+mn-cs"/>
              </a:rPr>
              <a:t>Cloud provides on-demand, scale out and in, </a:t>
            </a:r>
            <a:br>
              <a:rPr kumimoji="0" lang="en-US" sz="2101" b="0" i="0" u="none" strike="noStrike" kern="1200" cap="none" spc="0" normalizeH="0" baseline="0" noProof="0" dirty="0">
                <a:ln>
                  <a:noFill/>
                </a:ln>
                <a:solidFill>
                  <a:prstClr val="black"/>
                </a:solidFill>
                <a:effectLst/>
                <a:uLnTx/>
                <a:uFillTx/>
                <a:latin typeface="Myriad Pro" pitchFamily="34" charset="0"/>
                <a:ea typeface="+mn-ea"/>
                <a:cs typeface="+mn-cs"/>
              </a:rPr>
            </a:br>
            <a:r>
              <a:rPr kumimoji="0" lang="en-US" sz="2101" b="0" i="0" u="none" strike="noStrike" kern="1200" cap="none" spc="0" normalizeH="0" baseline="0" noProof="0" dirty="0">
                <a:ln>
                  <a:noFill/>
                </a:ln>
                <a:solidFill>
                  <a:prstClr val="black"/>
                </a:solidFill>
                <a:effectLst/>
                <a:uLnTx/>
                <a:uFillTx/>
                <a:latin typeface="Myriad Pro" pitchFamily="34" charset="0"/>
                <a:ea typeface="+mn-ea"/>
                <a:cs typeface="+mn-cs"/>
              </a:rPr>
              <a:t>compute, storage and network resources </a:t>
            </a:r>
          </a:p>
          <a:p>
            <a:pPr marL="342900" marR="0" lvl="0" indent="-342900" algn="l" defTabSz="914400" rtl="0" eaLnBrk="1" fontAlgn="base" latinLnBrk="0" hangingPunct="1">
              <a:lnSpc>
                <a:spcPct val="150000"/>
              </a:lnSpc>
              <a:spcBef>
                <a:spcPct val="20000"/>
              </a:spcBef>
              <a:spcAft>
                <a:spcPct val="0"/>
              </a:spcAft>
              <a:buClrTx/>
              <a:buSzTx/>
              <a:buFont typeface="Wingdings" pitchFamily="2" charset="2"/>
              <a:buChar char="§"/>
              <a:tabLst/>
              <a:defRPr/>
            </a:pPr>
            <a:r>
              <a:rPr kumimoji="0" lang="en-US" sz="2101" b="0" i="0" u="none" strike="noStrike" kern="1200" cap="none" spc="0" normalizeH="0" baseline="0" noProof="0" dirty="0">
                <a:ln>
                  <a:noFill/>
                </a:ln>
                <a:solidFill>
                  <a:prstClr val="black"/>
                </a:solidFill>
                <a:effectLst/>
                <a:uLnTx/>
                <a:uFillTx/>
                <a:latin typeface="Myriad Pro" pitchFamily="34" charset="0"/>
                <a:ea typeface="+mn-ea"/>
                <a:cs typeface="+mn-cs"/>
              </a:rPr>
              <a:t>Provisioning Benefit: Reduced Costs and Improved User Experience</a:t>
            </a:r>
          </a:p>
        </p:txBody>
      </p:sp>
      <p:grpSp>
        <p:nvGrpSpPr>
          <p:cNvPr id="3" name="Group 2">
            <a:extLst>
              <a:ext uri="{FF2B5EF4-FFF2-40B4-BE49-F238E27FC236}">
                <a16:creationId xmlns:a16="http://schemas.microsoft.com/office/drawing/2014/main" id="{D74FD5E1-2CFB-4268-B5F6-6F24020930CA}"/>
              </a:ext>
            </a:extLst>
          </p:cNvPr>
          <p:cNvGrpSpPr/>
          <p:nvPr/>
        </p:nvGrpSpPr>
        <p:grpSpPr>
          <a:xfrm>
            <a:off x="6755043" y="3990335"/>
            <a:ext cx="3757474" cy="1600618"/>
            <a:chOff x="6548353" y="3845659"/>
            <a:chExt cx="5008661" cy="2133601"/>
          </a:xfrm>
        </p:grpSpPr>
        <p:sp>
          <p:nvSpPr>
            <p:cNvPr id="4" name="Freeform 15">
              <a:extLst>
                <a:ext uri="{FF2B5EF4-FFF2-40B4-BE49-F238E27FC236}">
                  <a16:creationId xmlns:a16="http://schemas.microsoft.com/office/drawing/2014/main" id="{75391E58-86C7-4E44-85E4-A40BD5765392}"/>
                </a:ext>
              </a:extLst>
            </p:cNvPr>
            <p:cNvSpPr/>
            <p:nvPr/>
          </p:nvSpPr>
          <p:spPr>
            <a:xfrm>
              <a:off x="6548353" y="3855186"/>
              <a:ext cx="5005388" cy="2124074"/>
            </a:xfrm>
            <a:custGeom>
              <a:avLst/>
              <a:gdLst>
                <a:gd name="connsiteX0" fmla="*/ 0 w 5005387"/>
                <a:gd name="connsiteY0" fmla="*/ 2119313 h 2124075"/>
                <a:gd name="connsiteX1" fmla="*/ 4995862 w 5005387"/>
                <a:gd name="connsiteY1" fmla="*/ 2124075 h 2124075"/>
                <a:gd name="connsiteX2" fmla="*/ 5005387 w 5005387"/>
                <a:gd name="connsiteY2" fmla="*/ 1609725 h 2124075"/>
                <a:gd name="connsiteX3" fmla="*/ 4814887 w 5005387"/>
                <a:gd name="connsiteY3" fmla="*/ 1619250 h 2124075"/>
                <a:gd name="connsiteX4" fmla="*/ 4633912 w 5005387"/>
                <a:gd name="connsiteY4" fmla="*/ 1624013 h 2124075"/>
                <a:gd name="connsiteX5" fmla="*/ 4486275 w 5005387"/>
                <a:gd name="connsiteY5" fmla="*/ 1662113 h 2124075"/>
                <a:gd name="connsiteX6" fmla="*/ 4395787 w 5005387"/>
                <a:gd name="connsiteY6" fmla="*/ 1719263 h 2124075"/>
                <a:gd name="connsiteX7" fmla="*/ 4310062 w 5005387"/>
                <a:gd name="connsiteY7" fmla="*/ 1757363 h 2124075"/>
                <a:gd name="connsiteX8" fmla="*/ 4271962 w 5005387"/>
                <a:gd name="connsiteY8" fmla="*/ 1766888 h 2124075"/>
                <a:gd name="connsiteX9" fmla="*/ 4143375 w 5005387"/>
                <a:gd name="connsiteY9" fmla="*/ 1628775 h 2124075"/>
                <a:gd name="connsiteX10" fmla="*/ 4095750 w 5005387"/>
                <a:gd name="connsiteY10" fmla="*/ 1404938 h 2124075"/>
                <a:gd name="connsiteX11" fmla="*/ 4000500 w 5005387"/>
                <a:gd name="connsiteY11" fmla="*/ 1023938 h 2124075"/>
                <a:gd name="connsiteX12" fmla="*/ 3910012 w 5005387"/>
                <a:gd name="connsiteY12" fmla="*/ 747713 h 2124075"/>
                <a:gd name="connsiteX13" fmla="*/ 3824287 w 5005387"/>
                <a:gd name="connsiteY13" fmla="*/ 552450 h 2124075"/>
                <a:gd name="connsiteX14" fmla="*/ 3733800 w 5005387"/>
                <a:gd name="connsiteY14" fmla="*/ 395288 h 2124075"/>
                <a:gd name="connsiteX15" fmla="*/ 3590925 w 5005387"/>
                <a:gd name="connsiteY15" fmla="*/ 190500 h 2124075"/>
                <a:gd name="connsiteX16" fmla="*/ 3495675 w 5005387"/>
                <a:gd name="connsiteY16" fmla="*/ 61913 h 2124075"/>
                <a:gd name="connsiteX17" fmla="*/ 3409950 w 5005387"/>
                <a:gd name="connsiteY17" fmla="*/ 0 h 2124075"/>
                <a:gd name="connsiteX18" fmla="*/ 3357562 w 5005387"/>
                <a:gd name="connsiteY18" fmla="*/ 14288 h 2124075"/>
                <a:gd name="connsiteX19" fmla="*/ 3333750 w 5005387"/>
                <a:gd name="connsiteY19" fmla="*/ 66675 h 2124075"/>
                <a:gd name="connsiteX20" fmla="*/ 3295650 w 5005387"/>
                <a:gd name="connsiteY20" fmla="*/ 328613 h 2124075"/>
                <a:gd name="connsiteX21" fmla="*/ 3281362 w 5005387"/>
                <a:gd name="connsiteY21" fmla="*/ 585788 h 2124075"/>
                <a:gd name="connsiteX22" fmla="*/ 3257550 w 5005387"/>
                <a:gd name="connsiteY22" fmla="*/ 876300 h 2124075"/>
                <a:gd name="connsiteX23" fmla="*/ 3262312 w 5005387"/>
                <a:gd name="connsiteY23" fmla="*/ 1000125 h 2124075"/>
                <a:gd name="connsiteX24" fmla="*/ 3252787 w 5005387"/>
                <a:gd name="connsiteY24" fmla="*/ 1157288 h 2124075"/>
                <a:gd name="connsiteX25" fmla="*/ 3224212 w 5005387"/>
                <a:gd name="connsiteY25" fmla="*/ 1366838 h 2124075"/>
                <a:gd name="connsiteX26" fmla="*/ 3190875 w 5005387"/>
                <a:gd name="connsiteY26" fmla="*/ 1576388 h 2124075"/>
                <a:gd name="connsiteX27" fmla="*/ 3148012 w 5005387"/>
                <a:gd name="connsiteY27" fmla="*/ 1695450 h 2124075"/>
                <a:gd name="connsiteX28" fmla="*/ 3095625 w 5005387"/>
                <a:gd name="connsiteY28" fmla="*/ 1766888 h 2124075"/>
                <a:gd name="connsiteX29" fmla="*/ 2986087 w 5005387"/>
                <a:gd name="connsiteY29" fmla="*/ 1766888 h 2124075"/>
                <a:gd name="connsiteX30" fmla="*/ 2819400 w 5005387"/>
                <a:gd name="connsiteY30" fmla="*/ 1666875 h 2124075"/>
                <a:gd name="connsiteX31" fmla="*/ 2690812 w 5005387"/>
                <a:gd name="connsiteY31" fmla="*/ 1543050 h 2124075"/>
                <a:gd name="connsiteX32" fmla="*/ 2566987 w 5005387"/>
                <a:gd name="connsiteY32" fmla="*/ 1438275 h 2124075"/>
                <a:gd name="connsiteX33" fmla="*/ 2443162 w 5005387"/>
                <a:gd name="connsiteY33" fmla="*/ 1314450 h 2124075"/>
                <a:gd name="connsiteX34" fmla="*/ 2338387 w 5005387"/>
                <a:gd name="connsiteY34" fmla="*/ 1195388 h 2124075"/>
                <a:gd name="connsiteX35" fmla="*/ 2095500 w 5005387"/>
                <a:gd name="connsiteY35" fmla="*/ 981075 h 2124075"/>
                <a:gd name="connsiteX36" fmla="*/ 1895475 w 5005387"/>
                <a:gd name="connsiteY36" fmla="*/ 871538 h 2124075"/>
                <a:gd name="connsiteX37" fmla="*/ 1790700 w 5005387"/>
                <a:gd name="connsiteY37" fmla="*/ 862013 h 2124075"/>
                <a:gd name="connsiteX38" fmla="*/ 1671637 w 5005387"/>
                <a:gd name="connsiteY38" fmla="*/ 895350 h 2124075"/>
                <a:gd name="connsiteX39" fmla="*/ 1585912 w 5005387"/>
                <a:gd name="connsiteY39" fmla="*/ 976313 h 2124075"/>
                <a:gd name="connsiteX40" fmla="*/ 1509712 w 5005387"/>
                <a:gd name="connsiteY40" fmla="*/ 1076325 h 2124075"/>
                <a:gd name="connsiteX41" fmla="*/ 1433512 w 5005387"/>
                <a:gd name="connsiteY41" fmla="*/ 1195388 h 2124075"/>
                <a:gd name="connsiteX42" fmla="*/ 1343025 w 5005387"/>
                <a:gd name="connsiteY42" fmla="*/ 1362075 h 2124075"/>
                <a:gd name="connsiteX43" fmla="*/ 1262062 w 5005387"/>
                <a:gd name="connsiteY43" fmla="*/ 1514475 h 2124075"/>
                <a:gd name="connsiteX44" fmla="*/ 1204912 w 5005387"/>
                <a:gd name="connsiteY44" fmla="*/ 1628775 h 2124075"/>
                <a:gd name="connsiteX45" fmla="*/ 1090612 w 5005387"/>
                <a:gd name="connsiteY45" fmla="*/ 1790700 h 2124075"/>
                <a:gd name="connsiteX46" fmla="*/ 962025 w 5005387"/>
                <a:gd name="connsiteY46" fmla="*/ 1881188 h 2124075"/>
                <a:gd name="connsiteX47" fmla="*/ 866775 w 5005387"/>
                <a:gd name="connsiteY47" fmla="*/ 1885950 h 2124075"/>
                <a:gd name="connsiteX48" fmla="*/ 742950 w 5005387"/>
                <a:gd name="connsiteY48" fmla="*/ 1795463 h 2124075"/>
                <a:gd name="connsiteX49" fmla="*/ 638175 w 5005387"/>
                <a:gd name="connsiteY49" fmla="*/ 1724025 h 2124075"/>
                <a:gd name="connsiteX50" fmla="*/ 547687 w 5005387"/>
                <a:gd name="connsiteY50" fmla="*/ 1619250 h 2124075"/>
                <a:gd name="connsiteX51" fmla="*/ 414337 w 5005387"/>
                <a:gd name="connsiteY51" fmla="*/ 1614488 h 2124075"/>
                <a:gd name="connsiteX52" fmla="*/ 266700 w 5005387"/>
                <a:gd name="connsiteY52" fmla="*/ 1671638 h 2124075"/>
                <a:gd name="connsiteX53" fmla="*/ 147637 w 5005387"/>
                <a:gd name="connsiteY53" fmla="*/ 1847850 h 2124075"/>
                <a:gd name="connsiteX54" fmla="*/ 95250 w 5005387"/>
                <a:gd name="connsiteY54" fmla="*/ 1943100 h 2124075"/>
                <a:gd name="connsiteX55" fmla="*/ 0 w 5005387"/>
                <a:gd name="connsiteY55" fmla="*/ 2119313 h 2124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5005387" h="2124075">
                  <a:moveTo>
                    <a:pt x="0" y="2119313"/>
                  </a:moveTo>
                  <a:lnTo>
                    <a:pt x="4995862" y="2124075"/>
                  </a:lnTo>
                  <a:lnTo>
                    <a:pt x="5005387" y="1609725"/>
                  </a:lnTo>
                  <a:lnTo>
                    <a:pt x="4814887" y="1619250"/>
                  </a:lnTo>
                  <a:lnTo>
                    <a:pt x="4633912" y="1624013"/>
                  </a:lnTo>
                  <a:lnTo>
                    <a:pt x="4486275" y="1662113"/>
                  </a:lnTo>
                  <a:lnTo>
                    <a:pt x="4395787" y="1719263"/>
                  </a:lnTo>
                  <a:lnTo>
                    <a:pt x="4310062" y="1757363"/>
                  </a:lnTo>
                  <a:lnTo>
                    <a:pt x="4271962" y="1766888"/>
                  </a:lnTo>
                  <a:lnTo>
                    <a:pt x="4143375" y="1628775"/>
                  </a:lnTo>
                  <a:lnTo>
                    <a:pt x="4095750" y="1404938"/>
                  </a:lnTo>
                  <a:lnTo>
                    <a:pt x="4000500" y="1023938"/>
                  </a:lnTo>
                  <a:lnTo>
                    <a:pt x="3910012" y="747713"/>
                  </a:lnTo>
                  <a:lnTo>
                    <a:pt x="3824287" y="552450"/>
                  </a:lnTo>
                  <a:lnTo>
                    <a:pt x="3733800" y="395288"/>
                  </a:lnTo>
                  <a:lnTo>
                    <a:pt x="3590925" y="190500"/>
                  </a:lnTo>
                  <a:lnTo>
                    <a:pt x="3495675" y="61913"/>
                  </a:lnTo>
                  <a:lnTo>
                    <a:pt x="3409950" y="0"/>
                  </a:lnTo>
                  <a:lnTo>
                    <a:pt x="3357562" y="14288"/>
                  </a:lnTo>
                  <a:lnTo>
                    <a:pt x="3333750" y="66675"/>
                  </a:lnTo>
                  <a:lnTo>
                    <a:pt x="3295650" y="328613"/>
                  </a:lnTo>
                  <a:lnTo>
                    <a:pt x="3281362" y="585788"/>
                  </a:lnTo>
                  <a:lnTo>
                    <a:pt x="3257550" y="876300"/>
                  </a:lnTo>
                  <a:lnTo>
                    <a:pt x="3262312" y="1000125"/>
                  </a:lnTo>
                  <a:lnTo>
                    <a:pt x="3252787" y="1157288"/>
                  </a:lnTo>
                  <a:lnTo>
                    <a:pt x="3224212" y="1366838"/>
                  </a:lnTo>
                  <a:lnTo>
                    <a:pt x="3190875" y="1576388"/>
                  </a:lnTo>
                  <a:lnTo>
                    <a:pt x="3148012" y="1695450"/>
                  </a:lnTo>
                  <a:lnTo>
                    <a:pt x="3095625" y="1766888"/>
                  </a:lnTo>
                  <a:lnTo>
                    <a:pt x="2986087" y="1766888"/>
                  </a:lnTo>
                  <a:lnTo>
                    <a:pt x="2819400" y="1666875"/>
                  </a:lnTo>
                  <a:lnTo>
                    <a:pt x="2690812" y="1543050"/>
                  </a:lnTo>
                  <a:lnTo>
                    <a:pt x="2566987" y="1438275"/>
                  </a:lnTo>
                  <a:lnTo>
                    <a:pt x="2443162" y="1314450"/>
                  </a:lnTo>
                  <a:lnTo>
                    <a:pt x="2338387" y="1195388"/>
                  </a:lnTo>
                  <a:lnTo>
                    <a:pt x="2095500" y="981075"/>
                  </a:lnTo>
                  <a:lnTo>
                    <a:pt x="1895475" y="871538"/>
                  </a:lnTo>
                  <a:lnTo>
                    <a:pt x="1790700" y="862013"/>
                  </a:lnTo>
                  <a:lnTo>
                    <a:pt x="1671637" y="895350"/>
                  </a:lnTo>
                  <a:lnTo>
                    <a:pt x="1585912" y="976313"/>
                  </a:lnTo>
                  <a:lnTo>
                    <a:pt x="1509712" y="1076325"/>
                  </a:lnTo>
                  <a:lnTo>
                    <a:pt x="1433512" y="1195388"/>
                  </a:lnTo>
                  <a:lnTo>
                    <a:pt x="1343025" y="1362075"/>
                  </a:lnTo>
                  <a:lnTo>
                    <a:pt x="1262062" y="1514475"/>
                  </a:lnTo>
                  <a:lnTo>
                    <a:pt x="1204912" y="1628775"/>
                  </a:lnTo>
                  <a:lnTo>
                    <a:pt x="1090612" y="1790700"/>
                  </a:lnTo>
                  <a:lnTo>
                    <a:pt x="962025" y="1881188"/>
                  </a:lnTo>
                  <a:lnTo>
                    <a:pt x="866775" y="1885950"/>
                  </a:lnTo>
                  <a:lnTo>
                    <a:pt x="742950" y="1795463"/>
                  </a:lnTo>
                  <a:lnTo>
                    <a:pt x="638175" y="1724025"/>
                  </a:lnTo>
                  <a:lnTo>
                    <a:pt x="547687" y="1619250"/>
                  </a:lnTo>
                  <a:lnTo>
                    <a:pt x="414337" y="1614488"/>
                  </a:lnTo>
                  <a:lnTo>
                    <a:pt x="266700" y="1671638"/>
                  </a:lnTo>
                  <a:lnTo>
                    <a:pt x="147637" y="1847850"/>
                  </a:lnTo>
                  <a:lnTo>
                    <a:pt x="95250" y="1943100"/>
                  </a:lnTo>
                  <a:lnTo>
                    <a:pt x="0" y="2119313"/>
                  </a:lnTo>
                  <a:close/>
                </a:path>
              </a:pathLst>
            </a:custGeom>
          </p:spPr>
          <p:style>
            <a:lnRef idx="1">
              <a:schemeClr val="accent2"/>
            </a:lnRef>
            <a:fillRef idx="3">
              <a:schemeClr val="accent2"/>
            </a:fillRef>
            <a:effectRef idx="2">
              <a:schemeClr val="accent2"/>
            </a:effectRef>
            <a:fontRef idx="minor">
              <a:schemeClr val="lt1"/>
            </a:fontRef>
          </p:style>
          <p:txBody>
            <a:bodyPr vert="horz" wrap="square" lIns="51451" tIns="25726" rIns="51451" bIns="25726" numCol="1" rtlCol="0" anchor="ctr" anchorCtr="0" compatLnSpc="1">
              <a:prstTxWarp prst="textNoShape">
                <a:avLst/>
              </a:prstTxWarp>
            </a:bodyPr>
            <a:lstStyle/>
            <a:p>
              <a:pPr marL="0" marR="0" lvl="0" indent="0" algn="ctr" defTabSz="685472" rtl="0" eaLnBrk="1" fontAlgn="base" latinLnBrk="0" hangingPunct="1">
                <a:lnSpc>
                  <a:spcPct val="100000"/>
                </a:lnSpc>
                <a:spcBef>
                  <a:spcPct val="0"/>
                </a:spcBef>
                <a:spcAft>
                  <a:spcPct val="0"/>
                </a:spcAft>
                <a:buClrTx/>
                <a:buSzTx/>
                <a:buFontTx/>
                <a:buNone/>
                <a:tabLst/>
                <a:defRPr/>
              </a:pPr>
              <a:endParaRPr kumimoji="0" lang="en-US" sz="1725" b="0" i="0" u="none" strike="noStrike" kern="120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mn-ea"/>
                <a:cs typeface="+mn-cs"/>
              </a:endParaRPr>
            </a:p>
          </p:txBody>
        </p:sp>
        <p:sp>
          <p:nvSpPr>
            <p:cNvPr id="5" name="Freeform 16">
              <a:extLst>
                <a:ext uri="{FF2B5EF4-FFF2-40B4-BE49-F238E27FC236}">
                  <a16:creationId xmlns:a16="http://schemas.microsoft.com/office/drawing/2014/main" id="{8F8A65AF-1881-4142-AAF0-F10DD55A9C0B}"/>
                </a:ext>
              </a:extLst>
            </p:cNvPr>
            <p:cNvSpPr/>
            <p:nvPr/>
          </p:nvSpPr>
          <p:spPr>
            <a:xfrm>
              <a:off x="9832988" y="3845659"/>
              <a:ext cx="1724026" cy="1955799"/>
            </a:xfrm>
            <a:custGeom>
              <a:avLst/>
              <a:gdLst>
                <a:gd name="connsiteX0" fmla="*/ 0 w 1724025"/>
                <a:gd name="connsiteY0" fmla="*/ 673100 h 1955800"/>
                <a:gd name="connsiteX1" fmla="*/ 0 w 1724025"/>
                <a:gd name="connsiteY1" fmla="*/ 673100 h 1955800"/>
                <a:gd name="connsiteX2" fmla="*/ 31750 w 1724025"/>
                <a:gd name="connsiteY2" fmla="*/ 282575 h 1955800"/>
                <a:gd name="connsiteX3" fmla="*/ 63500 w 1724025"/>
                <a:gd name="connsiteY3" fmla="*/ 88900 h 1955800"/>
                <a:gd name="connsiteX4" fmla="*/ 104775 w 1724025"/>
                <a:gd name="connsiteY4" fmla="*/ 9525 h 1955800"/>
                <a:gd name="connsiteX5" fmla="*/ 139700 w 1724025"/>
                <a:gd name="connsiteY5" fmla="*/ 0 h 1955800"/>
                <a:gd name="connsiteX6" fmla="*/ 190500 w 1724025"/>
                <a:gd name="connsiteY6" fmla="*/ 31750 h 1955800"/>
                <a:gd name="connsiteX7" fmla="*/ 273050 w 1724025"/>
                <a:gd name="connsiteY7" fmla="*/ 130175 h 1955800"/>
                <a:gd name="connsiteX8" fmla="*/ 349250 w 1724025"/>
                <a:gd name="connsiteY8" fmla="*/ 234950 h 1955800"/>
                <a:gd name="connsiteX9" fmla="*/ 425450 w 1724025"/>
                <a:gd name="connsiteY9" fmla="*/ 349250 h 1955800"/>
                <a:gd name="connsiteX10" fmla="*/ 495300 w 1724025"/>
                <a:gd name="connsiteY10" fmla="*/ 454025 h 1955800"/>
                <a:gd name="connsiteX11" fmla="*/ 555625 w 1724025"/>
                <a:gd name="connsiteY11" fmla="*/ 571500 h 1955800"/>
                <a:gd name="connsiteX12" fmla="*/ 590550 w 1724025"/>
                <a:gd name="connsiteY12" fmla="*/ 660400 h 1955800"/>
                <a:gd name="connsiteX13" fmla="*/ 647700 w 1724025"/>
                <a:gd name="connsiteY13" fmla="*/ 796925 h 1955800"/>
                <a:gd name="connsiteX14" fmla="*/ 711200 w 1724025"/>
                <a:gd name="connsiteY14" fmla="*/ 974725 h 1955800"/>
                <a:gd name="connsiteX15" fmla="*/ 755650 w 1724025"/>
                <a:gd name="connsiteY15" fmla="*/ 1136650 h 1955800"/>
                <a:gd name="connsiteX16" fmla="*/ 806450 w 1724025"/>
                <a:gd name="connsiteY16" fmla="*/ 1333500 h 1955800"/>
                <a:gd name="connsiteX17" fmla="*/ 835025 w 1724025"/>
                <a:gd name="connsiteY17" fmla="*/ 1466850 h 1955800"/>
                <a:gd name="connsiteX18" fmla="*/ 869950 w 1724025"/>
                <a:gd name="connsiteY18" fmla="*/ 1600200 h 1955800"/>
                <a:gd name="connsiteX19" fmla="*/ 923925 w 1724025"/>
                <a:gd name="connsiteY19" fmla="*/ 1733550 h 1955800"/>
                <a:gd name="connsiteX20" fmla="*/ 962025 w 1724025"/>
                <a:gd name="connsiteY20" fmla="*/ 1768475 h 1955800"/>
                <a:gd name="connsiteX21" fmla="*/ 1025525 w 1724025"/>
                <a:gd name="connsiteY21" fmla="*/ 1781175 h 1955800"/>
                <a:gd name="connsiteX22" fmla="*/ 1117600 w 1724025"/>
                <a:gd name="connsiteY22" fmla="*/ 1736725 h 1955800"/>
                <a:gd name="connsiteX23" fmla="*/ 1222375 w 1724025"/>
                <a:gd name="connsiteY23" fmla="*/ 1666875 h 1955800"/>
                <a:gd name="connsiteX24" fmla="*/ 1336675 w 1724025"/>
                <a:gd name="connsiteY24" fmla="*/ 1641475 h 1955800"/>
                <a:gd name="connsiteX25" fmla="*/ 1463675 w 1724025"/>
                <a:gd name="connsiteY25" fmla="*/ 1622425 h 1955800"/>
                <a:gd name="connsiteX26" fmla="*/ 1631950 w 1724025"/>
                <a:gd name="connsiteY26" fmla="*/ 1616075 h 1955800"/>
                <a:gd name="connsiteX27" fmla="*/ 1720850 w 1724025"/>
                <a:gd name="connsiteY27" fmla="*/ 1609725 h 1955800"/>
                <a:gd name="connsiteX28" fmla="*/ 1724025 w 1724025"/>
                <a:gd name="connsiteY28" fmla="*/ 1730375 h 1955800"/>
                <a:gd name="connsiteX29" fmla="*/ 1581150 w 1724025"/>
                <a:gd name="connsiteY29" fmla="*/ 1727200 h 1955800"/>
                <a:gd name="connsiteX30" fmla="*/ 1400175 w 1724025"/>
                <a:gd name="connsiteY30" fmla="*/ 1720850 h 1955800"/>
                <a:gd name="connsiteX31" fmla="*/ 1279525 w 1724025"/>
                <a:gd name="connsiteY31" fmla="*/ 1743075 h 1955800"/>
                <a:gd name="connsiteX32" fmla="*/ 1165225 w 1724025"/>
                <a:gd name="connsiteY32" fmla="*/ 1774825 h 1955800"/>
                <a:gd name="connsiteX33" fmla="*/ 1082675 w 1724025"/>
                <a:gd name="connsiteY33" fmla="*/ 1828800 h 1955800"/>
                <a:gd name="connsiteX34" fmla="*/ 1000125 w 1724025"/>
                <a:gd name="connsiteY34" fmla="*/ 1901825 h 1955800"/>
                <a:gd name="connsiteX35" fmla="*/ 911225 w 1724025"/>
                <a:gd name="connsiteY35" fmla="*/ 1933575 h 1955800"/>
                <a:gd name="connsiteX36" fmla="*/ 889000 w 1724025"/>
                <a:gd name="connsiteY36" fmla="*/ 1955800 h 1955800"/>
                <a:gd name="connsiteX37" fmla="*/ 796925 w 1724025"/>
                <a:gd name="connsiteY37" fmla="*/ 1949450 h 1955800"/>
                <a:gd name="connsiteX38" fmla="*/ 733425 w 1724025"/>
                <a:gd name="connsiteY38" fmla="*/ 1885950 h 1955800"/>
                <a:gd name="connsiteX39" fmla="*/ 695325 w 1724025"/>
                <a:gd name="connsiteY39" fmla="*/ 1743075 h 1955800"/>
                <a:gd name="connsiteX40" fmla="*/ 654050 w 1724025"/>
                <a:gd name="connsiteY40" fmla="*/ 1543050 h 1955800"/>
                <a:gd name="connsiteX41" fmla="*/ 619125 w 1724025"/>
                <a:gd name="connsiteY41" fmla="*/ 1355725 h 1955800"/>
                <a:gd name="connsiteX42" fmla="*/ 593725 w 1724025"/>
                <a:gd name="connsiteY42" fmla="*/ 1206500 h 1955800"/>
                <a:gd name="connsiteX43" fmla="*/ 558800 w 1724025"/>
                <a:gd name="connsiteY43" fmla="*/ 1082675 h 1955800"/>
                <a:gd name="connsiteX44" fmla="*/ 523875 w 1724025"/>
                <a:gd name="connsiteY44" fmla="*/ 952500 h 1955800"/>
                <a:gd name="connsiteX45" fmla="*/ 460375 w 1724025"/>
                <a:gd name="connsiteY45" fmla="*/ 781050 h 1955800"/>
                <a:gd name="connsiteX46" fmla="*/ 393700 w 1724025"/>
                <a:gd name="connsiteY46" fmla="*/ 561975 h 1955800"/>
                <a:gd name="connsiteX47" fmla="*/ 320675 w 1724025"/>
                <a:gd name="connsiteY47" fmla="*/ 374650 h 1955800"/>
                <a:gd name="connsiteX48" fmla="*/ 244475 w 1724025"/>
                <a:gd name="connsiteY48" fmla="*/ 244475 h 1955800"/>
                <a:gd name="connsiteX49" fmla="*/ 206375 w 1724025"/>
                <a:gd name="connsiteY49" fmla="*/ 196850 h 1955800"/>
                <a:gd name="connsiteX50" fmla="*/ 165100 w 1724025"/>
                <a:gd name="connsiteY50" fmla="*/ 193675 h 1955800"/>
                <a:gd name="connsiteX51" fmla="*/ 123825 w 1724025"/>
                <a:gd name="connsiteY51" fmla="*/ 222250 h 1955800"/>
                <a:gd name="connsiteX52" fmla="*/ 95250 w 1724025"/>
                <a:gd name="connsiteY52" fmla="*/ 285750 h 1955800"/>
                <a:gd name="connsiteX53" fmla="*/ 60325 w 1724025"/>
                <a:gd name="connsiteY53" fmla="*/ 390525 h 1955800"/>
                <a:gd name="connsiteX54" fmla="*/ 41275 w 1724025"/>
                <a:gd name="connsiteY54" fmla="*/ 469900 h 1955800"/>
                <a:gd name="connsiteX55" fmla="*/ 28575 w 1724025"/>
                <a:gd name="connsiteY55" fmla="*/ 581025 h 1955800"/>
                <a:gd name="connsiteX56" fmla="*/ 0 w 1724025"/>
                <a:gd name="connsiteY56" fmla="*/ 673100 h 195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1724025" h="1955800">
                  <a:moveTo>
                    <a:pt x="0" y="673100"/>
                  </a:moveTo>
                  <a:lnTo>
                    <a:pt x="0" y="673100"/>
                  </a:lnTo>
                  <a:lnTo>
                    <a:pt x="31750" y="282575"/>
                  </a:lnTo>
                  <a:lnTo>
                    <a:pt x="63500" y="88900"/>
                  </a:lnTo>
                  <a:lnTo>
                    <a:pt x="104775" y="9525"/>
                  </a:lnTo>
                  <a:lnTo>
                    <a:pt x="139700" y="0"/>
                  </a:lnTo>
                  <a:lnTo>
                    <a:pt x="190500" y="31750"/>
                  </a:lnTo>
                  <a:lnTo>
                    <a:pt x="273050" y="130175"/>
                  </a:lnTo>
                  <a:lnTo>
                    <a:pt x="349250" y="234950"/>
                  </a:lnTo>
                  <a:lnTo>
                    <a:pt x="425450" y="349250"/>
                  </a:lnTo>
                  <a:lnTo>
                    <a:pt x="495300" y="454025"/>
                  </a:lnTo>
                  <a:lnTo>
                    <a:pt x="555625" y="571500"/>
                  </a:lnTo>
                  <a:lnTo>
                    <a:pt x="590550" y="660400"/>
                  </a:lnTo>
                  <a:lnTo>
                    <a:pt x="647700" y="796925"/>
                  </a:lnTo>
                  <a:lnTo>
                    <a:pt x="711200" y="974725"/>
                  </a:lnTo>
                  <a:lnTo>
                    <a:pt x="755650" y="1136650"/>
                  </a:lnTo>
                  <a:lnTo>
                    <a:pt x="806450" y="1333500"/>
                  </a:lnTo>
                  <a:lnTo>
                    <a:pt x="835025" y="1466850"/>
                  </a:lnTo>
                  <a:lnTo>
                    <a:pt x="869950" y="1600200"/>
                  </a:lnTo>
                  <a:lnTo>
                    <a:pt x="923925" y="1733550"/>
                  </a:lnTo>
                  <a:lnTo>
                    <a:pt x="962025" y="1768475"/>
                  </a:lnTo>
                  <a:lnTo>
                    <a:pt x="1025525" y="1781175"/>
                  </a:lnTo>
                  <a:lnTo>
                    <a:pt x="1117600" y="1736725"/>
                  </a:lnTo>
                  <a:lnTo>
                    <a:pt x="1222375" y="1666875"/>
                  </a:lnTo>
                  <a:lnTo>
                    <a:pt x="1336675" y="1641475"/>
                  </a:lnTo>
                  <a:lnTo>
                    <a:pt x="1463675" y="1622425"/>
                  </a:lnTo>
                  <a:lnTo>
                    <a:pt x="1631950" y="1616075"/>
                  </a:lnTo>
                  <a:lnTo>
                    <a:pt x="1720850" y="1609725"/>
                  </a:lnTo>
                  <a:cubicBezTo>
                    <a:pt x="1721908" y="1649942"/>
                    <a:pt x="1722967" y="1690158"/>
                    <a:pt x="1724025" y="1730375"/>
                  </a:cubicBezTo>
                  <a:lnTo>
                    <a:pt x="1581150" y="1727200"/>
                  </a:lnTo>
                  <a:lnTo>
                    <a:pt x="1400175" y="1720850"/>
                  </a:lnTo>
                  <a:lnTo>
                    <a:pt x="1279525" y="1743075"/>
                  </a:lnTo>
                  <a:lnTo>
                    <a:pt x="1165225" y="1774825"/>
                  </a:lnTo>
                  <a:lnTo>
                    <a:pt x="1082675" y="1828800"/>
                  </a:lnTo>
                  <a:lnTo>
                    <a:pt x="1000125" y="1901825"/>
                  </a:lnTo>
                  <a:lnTo>
                    <a:pt x="911225" y="1933575"/>
                  </a:lnTo>
                  <a:lnTo>
                    <a:pt x="889000" y="1955800"/>
                  </a:lnTo>
                  <a:lnTo>
                    <a:pt x="796925" y="1949450"/>
                  </a:lnTo>
                  <a:lnTo>
                    <a:pt x="733425" y="1885950"/>
                  </a:lnTo>
                  <a:lnTo>
                    <a:pt x="695325" y="1743075"/>
                  </a:lnTo>
                  <a:lnTo>
                    <a:pt x="654050" y="1543050"/>
                  </a:lnTo>
                  <a:lnTo>
                    <a:pt x="619125" y="1355725"/>
                  </a:lnTo>
                  <a:lnTo>
                    <a:pt x="593725" y="1206500"/>
                  </a:lnTo>
                  <a:lnTo>
                    <a:pt x="558800" y="1082675"/>
                  </a:lnTo>
                  <a:lnTo>
                    <a:pt x="523875" y="952500"/>
                  </a:lnTo>
                  <a:lnTo>
                    <a:pt x="460375" y="781050"/>
                  </a:lnTo>
                  <a:lnTo>
                    <a:pt x="393700" y="561975"/>
                  </a:lnTo>
                  <a:lnTo>
                    <a:pt x="320675" y="374650"/>
                  </a:lnTo>
                  <a:lnTo>
                    <a:pt x="244475" y="244475"/>
                  </a:lnTo>
                  <a:lnTo>
                    <a:pt x="206375" y="196850"/>
                  </a:lnTo>
                  <a:lnTo>
                    <a:pt x="165100" y="193675"/>
                  </a:lnTo>
                  <a:lnTo>
                    <a:pt x="123825" y="222250"/>
                  </a:lnTo>
                  <a:lnTo>
                    <a:pt x="95250" y="285750"/>
                  </a:lnTo>
                  <a:lnTo>
                    <a:pt x="60325" y="390525"/>
                  </a:lnTo>
                  <a:lnTo>
                    <a:pt x="41275" y="469900"/>
                  </a:lnTo>
                  <a:lnTo>
                    <a:pt x="28575" y="581025"/>
                  </a:lnTo>
                  <a:lnTo>
                    <a:pt x="0" y="673100"/>
                  </a:lnTo>
                  <a:close/>
                </a:path>
              </a:pathLst>
            </a:custGeom>
            <a:solidFill>
              <a:srgbClr val="FFC000"/>
            </a:solidFill>
            <a:ln>
              <a:solidFill>
                <a:srgbClr val="FFC000"/>
              </a:solidFill>
            </a:ln>
          </p:spPr>
          <p:style>
            <a:lnRef idx="1">
              <a:schemeClr val="accent2"/>
            </a:lnRef>
            <a:fillRef idx="3">
              <a:schemeClr val="accent2"/>
            </a:fillRef>
            <a:effectRef idx="2">
              <a:schemeClr val="accent2"/>
            </a:effectRef>
            <a:fontRef idx="minor">
              <a:schemeClr val="lt1"/>
            </a:fontRef>
          </p:style>
          <p:txBody>
            <a:bodyPr vert="horz" wrap="square" lIns="51451" tIns="25726" rIns="51451" bIns="25726" numCol="1" rtlCol="0" anchor="ctr" anchorCtr="0" compatLnSpc="1">
              <a:prstTxWarp prst="textNoShape">
                <a:avLst/>
              </a:prstTxWarp>
            </a:bodyPr>
            <a:lstStyle/>
            <a:p>
              <a:pPr marL="0" marR="0" lvl="0" indent="0" algn="ctr" defTabSz="685472" rtl="0" eaLnBrk="1" fontAlgn="base" latinLnBrk="0" hangingPunct="1">
                <a:lnSpc>
                  <a:spcPct val="100000"/>
                </a:lnSpc>
                <a:spcBef>
                  <a:spcPct val="0"/>
                </a:spcBef>
                <a:spcAft>
                  <a:spcPct val="0"/>
                </a:spcAft>
                <a:buClrTx/>
                <a:buSzTx/>
                <a:buFontTx/>
                <a:buNone/>
                <a:tabLst/>
                <a:defRPr/>
              </a:pPr>
              <a:endParaRPr kumimoji="0" lang="en-US" sz="1725" b="0" i="0" u="none" strike="noStrike" kern="120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mn-ea"/>
                <a:cs typeface="+mn-cs"/>
              </a:endParaRPr>
            </a:p>
          </p:txBody>
        </p:sp>
        <p:sp>
          <p:nvSpPr>
            <p:cNvPr id="6" name="Freeform 22">
              <a:extLst>
                <a:ext uri="{FF2B5EF4-FFF2-40B4-BE49-F238E27FC236}">
                  <a16:creationId xmlns:a16="http://schemas.microsoft.com/office/drawing/2014/main" id="{66F07380-04E9-46F0-9D0F-5BA948954587}"/>
                </a:ext>
              </a:extLst>
            </p:cNvPr>
            <p:cNvSpPr/>
            <p:nvPr/>
          </p:nvSpPr>
          <p:spPr>
            <a:xfrm>
              <a:off x="9683763" y="4937860"/>
              <a:ext cx="101600" cy="615950"/>
            </a:xfrm>
            <a:custGeom>
              <a:avLst/>
              <a:gdLst>
                <a:gd name="connsiteX0" fmla="*/ 0 w 101600"/>
                <a:gd name="connsiteY0" fmla="*/ 615950 h 615950"/>
                <a:gd name="connsiteX1" fmla="*/ 0 w 101600"/>
                <a:gd name="connsiteY1" fmla="*/ 615950 h 615950"/>
                <a:gd name="connsiteX2" fmla="*/ 53975 w 101600"/>
                <a:gd name="connsiteY2" fmla="*/ 250825 h 615950"/>
                <a:gd name="connsiteX3" fmla="*/ 101600 w 101600"/>
                <a:gd name="connsiteY3" fmla="*/ 0 h 615950"/>
                <a:gd name="connsiteX4" fmla="*/ 95250 w 101600"/>
                <a:gd name="connsiteY4" fmla="*/ 206375 h 615950"/>
                <a:gd name="connsiteX5" fmla="*/ 82550 w 101600"/>
                <a:gd name="connsiteY5" fmla="*/ 384175 h 615950"/>
                <a:gd name="connsiteX6" fmla="*/ 44450 w 101600"/>
                <a:gd name="connsiteY6" fmla="*/ 539750 h 615950"/>
                <a:gd name="connsiteX7" fmla="*/ 0 w 101600"/>
                <a:gd name="connsiteY7" fmla="*/ 615950 h 615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600" h="615950">
                  <a:moveTo>
                    <a:pt x="0" y="615950"/>
                  </a:moveTo>
                  <a:lnTo>
                    <a:pt x="0" y="615950"/>
                  </a:lnTo>
                  <a:lnTo>
                    <a:pt x="53975" y="250825"/>
                  </a:lnTo>
                  <a:lnTo>
                    <a:pt x="101600" y="0"/>
                  </a:lnTo>
                  <a:lnTo>
                    <a:pt x="95250" y="206375"/>
                  </a:lnTo>
                  <a:lnTo>
                    <a:pt x="82550" y="384175"/>
                  </a:lnTo>
                  <a:lnTo>
                    <a:pt x="44450" y="539750"/>
                  </a:lnTo>
                  <a:lnTo>
                    <a:pt x="0" y="615950"/>
                  </a:lnTo>
                  <a:close/>
                </a:path>
              </a:pathLst>
            </a:custGeom>
            <a:solidFill>
              <a:srgbClr val="FF0000"/>
            </a:solidFill>
          </p:spPr>
          <p:style>
            <a:lnRef idx="1">
              <a:schemeClr val="accent2"/>
            </a:lnRef>
            <a:fillRef idx="3">
              <a:schemeClr val="accent2"/>
            </a:fillRef>
            <a:effectRef idx="2">
              <a:schemeClr val="accent2"/>
            </a:effectRef>
            <a:fontRef idx="minor">
              <a:schemeClr val="lt1"/>
            </a:fontRef>
          </p:style>
          <p:txBody>
            <a:bodyPr vert="horz" wrap="square" lIns="51451" tIns="25726" rIns="51451" bIns="25726" numCol="1" rtlCol="0" anchor="ctr" anchorCtr="0" compatLnSpc="1">
              <a:prstTxWarp prst="textNoShape">
                <a:avLst/>
              </a:prstTxWarp>
            </a:bodyPr>
            <a:lstStyle/>
            <a:p>
              <a:pPr marL="0" marR="0" lvl="0" indent="0" algn="ctr" defTabSz="685472" rtl="0" eaLnBrk="1" fontAlgn="base" latinLnBrk="0" hangingPunct="1">
                <a:lnSpc>
                  <a:spcPct val="100000"/>
                </a:lnSpc>
                <a:spcBef>
                  <a:spcPct val="0"/>
                </a:spcBef>
                <a:spcAft>
                  <a:spcPct val="0"/>
                </a:spcAft>
                <a:buClrTx/>
                <a:buSzTx/>
                <a:buFontTx/>
                <a:buNone/>
                <a:tabLst/>
                <a:defRPr/>
              </a:pPr>
              <a:endParaRPr kumimoji="0" lang="en-US" sz="1725" b="0" i="0" u="none" strike="noStrike" kern="120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mn-ea"/>
                <a:cs typeface="+mn-cs"/>
              </a:endParaRPr>
            </a:p>
          </p:txBody>
        </p:sp>
        <p:sp>
          <p:nvSpPr>
            <p:cNvPr id="7" name="Freeform 25">
              <a:extLst>
                <a:ext uri="{FF2B5EF4-FFF2-40B4-BE49-F238E27FC236}">
                  <a16:creationId xmlns:a16="http://schemas.microsoft.com/office/drawing/2014/main" id="{E516F2B0-1751-4BFB-9A73-89D44D70E730}"/>
                </a:ext>
              </a:extLst>
            </p:cNvPr>
            <p:cNvSpPr/>
            <p:nvPr/>
          </p:nvSpPr>
          <p:spPr>
            <a:xfrm>
              <a:off x="7965990" y="4696359"/>
              <a:ext cx="1695451" cy="1136650"/>
            </a:xfrm>
            <a:custGeom>
              <a:avLst/>
              <a:gdLst>
                <a:gd name="connsiteX0" fmla="*/ 0 w 1695450"/>
                <a:gd name="connsiteY0" fmla="*/ 371475 h 1136650"/>
                <a:gd name="connsiteX1" fmla="*/ 82550 w 1695450"/>
                <a:gd name="connsiteY1" fmla="*/ 222250 h 1136650"/>
                <a:gd name="connsiteX2" fmla="*/ 212725 w 1695450"/>
                <a:gd name="connsiteY2" fmla="*/ 92075 h 1136650"/>
                <a:gd name="connsiteX3" fmla="*/ 244475 w 1695450"/>
                <a:gd name="connsiteY3" fmla="*/ 69850 h 1136650"/>
                <a:gd name="connsiteX4" fmla="*/ 327025 w 1695450"/>
                <a:gd name="connsiteY4" fmla="*/ 25400 h 1136650"/>
                <a:gd name="connsiteX5" fmla="*/ 412750 w 1695450"/>
                <a:gd name="connsiteY5" fmla="*/ 0 h 1136650"/>
                <a:gd name="connsiteX6" fmla="*/ 469900 w 1695450"/>
                <a:gd name="connsiteY6" fmla="*/ 0 h 1136650"/>
                <a:gd name="connsiteX7" fmla="*/ 590550 w 1695450"/>
                <a:gd name="connsiteY7" fmla="*/ 38100 h 1136650"/>
                <a:gd name="connsiteX8" fmla="*/ 708025 w 1695450"/>
                <a:gd name="connsiteY8" fmla="*/ 136525 h 1136650"/>
                <a:gd name="connsiteX9" fmla="*/ 847725 w 1695450"/>
                <a:gd name="connsiteY9" fmla="*/ 257175 h 1136650"/>
                <a:gd name="connsiteX10" fmla="*/ 1009650 w 1695450"/>
                <a:gd name="connsiteY10" fmla="*/ 409575 h 1136650"/>
                <a:gd name="connsiteX11" fmla="*/ 1139825 w 1695450"/>
                <a:gd name="connsiteY11" fmla="*/ 542925 h 1136650"/>
                <a:gd name="connsiteX12" fmla="*/ 1327150 w 1695450"/>
                <a:gd name="connsiteY12" fmla="*/ 723900 h 1136650"/>
                <a:gd name="connsiteX13" fmla="*/ 1473200 w 1695450"/>
                <a:gd name="connsiteY13" fmla="*/ 844550 h 1136650"/>
                <a:gd name="connsiteX14" fmla="*/ 1568450 w 1695450"/>
                <a:gd name="connsiteY14" fmla="*/ 889000 h 1136650"/>
                <a:gd name="connsiteX15" fmla="*/ 1660525 w 1695450"/>
                <a:gd name="connsiteY15" fmla="*/ 901700 h 1136650"/>
                <a:gd name="connsiteX16" fmla="*/ 1660525 w 1695450"/>
                <a:gd name="connsiteY16" fmla="*/ 901700 h 1136650"/>
                <a:gd name="connsiteX17" fmla="*/ 1695450 w 1695450"/>
                <a:gd name="connsiteY17" fmla="*/ 892175 h 1136650"/>
                <a:gd name="connsiteX18" fmla="*/ 1644650 w 1695450"/>
                <a:gd name="connsiteY18" fmla="*/ 1047750 h 1136650"/>
                <a:gd name="connsiteX19" fmla="*/ 1606550 w 1695450"/>
                <a:gd name="connsiteY19" fmla="*/ 1108075 h 1136650"/>
                <a:gd name="connsiteX20" fmla="*/ 1565275 w 1695450"/>
                <a:gd name="connsiteY20" fmla="*/ 1127125 h 1136650"/>
                <a:gd name="connsiteX21" fmla="*/ 1543050 w 1695450"/>
                <a:gd name="connsiteY21" fmla="*/ 1136650 h 1136650"/>
                <a:gd name="connsiteX22" fmla="*/ 1482725 w 1695450"/>
                <a:gd name="connsiteY22" fmla="*/ 1101725 h 1136650"/>
                <a:gd name="connsiteX23" fmla="*/ 1422400 w 1695450"/>
                <a:gd name="connsiteY23" fmla="*/ 1006475 h 1136650"/>
                <a:gd name="connsiteX24" fmla="*/ 1390650 w 1695450"/>
                <a:gd name="connsiteY24" fmla="*/ 923925 h 1136650"/>
                <a:gd name="connsiteX25" fmla="*/ 1330325 w 1695450"/>
                <a:gd name="connsiteY25" fmla="*/ 831850 h 1136650"/>
                <a:gd name="connsiteX26" fmla="*/ 1254125 w 1695450"/>
                <a:gd name="connsiteY26" fmla="*/ 755650 h 1136650"/>
                <a:gd name="connsiteX27" fmla="*/ 1146175 w 1695450"/>
                <a:gd name="connsiteY27" fmla="*/ 654050 h 1136650"/>
                <a:gd name="connsiteX28" fmla="*/ 1060450 w 1695450"/>
                <a:gd name="connsiteY28" fmla="*/ 568325 h 1136650"/>
                <a:gd name="connsiteX29" fmla="*/ 974725 w 1695450"/>
                <a:gd name="connsiteY29" fmla="*/ 485775 h 1136650"/>
                <a:gd name="connsiteX30" fmla="*/ 914400 w 1695450"/>
                <a:gd name="connsiteY30" fmla="*/ 425450 h 1136650"/>
                <a:gd name="connsiteX31" fmla="*/ 847725 w 1695450"/>
                <a:gd name="connsiteY31" fmla="*/ 358775 h 1136650"/>
                <a:gd name="connsiteX32" fmla="*/ 796925 w 1695450"/>
                <a:gd name="connsiteY32" fmla="*/ 311150 h 1136650"/>
                <a:gd name="connsiteX33" fmla="*/ 736600 w 1695450"/>
                <a:gd name="connsiteY33" fmla="*/ 260350 h 1136650"/>
                <a:gd name="connsiteX34" fmla="*/ 654050 w 1695450"/>
                <a:gd name="connsiteY34" fmla="*/ 203200 h 1136650"/>
                <a:gd name="connsiteX35" fmla="*/ 584200 w 1695450"/>
                <a:gd name="connsiteY35" fmla="*/ 161925 h 1136650"/>
                <a:gd name="connsiteX36" fmla="*/ 473075 w 1695450"/>
                <a:gd name="connsiteY36" fmla="*/ 127000 h 1136650"/>
                <a:gd name="connsiteX37" fmla="*/ 412750 w 1695450"/>
                <a:gd name="connsiteY37" fmla="*/ 117475 h 1136650"/>
                <a:gd name="connsiteX38" fmla="*/ 355600 w 1695450"/>
                <a:gd name="connsiteY38" fmla="*/ 127000 h 1136650"/>
                <a:gd name="connsiteX39" fmla="*/ 292100 w 1695450"/>
                <a:gd name="connsiteY39" fmla="*/ 149225 h 1136650"/>
                <a:gd name="connsiteX40" fmla="*/ 225425 w 1695450"/>
                <a:gd name="connsiteY40" fmla="*/ 180975 h 1136650"/>
                <a:gd name="connsiteX41" fmla="*/ 161925 w 1695450"/>
                <a:gd name="connsiteY41" fmla="*/ 231775 h 1136650"/>
                <a:gd name="connsiteX42" fmla="*/ 76200 w 1695450"/>
                <a:gd name="connsiteY42" fmla="*/ 314325 h 1136650"/>
                <a:gd name="connsiteX43" fmla="*/ 0 w 1695450"/>
                <a:gd name="connsiteY43" fmla="*/ 371475 h 1136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1695450" h="1136650">
                  <a:moveTo>
                    <a:pt x="0" y="371475"/>
                  </a:moveTo>
                  <a:lnTo>
                    <a:pt x="82550" y="222250"/>
                  </a:lnTo>
                  <a:lnTo>
                    <a:pt x="212725" y="92075"/>
                  </a:lnTo>
                  <a:lnTo>
                    <a:pt x="244475" y="69850"/>
                  </a:lnTo>
                  <a:lnTo>
                    <a:pt x="327025" y="25400"/>
                  </a:lnTo>
                  <a:lnTo>
                    <a:pt x="412750" y="0"/>
                  </a:lnTo>
                  <a:lnTo>
                    <a:pt x="469900" y="0"/>
                  </a:lnTo>
                  <a:lnTo>
                    <a:pt x="590550" y="38100"/>
                  </a:lnTo>
                  <a:lnTo>
                    <a:pt x="708025" y="136525"/>
                  </a:lnTo>
                  <a:lnTo>
                    <a:pt x="847725" y="257175"/>
                  </a:lnTo>
                  <a:lnTo>
                    <a:pt x="1009650" y="409575"/>
                  </a:lnTo>
                  <a:lnTo>
                    <a:pt x="1139825" y="542925"/>
                  </a:lnTo>
                  <a:lnTo>
                    <a:pt x="1327150" y="723900"/>
                  </a:lnTo>
                  <a:lnTo>
                    <a:pt x="1473200" y="844550"/>
                  </a:lnTo>
                  <a:lnTo>
                    <a:pt x="1568450" y="889000"/>
                  </a:lnTo>
                  <a:lnTo>
                    <a:pt x="1660525" y="901700"/>
                  </a:lnTo>
                  <a:lnTo>
                    <a:pt x="1660525" y="901700"/>
                  </a:lnTo>
                  <a:lnTo>
                    <a:pt x="1695450" y="892175"/>
                  </a:lnTo>
                  <a:lnTo>
                    <a:pt x="1644650" y="1047750"/>
                  </a:lnTo>
                  <a:lnTo>
                    <a:pt x="1606550" y="1108075"/>
                  </a:lnTo>
                  <a:lnTo>
                    <a:pt x="1565275" y="1127125"/>
                  </a:lnTo>
                  <a:lnTo>
                    <a:pt x="1543050" y="1136650"/>
                  </a:lnTo>
                  <a:lnTo>
                    <a:pt x="1482725" y="1101725"/>
                  </a:lnTo>
                  <a:lnTo>
                    <a:pt x="1422400" y="1006475"/>
                  </a:lnTo>
                  <a:lnTo>
                    <a:pt x="1390650" y="923925"/>
                  </a:lnTo>
                  <a:lnTo>
                    <a:pt x="1330325" y="831850"/>
                  </a:lnTo>
                  <a:lnTo>
                    <a:pt x="1254125" y="755650"/>
                  </a:lnTo>
                  <a:lnTo>
                    <a:pt x="1146175" y="654050"/>
                  </a:lnTo>
                  <a:lnTo>
                    <a:pt x="1060450" y="568325"/>
                  </a:lnTo>
                  <a:lnTo>
                    <a:pt x="974725" y="485775"/>
                  </a:lnTo>
                  <a:lnTo>
                    <a:pt x="914400" y="425450"/>
                  </a:lnTo>
                  <a:lnTo>
                    <a:pt x="847725" y="358775"/>
                  </a:lnTo>
                  <a:lnTo>
                    <a:pt x="796925" y="311150"/>
                  </a:lnTo>
                  <a:lnTo>
                    <a:pt x="736600" y="260350"/>
                  </a:lnTo>
                  <a:lnTo>
                    <a:pt x="654050" y="203200"/>
                  </a:lnTo>
                  <a:lnTo>
                    <a:pt x="584200" y="161925"/>
                  </a:lnTo>
                  <a:lnTo>
                    <a:pt x="473075" y="127000"/>
                  </a:lnTo>
                  <a:lnTo>
                    <a:pt x="412750" y="117475"/>
                  </a:lnTo>
                  <a:lnTo>
                    <a:pt x="355600" y="127000"/>
                  </a:lnTo>
                  <a:lnTo>
                    <a:pt x="292100" y="149225"/>
                  </a:lnTo>
                  <a:lnTo>
                    <a:pt x="225425" y="180975"/>
                  </a:lnTo>
                  <a:lnTo>
                    <a:pt x="161925" y="231775"/>
                  </a:lnTo>
                  <a:lnTo>
                    <a:pt x="76200" y="314325"/>
                  </a:lnTo>
                  <a:lnTo>
                    <a:pt x="0" y="371475"/>
                  </a:lnTo>
                  <a:close/>
                </a:path>
              </a:pathLst>
            </a:custGeom>
            <a:solidFill>
              <a:srgbClr val="FFC000"/>
            </a:solidFill>
            <a:ln>
              <a:solidFill>
                <a:srgbClr val="FFC000"/>
              </a:solidFill>
            </a:ln>
          </p:spPr>
          <p:style>
            <a:lnRef idx="1">
              <a:schemeClr val="accent2"/>
            </a:lnRef>
            <a:fillRef idx="3">
              <a:schemeClr val="accent2"/>
            </a:fillRef>
            <a:effectRef idx="2">
              <a:schemeClr val="accent2"/>
            </a:effectRef>
            <a:fontRef idx="minor">
              <a:schemeClr val="lt1"/>
            </a:fontRef>
          </p:style>
          <p:txBody>
            <a:bodyPr vert="horz" wrap="square" lIns="51451" tIns="25726" rIns="51451" bIns="25726" numCol="1" rtlCol="0" anchor="ctr" anchorCtr="0" compatLnSpc="1">
              <a:prstTxWarp prst="textNoShape">
                <a:avLst/>
              </a:prstTxWarp>
            </a:bodyPr>
            <a:lstStyle/>
            <a:p>
              <a:pPr marL="0" marR="0" lvl="0" indent="0" algn="ctr" defTabSz="685472" rtl="0" eaLnBrk="1" fontAlgn="base" latinLnBrk="0" hangingPunct="1">
                <a:lnSpc>
                  <a:spcPct val="100000"/>
                </a:lnSpc>
                <a:spcBef>
                  <a:spcPct val="0"/>
                </a:spcBef>
                <a:spcAft>
                  <a:spcPct val="0"/>
                </a:spcAft>
                <a:buClrTx/>
                <a:buSzTx/>
                <a:buFontTx/>
                <a:buNone/>
                <a:tabLst/>
                <a:defRPr/>
              </a:pPr>
              <a:endParaRPr kumimoji="0" lang="en-US" sz="1725" b="0" i="0" u="none" strike="noStrike" kern="120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mn-ea"/>
                <a:cs typeface="+mn-cs"/>
              </a:endParaRPr>
            </a:p>
          </p:txBody>
        </p:sp>
        <p:sp>
          <p:nvSpPr>
            <p:cNvPr id="8" name="Freeform 26">
              <a:extLst>
                <a:ext uri="{FF2B5EF4-FFF2-40B4-BE49-F238E27FC236}">
                  <a16:creationId xmlns:a16="http://schemas.microsoft.com/office/drawing/2014/main" id="{1BAAA574-E59A-4115-BE95-85579FDBAB3B}"/>
                </a:ext>
              </a:extLst>
            </p:cNvPr>
            <p:cNvSpPr/>
            <p:nvPr/>
          </p:nvSpPr>
          <p:spPr>
            <a:xfrm>
              <a:off x="6819915" y="5480482"/>
              <a:ext cx="552450" cy="228900"/>
            </a:xfrm>
            <a:custGeom>
              <a:avLst/>
              <a:gdLst>
                <a:gd name="connsiteX0" fmla="*/ 0 w 552450"/>
                <a:gd name="connsiteY0" fmla="*/ 82550 h 231775"/>
                <a:gd name="connsiteX1" fmla="*/ 101600 w 552450"/>
                <a:gd name="connsiteY1" fmla="*/ 41275 h 231775"/>
                <a:gd name="connsiteX2" fmla="*/ 212725 w 552450"/>
                <a:gd name="connsiteY2" fmla="*/ 92075 h 231775"/>
                <a:gd name="connsiteX3" fmla="*/ 327025 w 552450"/>
                <a:gd name="connsiteY3" fmla="*/ 193675 h 231775"/>
                <a:gd name="connsiteX4" fmla="*/ 406400 w 552450"/>
                <a:gd name="connsiteY4" fmla="*/ 231775 h 231775"/>
                <a:gd name="connsiteX5" fmla="*/ 514350 w 552450"/>
                <a:gd name="connsiteY5" fmla="*/ 231775 h 231775"/>
                <a:gd name="connsiteX6" fmla="*/ 552450 w 552450"/>
                <a:gd name="connsiteY6" fmla="*/ 215900 h 231775"/>
                <a:gd name="connsiteX7" fmla="*/ 454025 w 552450"/>
                <a:gd name="connsiteY7" fmla="*/ 149225 h 231775"/>
                <a:gd name="connsiteX8" fmla="*/ 336550 w 552450"/>
                <a:gd name="connsiteY8" fmla="*/ 44450 h 231775"/>
                <a:gd name="connsiteX9" fmla="*/ 234950 w 552450"/>
                <a:gd name="connsiteY9" fmla="*/ 0 h 231775"/>
                <a:gd name="connsiteX10" fmla="*/ 142875 w 552450"/>
                <a:gd name="connsiteY10" fmla="*/ 3175 h 231775"/>
                <a:gd name="connsiteX11" fmla="*/ 0 w 552450"/>
                <a:gd name="connsiteY11" fmla="*/ 82550 h 231775"/>
                <a:gd name="connsiteX0" fmla="*/ 0 w 552450"/>
                <a:gd name="connsiteY0" fmla="*/ 85725 h 234950"/>
                <a:gd name="connsiteX1" fmla="*/ 101600 w 552450"/>
                <a:gd name="connsiteY1" fmla="*/ 44450 h 234950"/>
                <a:gd name="connsiteX2" fmla="*/ 212725 w 552450"/>
                <a:gd name="connsiteY2" fmla="*/ 95250 h 234950"/>
                <a:gd name="connsiteX3" fmla="*/ 327025 w 552450"/>
                <a:gd name="connsiteY3" fmla="*/ 196850 h 234950"/>
                <a:gd name="connsiteX4" fmla="*/ 406400 w 552450"/>
                <a:gd name="connsiteY4" fmla="*/ 234950 h 234950"/>
                <a:gd name="connsiteX5" fmla="*/ 514350 w 552450"/>
                <a:gd name="connsiteY5" fmla="*/ 234950 h 234950"/>
                <a:gd name="connsiteX6" fmla="*/ 552450 w 552450"/>
                <a:gd name="connsiteY6" fmla="*/ 219075 h 234950"/>
                <a:gd name="connsiteX7" fmla="*/ 454025 w 552450"/>
                <a:gd name="connsiteY7" fmla="*/ 152400 h 234950"/>
                <a:gd name="connsiteX8" fmla="*/ 336550 w 552450"/>
                <a:gd name="connsiteY8" fmla="*/ 47625 h 234950"/>
                <a:gd name="connsiteX9" fmla="*/ 234950 w 552450"/>
                <a:gd name="connsiteY9" fmla="*/ 3175 h 234950"/>
                <a:gd name="connsiteX10" fmla="*/ 98425 w 552450"/>
                <a:gd name="connsiteY10" fmla="*/ 0 h 234950"/>
                <a:gd name="connsiteX11" fmla="*/ 0 w 552450"/>
                <a:gd name="connsiteY11" fmla="*/ 85725 h 234950"/>
                <a:gd name="connsiteX0" fmla="*/ 0 w 552450"/>
                <a:gd name="connsiteY0" fmla="*/ 85725 h 234950"/>
                <a:gd name="connsiteX1" fmla="*/ 107950 w 552450"/>
                <a:gd name="connsiteY1" fmla="*/ 26916 h 234950"/>
                <a:gd name="connsiteX2" fmla="*/ 212725 w 552450"/>
                <a:gd name="connsiteY2" fmla="*/ 95250 h 234950"/>
                <a:gd name="connsiteX3" fmla="*/ 327025 w 552450"/>
                <a:gd name="connsiteY3" fmla="*/ 196850 h 234950"/>
                <a:gd name="connsiteX4" fmla="*/ 406400 w 552450"/>
                <a:gd name="connsiteY4" fmla="*/ 234950 h 234950"/>
                <a:gd name="connsiteX5" fmla="*/ 514350 w 552450"/>
                <a:gd name="connsiteY5" fmla="*/ 234950 h 234950"/>
                <a:gd name="connsiteX6" fmla="*/ 552450 w 552450"/>
                <a:gd name="connsiteY6" fmla="*/ 219075 h 234950"/>
                <a:gd name="connsiteX7" fmla="*/ 454025 w 552450"/>
                <a:gd name="connsiteY7" fmla="*/ 152400 h 234950"/>
                <a:gd name="connsiteX8" fmla="*/ 336550 w 552450"/>
                <a:gd name="connsiteY8" fmla="*/ 47625 h 234950"/>
                <a:gd name="connsiteX9" fmla="*/ 234950 w 552450"/>
                <a:gd name="connsiteY9" fmla="*/ 3175 h 234950"/>
                <a:gd name="connsiteX10" fmla="*/ 98425 w 552450"/>
                <a:gd name="connsiteY10" fmla="*/ 0 h 234950"/>
                <a:gd name="connsiteX11" fmla="*/ 0 w 552450"/>
                <a:gd name="connsiteY11" fmla="*/ 85725 h 234950"/>
                <a:gd name="connsiteX0" fmla="*/ 0 w 552450"/>
                <a:gd name="connsiteY0" fmla="*/ 110603 h 259828"/>
                <a:gd name="connsiteX1" fmla="*/ 107950 w 552450"/>
                <a:gd name="connsiteY1" fmla="*/ 51794 h 259828"/>
                <a:gd name="connsiteX2" fmla="*/ 212725 w 552450"/>
                <a:gd name="connsiteY2" fmla="*/ 120128 h 259828"/>
                <a:gd name="connsiteX3" fmla="*/ 327025 w 552450"/>
                <a:gd name="connsiteY3" fmla="*/ 221728 h 259828"/>
                <a:gd name="connsiteX4" fmla="*/ 406400 w 552450"/>
                <a:gd name="connsiteY4" fmla="*/ 259828 h 259828"/>
                <a:gd name="connsiteX5" fmla="*/ 514350 w 552450"/>
                <a:gd name="connsiteY5" fmla="*/ 259828 h 259828"/>
                <a:gd name="connsiteX6" fmla="*/ 552450 w 552450"/>
                <a:gd name="connsiteY6" fmla="*/ 243953 h 259828"/>
                <a:gd name="connsiteX7" fmla="*/ 454025 w 552450"/>
                <a:gd name="connsiteY7" fmla="*/ 177278 h 259828"/>
                <a:gd name="connsiteX8" fmla="*/ 336550 w 552450"/>
                <a:gd name="connsiteY8" fmla="*/ 72503 h 259828"/>
                <a:gd name="connsiteX9" fmla="*/ 257175 w 552450"/>
                <a:gd name="connsiteY9" fmla="*/ 0 h 259828"/>
                <a:gd name="connsiteX10" fmla="*/ 98425 w 552450"/>
                <a:gd name="connsiteY10" fmla="*/ 24878 h 259828"/>
                <a:gd name="connsiteX11" fmla="*/ 0 w 552450"/>
                <a:gd name="connsiteY11" fmla="*/ 110603 h 259828"/>
                <a:gd name="connsiteX0" fmla="*/ 0 w 552450"/>
                <a:gd name="connsiteY0" fmla="*/ 110603 h 259828"/>
                <a:gd name="connsiteX1" fmla="*/ 107950 w 552450"/>
                <a:gd name="connsiteY1" fmla="*/ 51794 h 259828"/>
                <a:gd name="connsiteX2" fmla="*/ 212725 w 552450"/>
                <a:gd name="connsiteY2" fmla="*/ 120128 h 259828"/>
                <a:gd name="connsiteX3" fmla="*/ 327025 w 552450"/>
                <a:gd name="connsiteY3" fmla="*/ 221728 h 259828"/>
                <a:gd name="connsiteX4" fmla="*/ 406400 w 552450"/>
                <a:gd name="connsiteY4" fmla="*/ 259828 h 259828"/>
                <a:gd name="connsiteX5" fmla="*/ 514350 w 552450"/>
                <a:gd name="connsiteY5" fmla="*/ 259828 h 259828"/>
                <a:gd name="connsiteX6" fmla="*/ 552450 w 552450"/>
                <a:gd name="connsiteY6" fmla="*/ 243953 h 259828"/>
                <a:gd name="connsiteX7" fmla="*/ 454025 w 552450"/>
                <a:gd name="connsiteY7" fmla="*/ 177278 h 259828"/>
                <a:gd name="connsiteX8" fmla="*/ 336550 w 552450"/>
                <a:gd name="connsiteY8" fmla="*/ 72503 h 259828"/>
                <a:gd name="connsiteX9" fmla="*/ 349250 w 552450"/>
                <a:gd name="connsiteY9" fmla="*/ 42413 h 259828"/>
                <a:gd name="connsiteX10" fmla="*/ 257175 w 552450"/>
                <a:gd name="connsiteY10" fmla="*/ 0 h 259828"/>
                <a:gd name="connsiteX11" fmla="*/ 98425 w 552450"/>
                <a:gd name="connsiteY11" fmla="*/ 24878 h 259828"/>
                <a:gd name="connsiteX12" fmla="*/ 0 w 552450"/>
                <a:gd name="connsiteY12" fmla="*/ 110603 h 259828"/>
                <a:gd name="connsiteX0" fmla="*/ 0 w 552450"/>
                <a:gd name="connsiteY0" fmla="*/ 110603 h 259828"/>
                <a:gd name="connsiteX1" fmla="*/ 120650 w 552450"/>
                <a:gd name="connsiteY1" fmla="*/ 30754 h 259828"/>
                <a:gd name="connsiteX2" fmla="*/ 212725 w 552450"/>
                <a:gd name="connsiteY2" fmla="*/ 120128 h 259828"/>
                <a:gd name="connsiteX3" fmla="*/ 327025 w 552450"/>
                <a:gd name="connsiteY3" fmla="*/ 221728 h 259828"/>
                <a:gd name="connsiteX4" fmla="*/ 406400 w 552450"/>
                <a:gd name="connsiteY4" fmla="*/ 259828 h 259828"/>
                <a:gd name="connsiteX5" fmla="*/ 514350 w 552450"/>
                <a:gd name="connsiteY5" fmla="*/ 259828 h 259828"/>
                <a:gd name="connsiteX6" fmla="*/ 552450 w 552450"/>
                <a:gd name="connsiteY6" fmla="*/ 243953 h 259828"/>
                <a:gd name="connsiteX7" fmla="*/ 454025 w 552450"/>
                <a:gd name="connsiteY7" fmla="*/ 177278 h 259828"/>
                <a:gd name="connsiteX8" fmla="*/ 336550 w 552450"/>
                <a:gd name="connsiteY8" fmla="*/ 72503 h 259828"/>
                <a:gd name="connsiteX9" fmla="*/ 349250 w 552450"/>
                <a:gd name="connsiteY9" fmla="*/ 42413 h 259828"/>
                <a:gd name="connsiteX10" fmla="*/ 257175 w 552450"/>
                <a:gd name="connsiteY10" fmla="*/ 0 h 259828"/>
                <a:gd name="connsiteX11" fmla="*/ 98425 w 552450"/>
                <a:gd name="connsiteY11" fmla="*/ 24878 h 259828"/>
                <a:gd name="connsiteX12" fmla="*/ 0 w 552450"/>
                <a:gd name="connsiteY12" fmla="*/ 110603 h 259828"/>
                <a:gd name="connsiteX0" fmla="*/ 0 w 552450"/>
                <a:gd name="connsiteY0" fmla="*/ 110603 h 259828"/>
                <a:gd name="connsiteX1" fmla="*/ 120650 w 552450"/>
                <a:gd name="connsiteY1" fmla="*/ 30754 h 259828"/>
                <a:gd name="connsiteX2" fmla="*/ 212725 w 552450"/>
                <a:gd name="connsiteY2" fmla="*/ 120128 h 259828"/>
                <a:gd name="connsiteX3" fmla="*/ 327025 w 552450"/>
                <a:gd name="connsiteY3" fmla="*/ 221728 h 259828"/>
                <a:gd name="connsiteX4" fmla="*/ 406400 w 552450"/>
                <a:gd name="connsiteY4" fmla="*/ 259828 h 259828"/>
                <a:gd name="connsiteX5" fmla="*/ 514350 w 552450"/>
                <a:gd name="connsiteY5" fmla="*/ 259828 h 259828"/>
                <a:gd name="connsiteX6" fmla="*/ 552450 w 552450"/>
                <a:gd name="connsiteY6" fmla="*/ 243953 h 259828"/>
                <a:gd name="connsiteX7" fmla="*/ 454025 w 552450"/>
                <a:gd name="connsiteY7" fmla="*/ 177278 h 259828"/>
                <a:gd name="connsiteX8" fmla="*/ 336550 w 552450"/>
                <a:gd name="connsiteY8" fmla="*/ 72503 h 259828"/>
                <a:gd name="connsiteX9" fmla="*/ 323850 w 552450"/>
                <a:gd name="connsiteY9" fmla="*/ 59947 h 259828"/>
                <a:gd name="connsiteX10" fmla="*/ 257175 w 552450"/>
                <a:gd name="connsiteY10" fmla="*/ 0 h 259828"/>
                <a:gd name="connsiteX11" fmla="*/ 98425 w 552450"/>
                <a:gd name="connsiteY11" fmla="*/ 24878 h 259828"/>
                <a:gd name="connsiteX12" fmla="*/ 0 w 552450"/>
                <a:gd name="connsiteY12" fmla="*/ 110603 h 259828"/>
                <a:gd name="connsiteX0" fmla="*/ 0 w 552450"/>
                <a:gd name="connsiteY0" fmla="*/ 103590 h 252815"/>
                <a:gd name="connsiteX1" fmla="*/ 120650 w 552450"/>
                <a:gd name="connsiteY1" fmla="*/ 23741 h 252815"/>
                <a:gd name="connsiteX2" fmla="*/ 212725 w 552450"/>
                <a:gd name="connsiteY2" fmla="*/ 113115 h 252815"/>
                <a:gd name="connsiteX3" fmla="*/ 327025 w 552450"/>
                <a:gd name="connsiteY3" fmla="*/ 214715 h 252815"/>
                <a:gd name="connsiteX4" fmla="*/ 406400 w 552450"/>
                <a:gd name="connsiteY4" fmla="*/ 252815 h 252815"/>
                <a:gd name="connsiteX5" fmla="*/ 514350 w 552450"/>
                <a:gd name="connsiteY5" fmla="*/ 252815 h 252815"/>
                <a:gd name="connsiteX6" fmla="*/ 552450 w 552450"/>
                <a:gd name="connsiteY6" fmla="*/ 236940 h 252815"/>
                <a:gd name="connsiteX7" fmla="*/ 454025 w 552450"/>
                <a:gd name="connsiteY7" fmla="*/ 170265 h 252815"/>
                <a:gd name="connsiteX8" fmla="*/ 336550 w 552450"/>
                <a:gd name="connsiteY8" fmla="*/ 65490 h 252815"/>
                <a:gd name="connsiteX9" fmla="*/ 323850 w 552450"/>
                <a:gd name="connsiteY9" fmla="*/ 52934 h 252815"/>
                <a:gd name="connsiteX10" fmla="*/ 244475 w 552450"/>
                <a:gd name="connsiteY10" fmla="*/ 0 h 252815"/>
                <a:gd name="connsiteX11" fmla="*/ 98425 w 552450"/>
                <a:gd name="connsiteY11" fmla="*/ 17865 h 252815"/>
                <a:gd name="connsiteX12" fmla="*/ 0 w 552450"/>
                <a:gd name="connsiteY12" fmla="*/ 103590 h 252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52450" h="252815">
                  <a:moveTo>
                    <a:pt x="0" y="103590"/>
                  </a:moveTo>
                  <a:lnTo>
                    <a:pt x="120650" y="23741"/>
                  </a:lnTo>
                  <a:lnTo>
                    <a:pt x="212725" y="113115"/>
                  </a:lnTo>
                  <a:lnTo>
                    <a:pt x="327025" y="214715"/>
                  </a:lnTo>
                  <a:lnTo>
                    <a:pt x="406400" y="252815"/>
                  </a:lnTo>
                  <a:lnTo>
                    <a:pt x="514350" y="252815"/>
                  </a:lnTo>
                  <a:lnTo>
                    <a:pt x="552450" y="236940"/>
                  </a:lnTo>
                  <a:lnTo>
                    <a:pt x="454025" y="170265"/>
                  </a:lnTo>
                  <a:lnTo>
                    <a:pt x="336550" y="65490"/>
                  </a:lnTo>
                  <a:cubicBezTo>
                    <a:pt x="331258" y="61305"/>
                    <a:pt x="329142" y="57119"/>
                    <a:pt x="323850" y="52934"/>
                  </a:cubicBezTo>
                  <a:lnTo>
                    <a:pt x="244475" y="0"/>
                  </a:lnTo>
                  <a:lnTo>
                    <a:pt x="98425" y="17865"/>
                  </a:lnTo>
                  <a:lnTo>
                    <a:pt x="0" y="103590"/>
                  </a:lnTo>
                  <a:close/>
                </a:path>
              </a:pathLst>
            </a:custGeom>
            <a:solidFill>
              <a:srgbClr val="FFC000"/>
            </a:solidFill>
            <a:ln>
              <a:solidFill>
                <a:srgbClr val="FFC000"/>
              </a:solidFill>
            </a:ln>
          </p:spPr>
          <p:style>
            <a:lnRef idx="2">
              <a:schemeClr val="accent3">
                <a:shade val="50000"/>
              </a:schemeClr>
            </a:lnRef>
            <a:fillRef idx="1">
              <a:schemeClr val="accent3"/>
            </a:fillRef>
            <a:effectRef idx="0">
              <a:schemeClr val="accent3"/>
            </a:effectRef>
            <a:fontRef idx="minor">
              <a:schemeClr val="lt1"/>
            </a:fontRef>
          </p:style>
          <p:txBody>
            <a:bodyPr vert="horz" wrap="square" lIns="51451" tIns="25726" rIns="51451" bIns="25726" numCol="1" rtlCol="0" anchor="ctr" anchorCtr="0" compatLnSpc="1">
              <a:prstTxWarp prst="textNoShape">
                <a:avLst/>
              </a:prstTxWarp>
            </a:bodyPr>
            <a:lstStyle/>
            <a:p>
              <a:pPr marL="0" marR="0" lvl="0" indent="0" algn="ctr" defTabSz="685472" rtl="0" eaLnBrk="1" fontAlgn="base" latinLnBrk="0" hangingPunct="1">
                <a:lnSpc>
                  <a:spcPct val="100000"/>
                </a:lnSpc>
                <a:spcBef>
                  <a:spcPct val="0"/>
                </a:spcBef>
                <a:spcAft>
                  <a:spcPct val="0"/>
                </a:spcAft>
                <a:buClrTx/>
                <a:buSzTx/>
                <a:buFontTx/>
                <a:buNone/>
                <a:tabLst/>
                <a:defRPr/>
              </a:pPr>
              <a:endParaRPr kumimoji="0" lang="en-US" sz="1725" b="0" i="0" u="none" strike="noStrike" kern="120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mn-ea"/>
                <a:cs typeface="+mn-cs"/>
              </a:endParaRPr>
            </a:p>
          </p:txBody>
        </p:sp>
      </p:grpSp>
      <p:grpSp>
        <p:nvGrpSpPr>
          <p:cNvPr id="9" name="Group 8">
            <a:extLst>
              <a:ext uri="{FF2B5EF4-FFF2-40B4-BE49-F238E27FC236}">
                <a16:creationId xmlns:a16="http://schemas.microsoft.com/office/drawing/2014/main" id="{9785A2D9-AEBC-408A-B5F3-AE43EB561077}"/>
              </a:ext>
            </a:extLst>
          </p:cNvPr>
          <p:cNvGrpSpPr/>
          <p:nvPr/>
        </p:nvGrpSpPr>
        <p:grpSpPr>
          <a:xfrm>
            <a:off x="6247383" y="2888081"/>
            <a:ext cx="4248028" cy="3111624"/>
            <a:chOff x="5900522" y="2376370"/>
            <a:chExt cx="5662563" cy="4147751"/>
          </a:xfrm>
        </p:grpSpPr>
        <p:cxnSp>
          <p:nvCxnSpPr>
            <p:cNvPr id="10" name="Straight Connector 9">
              <a:extLst>
                <a:ext uri="{FF2B5EF4-FFF2-40B4-BE49-F238E27FC236}">
                  <a16:creationId xmlns:a16="http://schemas.microsoft.com/office/drawing/2014/main" id="{D95F7596-D79C-4654-894A-9A73449ECCD4}"/>
                </a:ext>
              </a:extLst>
            </p:cNvPr>
            <p:cNvCxnSpPr/>
            <p:nvPr/>
          </p:nvCxnSpPr>
          <p:spPr>
            <a:xfrm>
              <a:off x="6514654" y="5981353"/>
              <a:ext cx="5048431" cy="0"/>
            </a:xfrm>
            <a:prstGeom prst="line">
              <a:avLst/>
            </a:prstGeom>
          </p:spPr>
          <p:style>
            <a:lnRef idx="2">
              <a:schemeClr val="accent1"/>
            </a:lnRef>
            <a:fillRef idx="0">
              <a:schemeClr val="accent1"/>
            </a:fillRef>
            <a:effectRef idx="1">
              <a:schemeClr val="accent1"/>
            </a:effectRef>
            <a:fontRef idx="minor">
              <a:schemeClr val="tx1"/>
            </a:fontRef>
          </p:style>
        </p:cxnSp>
        <p:grpSp>
          <p:nvGrpSpPr>
            <p:cNvPr id="11" name="Group 10">
              <a:extLst>
                <a:ext uri="{FF2B5EF4-FFF2-40B4-BE49-F238E27FC236}">
                  <a16:creationId xmlns:a16="http://schemas.microsoft.com/office/drawing/2014/main" id="{B1261C3E-2E90-40B2-939A-94FB56D627DC}"/>
                </a:ext>
              </a:extLst>
            </p:cNvPr>
            <p:cNvGrpSpPr/>
            <p:nvPr/>
          </p:nvGrpSpPr>
          <p:grpSpPr>
            <a:xfrm>
              <a:off x="5900522" y="2376370"/>
              <a:ext cx="4610038" cy="4147751"/>
              <a:chOff x="5900522" y="2121835"/>
              <a:chExt cx="4610038" cy="4147751"/>
            </a:xfrm>
          </p:grpSpPr>
          <p:sp>
            <p:nvSpPr>
              <p:cNvPr id="12" name="TextBox 11">
                <a:extLst>
                  <a:ext uri="{FF2B5EF4-FFF2-40B4-BE49-F238E27FC236}">
                    <a16:creationId xmlns:a16="http://schemas.microsoft.com/office/drawing/2014/main" id="{27B65152-CC57-4912-9D2E-E19C6523314B}"/>
                  </a:ext>
                </a:extLst>
              </p:cNvPr>
              <p:cNvSpPr txBox="1"/>
              <p:nvPr/>
            </p:nvSpPr>
            <p:spPr>
              <a:xfrm>
                <a:off x="8580657" y="5777101"/>
                <a:ext cx="826935" cy="492485"/>
              </a:xfrm>
              <a:prstGeom prst="rect">
                <a:avLst/>
              </a:prstGeom>
              <a:noFill/>
            </p:spPr>
            <p:txBody>
              <a:bodyPr wrap="none" lIns="0" tIns="0" rIns="0" bIns="0" rtlCol="0">
                <a:spAutoFit/>
              </a:bodyPr>
              <a:lstStyle/>
              <a:p>
                <a:pPr marL="0" marR="0" lvl="0" indent="0" algn="l" defTabSz="685670" rtl="0" eaLnBrk="1" fontAlgn="auto" latinLnBrk="0" hangingPunct="1">
                  <a:lnSpc>
                    <a:spcPct val="100000"/>
                  </a:lnSpc>
                  <a:spcBef>
                    <a:spcPts val="0"/>
                  </a:spcBef>
                  <a:spcAft>
                    <a:spcPts val="0"/>
                  </a:spcAft>
                  <a:buClrTx/>
                  <a:buSzTx/>
                  <a:buFontTx/>
                  <a:buNone/>
                  <a:tabLst/>
                  <a:defRPr/>
                </a:pPr>
                <a:r>
                  <a:rPr kumimoji="0" lang="en-US" sz="2401" b="0" i="0" u="none" strike="noStrike" kern="1200" cap="none" spc="0" normalizeH="0" baseline="0" noProof="0" dirty="0">
                    <a:ln>
                      <a:noFill/>
                    </a:ln>
                    <a:solidFill>
                      <a:prstClr val="black"/>
                    </a:solidFill>
                    <a:effectLst/>
                    <a:uLnTx/>
                    <a:uFillTx/>
                    <a:latin typeface="Calibri" panose="020F0502020204030204"/>
                    <a:ea typeface="+mn-ea"/>
                    <a:cs typeface="+mn-cs"/>
                  </a:rPr>
                  <a:t>Time</a:t>
                </a:r>
              </a:p>
            </p:txBody>
          </p:sp>
          <p:grpSp>
            <p:nvGrpSpPr>
              <p:cNvPr id="13" name="Group 12">
                <a:extLst>
                  <a:ext uri="{FF2B5EF4-FFF2-40B4-BE49-F238E27FC236}">
                    <a16:creationId xmlns:a16="http://schemas.microsoft.com/office/drawing/2014/main" id="{D19C4CE9-9776-468D-8B8E-7B84BFC268D0}"/>
                  </a:ext>
                </a:extLst>
              </p:cNvPr>
              <p:cNvGrpSpPr/>
              <p:nvPr/>
            </p:nvGrpSpPr>
            <p:grpSpPr>
              <a:xfrm>
                <a:off x="5900522" y="2121835"/>
                <a:ext cx="4610038" cy="3585736"/>
                <a:chOff x="5900522" y="2121835"/>
                <a:chExt cx="4610038" cy="3585736"/>
              </a:xfrm>
            </p:grpSpPr>
            <p:grpSp>
              <p:nvGrpSpPr>
                <p:cNvPr id="14" name="Group 13">
                  <a:extLst>
                    <a:ext uri="{FF2B5EF4-FFF2-40B4-BE49-F238E27FC236}">
                      <a16:creationId xmlns:a16="http://schemas.microsoft.com/office/drawing/2014/main" id="{AAA7E7FC-67C8-4FD1-A7AC-3684DC1231B2}"/>
                    </a:ext>
                  </a:extLst>
                </p:cNvPr>
                <p:cNvGrpSpPr/>
                <p:nvPr/>
              </p:nvGrpSpPr>
              <p:grpSpPr>
                <a:xfrm>
                  <a:off x="5900522" y="2745295"/>
                  <a:ext cx="614118" cy="2962276"/>
                  <a:chOff x="5900522" y="2745295"/>
                  <a:chExt cx="614118" cy="2962276"/>
                </a:xfrm>
              </p:grpSpPr>
              <p:cxnSp>
                <p:nvCxnSpPr>
                  <p:cNvPr id="16" name="Straight Connector 15">
                    <a:extLst>
                      <a:ext uri="{FF2B5EF4-FFF2-40B4-BE49-F238E27FC236}">
                        <a16:creationId xmlns:a16="http://schemas.microsoft.com/office/drawing/2014/main" id="{EE3D7A9A-E5E6-409B-BB98-6EF6E3509517}"/>
                      </a:ext>
                    </a:extLst>
                  </p:cNvPr>
                  <p:cNvCxnSpPr/>
                  <p:nvPr/>
                </p:nvCxnSpPr>
                <p:spPr>
                  <a:xfrm>
                    <a:off x="6514640" y="2745295"/>
                    <a:ext cx="0" cy="2962276"/>
                  </a:xfrm>
                  <a:prstGeom prst="line">
                    <a:avLst/>
                  </a:prstGeom>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3058CA92-2161-409F-8215-5A3F5143A6DC}"/>
                      </a:ext>
                    </a:extLst>
                  </p:cNvPr>
                  <p:cNvSpPr txBox="1"/>
                  <p:nvPr/>
                </p:nvSpPr>
                <p:spPr>
                  <a:xfrm rot="16200000">
                    <a:off x="5383036" y="3851602"/>
                    <a:ext cx="1527457" cy="492486"/>
                  </a:xfrm>
                  <a:prstGeom prst="rect">
                    <a:avLst/>
                  </a:prstGeom>
                  <a:noFill/>
                </p:spPr>
                <p:txBody>
                  <a:bodyPr wrap="none" lIns="0" tIns="0" rIns="0" bIns="0" rtlCol="0">
                    <a:spAutoFit/>
                  </a:bodyPr>
                  <a:lstStyle/>
                  <a:p>
                    <a:pPr marL="0" marR="0" lvl="0" indent="0" algn="l" defTabSz="685670" rtl="0" eaLnBrk="1" fontAlgn="auto" latinLnBrk="0" hangingPunct="1">
                      <a:lnSpc>
                        <a:spcPct val="100000"/>
                      </a:lnSpc>
                      <a:spcBef>
                        <a:spcPts val="0"/>
                      </a:spcBef>
                      <a:spcAft>
                        <a:spcPts val="0"/>
                      </a:spcAft>
                      <a:buClrTx/>
                      <a:buSzTx/>
                      <a:buFontTx/>
                      <a:buNone/>
                      <a:tabLst/>
                      <a:defRPr/>
                    </a:pPr>
                    <a:r>
                      <a:rPr kumimoji="0" lang="en-US" sz="2401" b="0" i="0" u="none" strike="noStrike" kern="1200" cap="none" spc="0" normalizeH="0" baseline="0" noProof="0" dirty="0">
                        <a:ln>
                          <a:noFill/>
                        </a:ln>
                        <a:solidFill>
                          <a:prstClr val="black"/>
                        </a:solidFill>
                        <a:effectLst/>
                        <a:uLnTx/>
                        <a:uFillTx/>
                        <a:latin typeface="Calibri" panose="020F0502020204030204"/>
                        <a:ea typeface="+mn-ea"/>
                        <a:cs typeface="+mn-cs"/>
                      </a:rPr>
                      <a:t>Resource</a:t>
                    </a:r>
                    <a:endParaRPr kumimoji="0" lang="en-US" sz="2401"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grpSp>
            <p:sp>
              <p:nvSpPr>
                <p:cNvPr id="15" name="TextBox 14">
                  <a:extLst>
                    <a:ext uri="{FF2B5EF4-FFF2-40B4-BE49-F238E27FC236}">
                      <a16:creationId xmlns:a16="http://schemas.microsoft.com/office/drawing/2014/main" id="{CA4EB6B4-BF87-4C6E-B4C9-5F183458FDBF}"/>
                    </a:ext>
                  </a:extLst>
                </p:cNvPr>
                <p:cNvSpPr txBox="1"/>
                <p:nvPr/>
              </p:nvSpPr>
              <p:spPr>
                <a:xfrm>
                  <a:off x="7429153" y="2121835"/>
                  <a:ext cx="3081407" cy="492485"/>
                </a:xfrm>
                <a:prstGeom prst="rect">
                  <a:avLst/>
                </a:prstGeom>
                <a:noFill/>
              </p:spPr>
              <p:txBody>
                <a:bodyPr wrap="none" lIns="0" tIns="0" rIns="0" bIns="0" rtlCol="0">
                  <a:spAutoFit/>
                </a:bodyPr>
                <a:lstStyle/>
                <a:p>
                  <a:pPr marL="0" marR="0" lvl="0" indent="0" algn="l" defTabSz="685670" rtl="0" eaLnBrk="1" fontAlgn="auto" latinLnBrk="0" hangingPunct="1">
                    <a:lnSpc>
                      <a:spcPct val="100000"/>
                    </a:lnSpc>
                    <a:spcBef>
                      <a:spcPts val="0"/>
                    </a:spcBef>
                    <a:spcAft>
                      <a:spcPts val="0"/>
                    </a:spcAft>
                    <a:buClrTx/>
                    <a:buSzTx/>
                    <a:buFontTx/>
                    <a:buNone/>
                    <a:tabLst/>
                    <a:defRPr/>
                  </a:pPr>
                  <a:r>
                    <a:rPr kumimoji="0" lang="en-US" sz="2401" b="0" i="0" u="none" strike="noStrike" kern="1200" cap="none" spc="0" normalizeH="0" baseline="0" noProof="0" dirty="0">
                      <a:ln>
                        <a:noFill/>
                      </a:ln>
                      <a:solidFill>
                        <a:prstClr val="black"/>
                      </a:solidFill>
                      <a:effectLst/>
                      <a:uLnTx/>
                      <a:uFillTx/>
                      <a:latin typeface="Calibri" panose="020F0502020204030204"/>
                      <a:ea typeface="+mn-ea"/>
                      <a:cs typeface="+mn-cs"/>
                    </a:rPr>
                    <a:t>Cloud Provisioning</a:t>
                  </a:r>
                </a:p>
              </p:txBody>
            </p:sp>
          </p:grpSp>
        </p:grpSp>
      </p:grpSp>
      <p:grpSp>
        <p:nvGrpSpPr>
          <p:cNvPr id="18" name="Group 17">
            <a:extLst>
              <a:ext uri="{FF2B5EF4-FFF2-40B4-BE49-F238E27FC236}">
                <a16:creationId xmlns:a16="http://schemas.microsoft.com/office/drawing/2014/main" id="{5E5545D4-801B-4101-B30A-F4B61806963A}"/>
              </a:ext>
            </a:extLst>
          </p:cNvPr>
          <p:cNvGrpSpPr/>
          <p:nvPr/>
        </p:nvGrpSpPr>
        <p:grpSpPr>
          <a:xfrm>
            <a:off x="8617429" y="984275"/>
            <a:ext cx="1809491" cy="950344"/>
            <a:chOff x="8934591" y="402283"/>
            <a:chExt cx="2412026" cy="1266796"/>
          </a:xfrm>
        </p:grpSpPr>
        <p:sp>
          <p:nvSpPr>
            <p:cNvPr id="19" name="Rectangle 18">
              <a:extLst>
                <a:ext uri="{FF2B5EF4-FFF2-40B4-BE49-F238E27FC236}">
                  <a16:creationId xmlns:a16="http://schemas.microsoft.com/office/drawing/2014/main" id="{B0231726-84A3-468C-B167-F0F4B75D9D65}"/>
                </a:ext>
              </a:extLst>
            </p:cNvPr>
            <p:cNvSpPr/>
            <p:nvPr/>
          </p:nvSpPr>
          <p:spPr bwMode="auto">
            <a:xfrm>
              <a:off x="9026817" y="1121757"/>
              <a:ext cx="194200" cy="171451"/>
            </a:xfrm>
            <a:prstGeom prst="rect">
              <a:avLst/>
            </a:prstGeom>
            <a:solidFill>
              <a:srgbClr val="FFC000"/>
            </a:solidFill>
            <a:ln>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65" tIns="34283" rIns="68565" bIns="34283" numCol="1" rtlCol="0" anchor="ctr" anchorCtr="0" compatLnSpc="1">
              <a:prstTxWarp prst="textNoShape">
                <a:avLst/>
              </a:prstTxWarp>
            </a:bodyPr>
            <a:lstStyle/>
            <a:p>
              <a:pPr marL="0" marR="0" lvl="0" indent="0" algn="ctr" defTabSz="685472" rtl="0" eaLnBrk="1" fontAlgn="base" latinLnBrk="0" hangingPunct="1">
                <a:lnSpc>
                  <a:spcPct val="100000"/>
                </a:lnSpc>
                <a:spcBef>
                  <a:spcPct val="0"/>
                </a:spcBef>
                <a:spcAft>
                  <a:spcPct val="0"/>
                </a:spcAft>
                <a:buClrTx/>
                <a:buSzTx/>
                <a:buFontTx/>
                <a:buNone/>
                <a:tabLst/>
                <a:defRPr/>
              </a:pPr>
              <a:endParaRPr kumimoji="0" lang="en-US" sz="1725" b="0" i="0" u="none" strike="noStrike" kern="120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mn-ea"/>
                <a:cs typeface="+mn-cs"/>
              </a:endParaRPr>
            </a:p>
          </p:txBody>
        </p:sp>
        <p:sp>
          <p:nvSpPr>
            <p:cNvPr id="20" name="TextBox 19">
              <a:extLst>
                <a:ext uri="{FF2B5EF4-FFF2-40B4-BE49-F238E27FC236}">
                  <a16:creationId xmlns:a16="http://schemas.microsoft.com/office/drawing/2014/main" id="{07BF8B0F-427E-46F5-BD2F-8BC490C8C0AD}"/>
                </a:ext>
              </a:extLst>
            </p:cNvPr>
            <p:cNvSpPr txBox="1"/>
            <p:nvPr/>
          </p:nvSpPr>
          <p:spPr>
            <a:xfrm>
              <a:off x="9382567" y="1053605"/>
              <a:ext cx="1720963" cy="307696"/>
            </a:xfrm>
            <a:prstGeom prst="rect">
              <a:avLst/>
            </a:prstGeom>
            <a:noFill/>
          </p:spPr>
          <p:txBody>
            <a:bodyPr wrap="none" lIns="0" tIns="0" rIns="0" bIns="0" rtlCol="0">
              <a:spAutoFit/>
            </a:bodyPr>
            <a:lstStyle/>
            <a:p>
              <a:pPr marL="0" marR="0" lvl="0" indent="0" algn="l" defTabSz="68567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prstClr val="black"/>
                  </a:solidFill>
                  <a:effectLst/>
                  <a:uLnTx/>
                  <a:uFillTx/>
                  <a:latin typeface="Calibri" panose="020F0502020204030204"/>
                  <a:ea typeface="+mn-ea"/>
                  <a:cs typeface="+mn-cs"/>
                </a:rPr>
                <a:t>Overprovisioned</a:t>
              </a:r>
            </a:p>
          </p:txBody>
        </p:sp>
        <p:sp>
          <p:nvSpPr>
            <p:cNvPr id="21" name="Rectangle 20">
              <a:extLst>
                <a:ext uri="{FF2B5EF4-FFF2-40B4-BE49-F238E27FC236}">
                  <a16:creationId xmlns:a16="http://schemas.microsoft.com/office/drawing/2014/main" id="{2DB3BBAF-EAB0-4CE3-8CCE-350DCF195144}"/>
                </a:ext>
              </a:extLst>
            </p:cNvPr>
            <p:cNvSpPr/>
            <p:nvPr/>
          </p:nvSpPr>
          <p:spPr bwMode="auto">
            <a:xfrm>
              <a:off x="9029046" y="1445606"/>
              <a:ext cx="194200" cy="190500"/>
            </a:xfrm>
            <a:prstGeom prst="rect">
              <a:avLst/>
            </a:prstGeom>
            <a:solidFill>
              <a:srgbClr val="92D050"/>
            </a:solidFill>
            <a:ln>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65" tIns="34283" rIns="68565" bIns="34283" numCol="1" rtlCol="0" anchor="ctr" anchorCtr="0" compatLnSpc="1">
              <a:prstTxWarp prst="textNoShape">
                <a:avLst/>
              </a:prstTxWarp>
            </a:bodyPr>
            <a:lstStyle/>
            <a:p>
              <a:pPr marL="0" marR="0" lvl="0" indent="0" algn="ctr" defTabSz="685472" rtl="0" eaLnBrk="1" fontAlgn="base" latinLnBrk="0" hangingPunct="1">
                <a:lnSpc>
                  <a:spcPct val="100000"/>
                </a:lnSpc>
                <a:spcBef>
                  <a:spcPct val="0"/>
                </a:spcBef>
                <a:spcAft>
                  <a:spcPct val="0"/>
                </a:spcAft>
                <a:buClrTx/>
                <a:buSzTx/>
                <a:buFontTx/>
                <a:buNone/>
                <a:tabLst/>
                <a:defRPr/>
              </a:pPr>
              <a:endParaRPr kumimoji="0" lang="en-US" sz="1725" b="0" i="0" u="none" strike="noStrike" kern="120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mn-ea"/>
                <a:cs typeface="+mn-cs"/>
              </a:endParaRPr>
            </a:p>
          </p:txBody>
        </p:sp>
        <p:sp>
          <p:nvSpPr>
            <p:cNvPr id="22" name="TextBox 21">
              <a:extLst>
                <a:ext uri="{FF2B5EF4-FFF2-40B4-BE49-F238E27FC236}">
                  <a16:creationId xmlns:a16="http://schemas.microsoft.com/office/drawing/2014/main" id="{3C2DB270-0D22-488B-A682-15B2BDA98F3B}"/>
                </a:ext>
              </a:extLst>
            </p:cNvPr>
            <p:cNvSpPr txBox="1"/>
            <p:nvPr/>
          </p:nvSpPr>
          <p:spPr>
            <a:xfrm>
              <a:off x="9415907" y="1361383"/>
              <a:ext cx="1930710" cy="307696"/>
            </a:xfrm>
            <a:prstGeom prst="rect">
              <a:avLst/>
            </a:prstGeom>
            <a:noFill/>
          </p:spPr>
          <p:txBody>
            <a:bodyPr wrap="none" lIns="0" tIns="0" rIns="0" bIns="0" rtlCol="0">
              <a:spAutoFit/>
            </a:bodyPr>
            <a:lstStyle/>
            <a:p>
              <a:pPr marL="0" marR="0" lvl="0" indent="0" algn="l" defTabSz="68567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prstClr val="black"/>
                  </a:solidFill>
                  <a:effectLst/>
                  <a:uLnTx/>
                  <a:uFillTx/>
                  <a:latin typeface="Calibri" panose="020F0502020204030204"/>
                  <a:ea typeface="+mn-ea"/>
                  <a:cs typeface="+mn-cs"/>
                </a:rPr>
                <a:t>Under provisioned</a:t>
              </a:r>
            </a:p>
          </p:txBody>
        </p:sp>
        <p:cxnSp>
          <p:nvCxnSpPr>
            <p:cNvPr id="23" name="Straight Connector 22">
              <a:extLst>
                <a:ext uri="{FF2B5EF4-FFF2-40B4-BE49-F238E27FC236}">
                  <a16:creationId xmlns:a16="http://schemas.microsoft.com/office/drawing/2014/main" id="{72FFFBD5-26E5-46B7-AB35-1110FF0DE72B}"/>
                </a:ext>
              </a:extLst>
            </p:cNvPr>
            <p:cNvCxnSpPr/>
            <p:nvPr/>
          </p:nvCxnSpPr>
          <p:spPr>
            <a:xfrm flipV="1">
              <a:off x="8934591" y="515968"/>
              <a:ext cx="360283" cy="1176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E9FE6E58-56A9-43D8-B1A0-046CDDF8E222}"/>
                </a:ext>
              </a:extLst>
            </p:cNvPr>
            <p:cNvSpPr txBox="1"/>
            <p:nvPr/>
          </p:nvSpPr>
          <p:spPr>
            <a:xfrm>
              <a:off x="9586339" y="402283"/>
              <a:ext cx="882491" cy="307696"/>
            </a:xfrm>
            <a:prstGeom prst="rect">
              <a:avLst/>
            </a:prstGeom>
            <a:noFill/>
          </p:spPr>
          <p:txBody>
            <a:bodyPr wrap="none" lIns="0" tIns="0" rIns="0" bIns="0" rtlCol="0">
              <a:spAutoFit/>
            </a:bodyPr>
            <a:lstStyle/>
            <a:p>
              <a:pPr marL="0" marR="0" lvl="0" indent="0" algn="l" defTabSz="68567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prstClr val="black"/>
                  </a:solidFill>
                  <a:effectLst/>
                  <a:uLnTx/>
                  <a:uFillTx/>
                  <a:latin typeface="Calibri" panose="020F0502020204030204"/>
                  <a:ea typeface="+mn-ea"/>
                  <a:cs typeface="+mn-cs"/>
                </a:rPr>
                <a:t>Demand</a:t>
              </a:r>
            </a:p>
          </p:txBody>
        </p:sp>
        <p:cxnSp>
          <p:nvCxnSpPr>
            <p:cNvPr id="25" name="Straight Connector 24">
              <a:extLst>
                <a:ext uri="{FF2B5EF4-FFF2-40B4-BE49-F238E27FC236}">
                  <a16:creationId xmlns:a16="http://schemas.microsoft.com/office/drawing/2014/main" id="{77A28371-C805-4B0C-914D-0736B6290F51}"/>
                </a:ext>
              </a:extLst>
            </p:cNvPr>
            <p:cNvCxnSpPr/>
            <p:nvPr/>
          </p:nvCxnSpPr>
          <p:spPr>
            <a:xfrm flipV="1">
              <a:off x="8943381" y="846082"/>
              <a:ext cx="360285" cy="11761"/>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0ACB8AFD-5900-4B3E-80EE-BD34B679D166}"/>
                </a:ext>
              </a:extLst>
            </p:cNvPr>
            <p:cNvSpPr txBox="1"/>
            <p:nvPr/>
          </p:nvSpPr>
          <p:spPr>
            <a:xfrm>
              <a:off x="9704462" y="670183"/>
              <a:ext cx="956339" cy="307696"/>
            </a:xfrm>
            <a:prstGeom prst="rect">
              <a:avLst/>
            </a:prstGeom>
            <a:noFill/>
          </p:spPr>
          <p:txBody>
            <a:bodyPr wrap="none" lIns="0" tIns="0" rIns="0" bIns="0" rtlCol="0">
              <a:spAutoFit/>
            </a:bodyPr>
            <a:lstStyle/>
            <a:p>
              <a:pPr marL="0" marR="0" lvl="0" indent="0" algn="l" defTabSz="68567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prstClr val="black"/>
                  </a:solidFill>
                  <a:effectLst/>
                  <a:uLnTx/>
                  <a:uFillTx/>
                  <a:latin typeface="Calibri" panose="020F0502020204030204"/>
                  <a:ea typeface="+mn-ea"/>
                  <a:cs typeface="+mn-cs"/>
                </a:rPr>
                <a:t>Provision</a:t>
              </a:r>
            </a:p>
          </p:txBody>
        </p:sp>
      </p:grpSp>
      <p:grpSp>
        <p:nvGrpSpPr>
          <p:cNvPr id="27" name="Group 26">
            <a:extLst>
              <a:ext uri="{FF2B5EF4-FFF2-40B4-BE49-F238E27FC236}">
                <a16:creationId xmlns:a16="http://schemas.microsoft.com/office/drawing/2014/main" id="{5873D415-A85F-46D2-834D-46A0FBCE77C3}"/>
              </a:ext>
            </a:extLst>
          </p:cNvPr>
          <p:cNvGrpSpPr/>
          <p:nvPr/>
        </p:nvGrpSpPr>
        <p:grpSpPr>
          <a:xfrm>
            <a:off x="1469089" y="2964574"/>
            <a:ext cx="3275537" cy="3128722"/>
            <a:chOff x="149713" y="2385995"/>
            <a:chExt cx="4366246" cy="4170543"/>
          </a:xfrm>
        </p:grpSpPr>
        <p:grpSp>
          <p:nvGrpSpPr>
            <p:cNvPr id="28" name="Group 27">
              <a:extLst>
                <a:ext uri="{FF2B5EF4-FFF2-40B4-BE49-F238E27FC236}">
                  <a16:creationId xmlns:a16="http://schemas.microsoft.com/office/drawing/2014/main" id="{9449D114-7949-4C13-8873-8CE47C78EFA9}"/>
                </a:ext>
              </a:extLst>
            </p:cNvPr>
            <p:cNvGrpSpPr/>
            <p:nvPr/>
          </p:nvGrpSpPr>
          <p:grpSpPr>
            <a:xfrm>
              <a:off x="149713" y="2385995"/>
              <a:ext cx="4366246" cy="4170543"/>
              <a:chOff x="149713" y="2121835"/>
              <a:chExt cx="4366246" cy="4170543"/>
            </a:xfrm>
          </p:grpSpPr>
          <p:sp>
            <p:nvSpPr>
              <p:cNvPr id="42" name="TextBox 41">
                <a:extLst>
                  <a:ext uri="{FF2B5EF4-FFF2-40B4-BE49-F238E27FC236}">
                    <a16:creationId xmlns:a16="http://schemas.microsoft.com/office/drawing/2014/main" id="{BA9A012F-DA53-4873-888E-21CB7B80ADF0}"/>
                  </a:ext>
                </a:extLst>
              </p:cNvPr>
              <p:cNvSpPr txBox="1"/>
              <p:nvPr/>
            </p:nvSpPr>
            <p:spPr>
              <a:xfrm>
                <a:off x="1829072" y="5799893"/>
                <a:ext cx="826935" cy="492485"/>
              </a:xfrm>
              <a:prstGeom prst="rect">
                <a:avLst/>
              </a:prstGeom>
              <a:noFill/>
            </p:spPr>
            <p:txBody>
              <a:bodyPr wrap="none" lIns="0" tIns="0" rIns="0" bIns="0" rtlCol="0">
                <a:spAutoFit/>
              </a:bodyPr>
              <a:lstStyle/>
              <a:p>
                <a:pPr marL="0" marR="0" lvl="0" indent="0" algn="l" defTabSz="685670" rtl="0" eaLnBrk="1" fontAlgn="auto" latinLnBrk="0" hangingPunct="1">
                  <a:lnSpc>
                    <a:spcPct val="100000"/>
                  </a:lnSpc>
                  <a:spcBef>
                    <a:spcPts val="0"/>
                  </a:spcBef>
                  <a:spcAft>
                    <a:spcPts val="0"/>
                  </a:spcAft>
                  <a:buClrTx/>
                  <a:buSzTx/>
                  <a:buFontTx/>
                  <a:buNone/>
                  <a:tabLst/>
                  <a:defRPr/>
                </a:pPr>
                <a:r>
                  <a:rPr kumimoji="0" lang="en-US" sz="2401" b="0" i="0" u="none" strike="noStrike" kern="1200" cap="none" spc="0" normalizeH="0" baseline="0" noProof="0" dirty="0">
                    <a:ln>
                      <a:noFill/>
                    </a:ln>
                    <a:solidFill>
                      <a:prstClr val="black"/>
                    </a:solidFill>
                    <a:effectLst/>
                    <a:uLnTx/>
                    <a:uFillTx/>
                    <a:latin typeface="Calibri" panose="020F0502020204030204"/>
                    <a:ea typeface="+mn-ea"/>
                    <a:cs typeface="+mn-cs"/>
                  </a:rPr>
                  <a:t>Time</a:t>
                </a:r>
              </a:p>
            </p:txBody>
          </p:sp>
          <p:sp>
            <p:nvSpPr>
              <p:cNvPr id="43" name="TextBox 42">
                <a:extLst>
                  <a:ext uri="{FF2B5EF4-FFF2-40B4-BE49-F238E27FC236}">
                    <a16:creationId xmlns:a16="http://schemas.microsoft.com/office/drawing/2014/main" id="{77C26AC9-3FB4-4CF0-8E49-CD3A65CE5ED2}"/>
                  </a:ext>
                </a:extLst>
              </p:cNvPr>
              <p:cNvSpPr txBox="1"/>
              <p:nvPr/>
            </p:nvSpPr>
            <p:spPr>
              <a:xfrm rot="16200000">
                <a:off x="-367773" y="3837315"/>
                <a:ext cx="1527457" cy="492485"/>
              </a:xfrm>
              <a:prstGeom prst="rect">
                <a:avLst/>
              </a:prstGeom>
              <a:noFill/>
            </p:spPr>
            <p:txBody>
              <a:bodyPr wrap="none" lIns="0" tIns="0" rIns="0" bIns="0" rtlCol="0">
                <a:spAutoFit/>
              </a:bodyPr>
              <a:lstStyle/>
              <a:p>
                <a:pPr marL="0" marR="0" lvl="0" indent="0" algn="l" defTabSz="685670" rtl="0" eaLnBrk="1" fontAlgn="auto" latinLnBrk="0" hangingPunct="1">
                  <a:lnSpc>
                    <a:spcPct val="100000"/>
                  </a:lnSpc>
                  <a:spcBef>
                    <a:spcPts val="0"/>
                  </a:spcBef>
                  <a:spcAft>
                    <a:spcPts val="0"/>
                  </a:spcAft>
                  <a:buClrTx/>
                  <a:buSzTx/>
                  <a:buFontTx/>
                  <a:buNone/>
                  <a:tabLst/>
                  <a:defRPr/>
                </a:pPr>
                <a:r>
                  <a:rPr kumimoji="0" lang="en-US" sz="2401" b="0" i="0" u="none" strike="noStrike" kern="1200" cap="none" spc="0" normalizeH="0" baseline="0" noProof="0" dirty="0">
                    <a:ln>
                      <a:noFill/>
                    </a:ln>
                    <a:solidFill>
                      <a:prstClr val="black"/>
                    </a:solidFill>
                    <a:effectLst/>
                    <a:uLnTx/>
                    <a:uFillTx/>
                    <a:latin typeface="Calibri" panose="020F0502020204030204"/>
                    <a:ea typeface="+mn-ea"/>
                    <a:cs typeface="+mn-cs"/>
                  </a:rPr>
                  <a:t>Resource</a:t>
                </a:r>
              </a:p>
            </p:txBody>
          </p:sp>
          <p:sp>
            <p:nvSpPr>
              <p:cNvPr id="44" name="TextBox 43">
                <a:extLst>
                  <a:ext uri="{FF2B5EF4-FFF2-40B4-BE49-F238E27FC236}">
                    <a16:creationId xmlns:a16="http://schemas.microsoft.com/office/drawing/2014/main" id="{A50E372C-2C85-43AD-A818-07FD2D23115F}"/>
                  </a:ext>
                </a:extLst>
              </p:cNvPr>
              <p:cNvSpPr txBox="1"/>
              <p:nvPr/>
            </p:nvSpPr>
            <p:spPr>
              <a:xfrm>
                <a:off x="1043696" y="2121835"/>
                <a:ext cx="2301485" cy="492485"/>
              </a:xfrm>
              <a:prstGeom prst="rect">
                <a:avLst/>
              </a:prstGeom>
              <a:noFill/>
            </p:spPr>
            <p:txBody>
              <a:bodyPr wrap="none" lIns="0" tIns="0" rIns="0" bIns="0" rtlCol="0">
                <a:spAutoFit/>
              </a:bodyPr>
              <a:lstStyle/>
              <a:p>
                <a:pPr marL="0" marR="0" lvl="0" indent="0" algn="l" defTabSz="685670" rtl="0" eaLnBrk="1" fontAlgn="auto" latinLnBrk="0" hangingPunct="1">
                  <a:lnSpc>
                    <a:spcPct val="100000"/>
                  </a:lnSpc>
                  <a:spcBef>
                    <a:spcPts val="0"/>
                  </a:spcBef>
                  <a:spcAft>
                    <a:spcPts val="0"/>
                  </a:spcAft>
                  <a:buClrTx/>
                  <a:buSzTx/>
                  <a:buFontTx/>
                  <a:buNone/>
                  <a:tabLst/>
                  <a:defRPr/>
                </a:pPr>
                <a:r>
                  <a:rPr kumimoji="0" lang="en-US" sz="2401" b="0" i="0" u="none" strike="noStrike" kern="1200" cap="none" spc="0" normalizeH="0" baseline="0" noProof="0" dirty="0">
                    <a:ln>
                      <a:noFill/>
                    </a:ln>
                    <a:solidFill>
                      <a:prstClr val="black"/>
                    </a:solidFill>
                    <a:effectLst/>
                    <a:uLnTx/>
                    <a:uFillTx/>
                    <a:latin typeface="Calibri" panose="020F0502020204030204"/>
                    <a:ea typeface="+mn-ea"/>
                    <a:cs typeface="+mn-cs"/>
                  </a:rPr>
                  <a:t>Self Provision</a:t>
                </a:r>
              </a:p>
            </p:txBody>
          </p:sp>
          <p:grpSp>
            <p:nvGrpSpPr>
              <p:cNvPr id="45" name="Group 44">
                <a:extLst>
                  <a:ext uri="{FF2B5EF4-FFF2-40B4-BE49-F238E27FC236}">
                    <a16:creationId xmlns:a16="http://schemas.microsoft.com/office/drawing/2014/main" id="{10338979-8A63-4438-9C84-AA3115B2AC28}"/>
                  </a:ext>
                </a:extLst>
              </p:cNvPr>
              <p:cNvGrpSpPr/>
              <p:nvPr/>
            </p:nvGrpSpPr>
            <p:grpSpPr>
              <a:xfrm>
                <a:off x="780472" y="2798245"/>
                <a:ext cx="3727208" cy="1327231"/>
                <a:chOff x="763832" y="3351639"/>
                <a:chExt cx="3727208" cy="1327231"/>
              </a:xfrm>
            </p:grpSpPr>
            <p:cxnSp>
              <p:nvCxnSpPr>
                <p:cNvPr id="53" name="Straight Connector 52">
                  <a:extLst>
                    <a:ext uri="{FF2B5EF4-FFF2-40B4-BE49-F238E27FC236}">
                      <a16:creationId xmlns:a16="http://schemas.microsoft.com/office/drawing/2014/main" id="{7E0B9D0B-EED4-4A18-B4C7-276F9BD495F1}"/>
                    </a:ext>
                  </a:extLst>
                </p:cNvPr>
                <p:cNvCxnSpPr>
                  <a:endCxn id="61" idx="0"/>
                </p:cNvCxnSpPr>
                <p:nvPr/>
              </p:nvCxnSpPr>
              <p:spPr>
                <a:xfrm flipH="1">
                  <a:off x="769379" y="3351639"/>
                  <a:ext cx="11093" cy="1312856"/>
                </a:xfrm>
                <a:prstGeom prst="line">
                  <a:avLst/>
                </a:prstGeom>
              </p:spPr>
              <p:style>
                <a:lnRef idx="2">
                  <a:schemeClr val="accent1"/>
                </a:lnRef>
                <a:fillRef idx="0">
                  <a:schemeClr val="accent1"/>
                </a:fillRef>
                <a:effectRef idx="1">
                  <a:schemeClr val="accent1"/>
                </a:effectRef>
                <a:fontRef idx="minor">
                  <a:schemeClr val="tx1"/>
                </a:fontRef>
              </p:style>
            </p:cxnSp>
            <p:grpSp>
              <p:nvGrpSpPr>
                <p:cNvPr id="54" name="Group 53">
                  <a:extLst>
                    <a:ext uri="{FF2B5EF4-FFF2-40B4-BE49-F238E27FC236}">
                      <a16:creationId xmlns:a16="http://schemas.microsoft.com/office/drawing/2014/main" id="{23792276-4E9B-42D1-849C-01B04DE2E363}"/>
                    </a:ext>
                  </a:extLst>
                </p:cNvPr>
                <p:cNvGrpSpPr/>
                <p:nvPr/>
              </p:nvGrpSpPr>
              <p:grpSpPr>
                <a:xfrm>
                  <a:off x="763832" y="3659695"/>
                  <a:ext cx="3727208" cy="1019175"/>
                  <a:chOff x="573023" y="2744771"/>
                  <a:chExt cx="3787310" cy="1532334"/>
                </a:xfrm>
              </p:grpSpPr>
              <p:sp>
                <p:nvSpPr>
                  <p:cNvPr id="55" name="Freeform 74">
                    <a:extLst>
                      <a:ext uri="{FF2B5EF4-FFF2-40B4-BE49-F238E27FC236}">
                        <a16:creationId xmlns:a16="http://schemas.microsoft.com/office/drawing/2014/main" id="{156A7DB5-D06D-4E16-938B-341C062CAF53}"/>
                      </a:ext>
                    </a:extLst>
                  </p:cNvPr>
                  <p:cNvSpPr/>
                  <p:nvPr/>
                </p:nvSpPr>
                <p:spPr>
                  <a:xfrm>
                    <a:off x="589931" y="2819779"/>
                    <a:ext cx="3770402" cy="1457326"/>
                  </a:xfrm>
                  <a:custGeom>
                    <a:avLst/>
                    <a:gdLst>
                      <a:gd name="connsiteX0" fmla="*/ 0 w 6372225"/>
                      <a:gd name="connsiteY0" fmla="*/ 1914525 h 1943100"/>
                      <a:gd name="connsiteX1" fmla="*/ 6372225 w 6372225"/>
                      <a:gd name="connsiteY1" fmla="*/ 1943100 h 1943100"/>
                      <a:gd name="connsiteX2" fmla="*/ 6372225 w 6372225"/>
                      <a:gd name="connsiteY2" fmla="*/ 1543050 h 1943100"/>
                      <a:gd name="connsiteX3" fmla="*/ 5810250 w 6372225"/>
                      <a:gd name="connsiteY3" fmla="*/ 1543050 h 1943100"/>
                      <a:gd name="connsiteX4" fmla="*/ 5343525 w 6372225"/>
                      <a:gd name="connsiteY4" fmla="*/ 1752600 h 1943100"/>
                      <a:gd name="connsiteX5" fmla="*/ 5133975 w 6372225"/>
                      <a:gd name="connsiteY5" fmla="*/ 1743075 h 1943100"/>
                      <a:gd name="connsiteX6" fmla="*/ 4733925 w 6372225"/>
                      <a:gd name="connsiteY6" fmla="*/ 504825 h 1943100"/>
                      <a:gd name="connsiteX7" fmla="*/ 4467225 w 6372225"/>
                      <a:gd name="connsiteY7" fmla="*/ 0 h 1943100"/>
                      <a:gd name="connsiteX8" fmla="*/ 4324350 w 6372225"/>
                      <a:gd name="connsiteY8" fmla="*/ 0 h 1943100"/>
                      <a:gd name="connsiteX9" fmla="*/ 4029075 w 6372225"/>
                      <a:gd name="connsiteY9" fmla="*/ 1314450 h 1943100"/>
                      <a:gd name="connsiteX10" fmla="*/ 3867150 w 6372225"/>
                      <a:gd name="connsiteY10" fmla="*/ 1743075 h 1943100"/>
                      <a:gd name="connsiteX11" fmla="*/ 3562350 w 6372225"/>
                      <a:gd name="connsiteY11" fmla="*/ 1638300 h 1943100"/>
                      <a:gd name="connsiteX12" fmla="*/ 3124200 w 6372225"/>
                      <a:gd name="connsiteY12" fmla="*/ 1228725 h 1943100"/>
                      <a:gd name="connsiteX13" fmla="*/ 2600325 w 6372225"/>
                      <a:gd name="connsiteY13" fmla="*/ 876300 h 1943100"/>
                      <a:gd name="connsiteX14" fmla="*/ 2085975 w 6372225"/>
                      <a:gd name="connsiteY14" fmla="*/ 847725 h 1943100"/>
                      <a:gd name="connsiteX15" fmla="*/ 1428750 w 6372225"/>
                      <a:gd name="connsiteY15" fmla="*/ 1362075 h 1943100"/>
                      <a:gd name="connsiteX16" fmla="*/ 1019175 w 6372225"/>
                      <a:gd name="connsiteY16" fmla="*/ 1695450 h 1943100"/>
                      <a:gd name="connsiteX17" fmla="*/ 581025 w 6372225"/>
                      <a:gd name="connsiteY17" fmla="*/ 1562100 h 1943100"/>
                      <a:gd name="connsiteX18" fmla="*/ 419100 w 6372225"/>
                      <a:gd name="connsiteY18" fmla="*/ 1495425 h 1943100"/>
                      <a:gd name="connsiteX19" fmla="*/ 85725 w 6372225"/>
                      <a:gd name="connsiteY19" fmla="*/ 1781175 h 1943100"/>
                      <a:gd name="connsiteX20" fmla="*/ 0 w 6372225"/>
                      <a:gd name="connsiteY20" fmla="*/ 1914525 h 1943100"/>
                      <a:gd name="connsiteX0" fmla="*/ 0 w 6372225"/>
                      <a:gd name="connsiteY0" fmla="*/ 1914525 h 1943100"/>
                      <a:gd name="connsiteX1" fmla="*/ 6372225 w 6372225"/>
                      <a:gd name="connsiteY1" fmla="*/ 1943100 h 1943100"/>
                      <a:gd name="connsiteX2" fmla="*/ 6372225 w 6372225"/>
                      <a:gd name="connsiteY2" fmla="*/ 1543050 h 1943100"/>
                      <a:gd name="connsiteX3" fmla="*/ 5810250 w 6372225"/>
                      <a:gd name="connsiteY3" fmla="*/ 1543050 h 1943100"/>
                      <a:gd name="connsiteX4" fmla="*/ 5343525 w 6372225"/>
                      <a:gd name="connsiteY4" fmla="*/ 1752600 h 1943100"/>
                      <a:gd name="connsiteX5" fmla="*/ 5133975 w 6372225"/>
                      <a:gd name="connsiteY5" fmla="*/ 1743075 h 1943100"/>
                      <a:gd name="connsiteX6" fmla="*/ 4733925 w 6372225"/>
                      <a:gd name="connsiteY6" fmla="*/ 504825 h 1943100"/>
                      <a:gd name="connsiteX7" fmla="*/ 4467225 w 6372225"/>
                      <a:gd name="connsiteY7" fmla="*/ 0 h 1943100"/>
                      <a:gd name="connsiteX8" fmla="*/ 4324350 w 6372225"/>
                      <a:gd name="connsiteY8" fmla="*/ 0 h 1943100"/>
                      <a:gd name="connsiteX9" fmla="*/ 4029075 w 6372225"/>
                      <a:gd name="connsiteY9" fmla="*/ 1314450 h 1943100"/>
                      <a:gd name="connsiteX10" fmla="*/ 3867150 w 6372225"/>
                      <a:gd name="connsiteY10" fmla="*/ 1743075 h 1943100"/>
                      <a:gd name="connsiteX11" fmla="*/ 3562350 w 6372225"/>
                      <a:gd name="connsiteY11" fmla="*/ 1638300 h 1943100"/>
                      <a:gd name="connsiteX12" fmla="*/ 3124200 w 6372225"/>
                      <a:gd name="connsiteY12" fmla="*/ 1228725 h 1943100"/>
                      <a:gd name="connsiteX13" fmla="*/ 2600325 w 6372225"/>
                      <a:gd name="connsiteY13" fmla="*/ 876300 h 1943100"/>
                      <a:gd name="connsiteX14" fmla="*/ 2085975 w 6372225"/>
                      <a:gd name="connsiteY14" fmla="*/ 847725 h 1943100"/>
                      <a:gd name="connsiteX15" fmla="*/ 1428750 w 6372225"/>
                      <a:gd name="connsiteY15" fmla="*/ 1362075 h 1943100"/>
                      <a:gd name="connsiteX16" fmla="*/ 1019175 w 6372225"/>
                      <a:gd name="connsiteY16" fmla="*/ 1695450 h 1943100"/>
                      <a:gd name="connsiteX17" fmla="*/ 581025 w 6372225"/>
                      <a:gd name="connsiteY17" fmla="*/ 1562100 h 1943100"/>
                      <a:gd name="connsiteX18" fmla="*/ 419100 w 6372225"/>
                      <a:gd name="connsiteY18" fmla="*/ 1495425 h 1943100"/>
                      <a:gd name="connsiteX19" fmla="*/ 85725 w 6372225"/>
                      <a:gd name="connsiteY19" fmla="*/ 1781175 h 1943100"/>
                      <a:gd name="connsiteX20" fmla="*/ 0 w 6372225"/>
                      <a:gd name="connsiteY20" fmla="*/ 1914525 h 1943100"/>
                      <a:gd name="connsiteX0" fmla="*/ 0 w 6372225"/>
                      <a:gd name="connsiteY0" fmla="*/ 1914525 h 1943100"/>
                      <a:gd name="connsiteX1" fmla="*/ 6372225 w 6372225"/>
                      <a:gd name="connsiteY1" fmla="*/ 1943100 h 1943100"/>
                      <a:gd name="connsiteX2" fmla="*/ 6372225 w 6372225"/>
                      <a:gd name="connsiteY2" fmla="*/ 1543050 h 1943100"/>
                      <a:gd name="connsiteX3" fmla="*/ 5810250 w 6372225"/>
                      <a:gd name="connsiteY3" fmla="*/ 1543050 h 1943100"/>
                      <a:gd name="connsiteX4" fmla="*/ 5343525 w 6372225"/>
                      <a:gd name="connsiteY4" fmla="*/ 1752600 h 1943100"/>
                      <a:gd name="connsiteX5" fmla="*/ 5133975 w 6372225"/>
                      <a:gd name="connsiteY5" fmla="*/ 1743075 h 1943100"/>
                      <a:gd name="connsiteX6" fmla="*/ 4733925 w 6372225"/>
                      <a:gd name="connsiteY6" fmla="*/ 504825 h 1943100"/>
                      <a:gd name="connsiteX7" fmla="*/ 4467225 w 6372225"/>
                      <a:gd name="connsiteY7" fmla="*/ 0 h 1943100"/>
                      <a:gd name="connsiteX8" fmla="*/ 4324350 w 6372225"/>
                      <a:gd name="connsiteY8" fmla="*/ 0 h 1943100"/>
                      <a:gd name="connsiteX9" fmla="*/ 4029075 w 6372225"/>
                      <a:gd name="connsiteY9" fmla="*/ 1314450 h 1943100"/>
                      <a:gd name="connsiteX10" fmla="*/ 3867150 w 6372225"/>
                      <a:gd name="connsiteY10" fmla="*/ 1743075 h 1943100"/>
                      <a:gd name="connsiteX11" fmla="*/ 3562350 w 6372225"/>
                      <a:gd name="connsiteY11" fmla="*/ 1638300 h 1943100"/>
                      <a:gd name="connsiteX12" fmla="*/ 3124200 w 6372225"/>
                      <a:gd name="connsiteY12" fmla="*/ 1228725 h 1943100"/>
                      <a:gd name="connsiteX13" fmla="*/ 2695575 w 6372225"/>
                      <a:gd name="connsiteY13" fmla="*/ 885825 h 1943100"/>
                      <a:gd name="connsiteX14" fmla="*/ 2085975 w 6372225"/>
                      <a:gd name="connsiteY14" fmla="*/ 847725 h 1943100"/>
                      <a:gd name="connsiteX15" fmla="*/ 1428750 w 6372225"/>
                      <a:gd name="connsiteY15" fmla="*/ 1362075 h 1943100"/>
                      <a:gd name="connsiteX16" fmla="*/ 1019175 w 6372225"/>
                      <a:gd name="connsiteY16" fmla="*/ 1695450 h 1943100"/>
                      <a:gd name="connsiteX17" fmla="*/ 581025 w 6372225"/>
                      <a:gd name="connsiteY17" fmla="*/ 1562100 h 1943100"/>
                      <a:gd name="connsiteX18" fmla="*/ 419100 w 6372225"/>
                      <a:gd name="connsiteY18" fmla="*/ 1495425 h 1943100"/>
                      <a:gd name="connsiteX19" fmla="*/ 85725 w 6372225"/>
                      <a:gd name="connsiteY19" fmla="*/ 1781175 h 1943100"/>
                      <a:gd name="connsiteX20" fmla="*/ 0 w 6372225"/>
                      <a:gd name="connsiteY20" fmla="*/ 1914525 h 1943100"/>
                      <a:gd name="connsiteX0" fmla="*/ 0 w 6372225"/>
                      <a:gd name="connsiteY0" fmla="*/ 1914525 h 1943100"/>
                      <a:gd name="connsiteX1" fmla="*/ 6372225 w 6372225"/>
                      <a:gd name="connsiteY1" fmla="*/ 1943100 h 1943100"/>
                      <a:gd name="connsiteX2" fmla="*/ 6372225 w 6372225"/>
                      <a:gd name="connsiteY2" fmla="*/ 1543050 h 1943100"/>
                      <a:gd name="connsiteX3" fmla="*/ 5810250 w 6372225"/>
                      <a:gd name="connsiteY3" fmla="*/ 1543050 h 1943100"/>
                      <a:gd name="connsiteX4" fmla="*/ 5343525 w 6372225"/>
                      <a:gd name="connsiteY4" fmla="*/ 1752600 h 1943100"/>
                      <a:gd name="connsiteX5" fmla="*/ 5133975 w 6372225"/>
                      <a:gd name="connsiteY5" fmla="*/ 1743075 h 1943100"/>
                      <a:gd name="connsiteX6" fmla="*/ 4733925 w 6372225"/>
                      <a:gd name="connsiteY6" fmla="*/ 504825 h 1943100"/>
                      <a:gd name="connsiteX7" fmla="*/ 4467225 w 6372225"/>
                      <a:gd name="connsiteY7" fmla="*/ 0 h 1943100"/>
                      <a:gd name="connsiteX8" fmla="*/ 4324350 w 6372225"/>
                      <a:gd name="connsiteY8" fmla="*/ 0 h 1943100"/>
                      <a:gd name="connsiteX9" fmla="*/ 4029075 w 6372225"/>
                      <a:gd name="connsiteY9" fmla="*/ 1314450 h 1943100"/>
                      <a:gd name="connsiteX10" fmla="*/ 3867150 w 6372225"/>
                      <a:gd name="connsiteY10" fmla="*/ 1743075 h 1943100"/>
                      <a:gd name="connsiteX11" fmla="*/ 3600450 w 6372225"/>
                      <a:gd name="connsiteY11" fmla="*/ 1600200 h 1943100"/>
                      <a:gd name="connsiteX12" fmla="*/ 3124200 w 6372225"/>
                      <a:gd name="connsiteY12" fmla="*/ 1228725 h 1943100"/>
                      <a:gd name="connsiteX13" fmla="*/ 2695575 w 6372225"/>
                      <a:gd name="connsiteY13" fmla="*/ 885825 h 1943100"/>
                      <a:gd name="connsiteX14" fmla="*/ 2085975 w 6372225"/>
                      <a:gd name="connsiteY14" fmla="*/ 847725 h 1943100"/>
                      <a:gd name="connsiteX15" fmla="*/ 1428750 w 6372225"/>
                      <a:gd name="connsiteY15" fmla="*/ 1362075 h 1943100"/>
                      <a:gd name="connsiteX16" fmla="*/ 1019175 w 6372225"/>
                      <a:gd name="connsiteY16" fmla="*/ 1695450 h 1943100"/>
                      <a:gd name="connsiteX17" fmla="*/ 581025 w 6372225"/>
                      <a:gd name="connsiteY17" fmla="*/ 1562100 h 1943100"/>
                      <a:gd name="connsiteX18" fmla="*/ 419100 w 6372225"/>
                      <a:gd name="connsiteY18" fmla="*/ 1495425 h 1943100"/>
                      <a:gd name="connsiteX19" fmla="*/ 85725 w 6372225"/>
                      <a:gd name="connsiteY19" fmla="*/ 1781175 h 1943100"/>
                      <a:gd name="connsiteX20" fmla="*/ 0 w 6372225"/>
                      <a:gd name="connsiteY20" fmla="*/ 1914525 h 1943100"/>
                      <a:gd name="connsiteX0" fmla="*/ 0 w 6372225"/>
                      <a:gd name="connsiteY0" fmla="*/ 1914525 h 1943100"/>
                      <a:gd name="connsiteX1" fmla="*/ 6372225 w 6372225"/>
                      <a:gd name="connsiteY1" fmla="*/ 1943100 h 1943100"/>
                      <a:gd name="connsiteX2" fmla="*/ 6372225 w 6372225"/>
                      <a:gd name="connsiteY2" fmla="*/ 1543050 h 1943100"/>
                      <a:gd name="connsiteX3" fmla="*/ 5810250 w 6372225"/>
                      <a:gd name="connsiteY3" fmla="*/ 1543050 h 1943100"/>
                      <a:gd name="connsiteX4" fmla="*/ 5343525 w 6372225"/>
                      <a:gd name="connsiteY4" fmla="*/ 1752600 h 1943100"/>
                      <a:gd name="connsiteX5" fmla="*/ 5133975 w 6372225"/>
                      <a:gd name="connsiteY5" fmla="*/ 1743075 h 1943100"/>
                      <a:gd name="connsiteX6" fmla="*/ 4733925 w 6372225"/>
                      <a:gd name="connsiteY6" fmla="*/ 504825 h 1943100"/>
                      <a:gd name="connsiteX7" fmla="*/ 4467225 w 6372225"/>
                      <a:gd name="connsiteY7" fmla="*/ 0 h 1943100"/>
                      <a:gd name="connsiteX8" fmla="*/ 4324350 w 6372225"/>
                      <a:gd name="connsiteY8" fmla="*/ 0 h 1943100"/>
                      <a:gd name="connsiteX9" fmla="*/ 4029075 w 6372225"/>
                      <a:gd name="connsiteY9" fmla="*/ 1314450 h 1943100"/>
                      <a:gd name="connsiteX10" fmla="*/ 3867150 w 6372225"/>
                      <a:gd name="connsiteY10" fmla="*/ 1743075 h 1943100"/>
                      <a:gd name="connsiteX11" fmla="*/ 3600450 w 6372225"/>
                      <a:gd name="connsiteY11" fmla="*/ 1600200 h 1943100"/>
                      <a:gd name="connsiteX12" fmla="*/ 3124200 w 6372225"/>
                      <a:gd name="connsiteY12" fmla="*/ 1228725 h 1943100"/>
                      <a:gd name="connsiteX13" fmla="*/ 2695575 w 6372225"/>
                      <a:gd name="connsiteY13" fmla="*/ 885825 h 1943100"/>
                      <a:gd name="connsiteX14" fmla="*/ 2085975 w 6372225"/>
                      <a:gd name="connsiteY14" fmla="*/ 847725 h 1943100"/>
                      <a:gd name="connsiteX15" fmla="*/ 1428750 w 6372225"/>
                      <a:gd name="connsiteY15" fmla="*/ 1362075 h 1943100"/>
                      <a:gd name="connsiteX16" fmla="*/ 1019175 w 6372225"/>
                      <a:gd name="connsiteY16" fmla="*/ 1695450 h 1943100"/>
                      <a:gd name="connsiteX17" fmla="*/ 581025 w 6372225"/>
                      <a:gd name="connsiteY17" fmla="*/ 1562100 h 1943100"/>
                      <a:gd name="connsiteX18" fmla="*/ 419100 w 6372225"/>
                      <a:gd name="connsiteY18" fmla="*/ 1495425 h 1943100"/>
                      <a:gd name="connsiteX19" fmla="*/ 85725 w 6372225"/>
                      <a:gd name="connsiteY19" fmla="*/ 1781175 h 1943100"/>
                      <a:gd name="connsiteX20" fmla="*/ 0 w 6372225"/>
                      <a:gd name="connsiteY20" fmla="*/ 1914525 h 1943100"/>
                      <a:gd name="connsiteX0" fmla="*/ 0 w 6372225"/>
                      <a:gd name="connsiteY0" fmla="*/ 1914525 h 1943100"/>
                      <a:gd name="connsiteX1" fmla="*/ 6372225 w 6372225"/>
                      <a:gd name="connsiteY1" fmla="*/ 1943100 h 1943100"/>
                      <a:gd name="connsiteX2" fmla="*/ 6372225 w 6372225"/>
                      <a:gd name="connsiteY2" fmla="*/ 1543050 h 1943100"/>
                      <a:gd name="connsiteX3" fmla="*/ 5810250 w 6372225"/>
                      <a:gd name="connsiteY3" fmla="*/ 1543050 h 1943100"/>
                      <a:gd name="connsiteX4" fmla="*/ 5343525 w 6372225"/>
                      <a:gd name="connsiteY4" fmla="*/ 1752600 h 1943100"/>
                      <a:gd name="connsiteX5" fmla="*/ 5133975 w 6372225"/>
                      <a:gd name="connsiteY5" fmla="*/ 1743075 h 1943100"/>
                      <a:gd name="connsiteX6" fmla="*/ 4733925 w 6372225"/>
                      <a:gd name="connsiteY6" fmla="*/ 504825 h 1943100"/>
                      <a:gd name="connsiteX7" fmla="*/ 4467225 w 6372225"/>
                      <a:gd name="connsiteY7" fmla="*/ 0 h 1943100"/>
                      <a:gd name="connsiteX8" fmla="*/ 4324350 w 6372225"/>
                      <a:gd name="connsiteY8" fmla="*/ 0 h 1943100"/>
                      <a:gd name="connsiteX9" fmla="*/ 4029075 w 6372225"/>
                      <a:gd name="connsiteY9" fmla="*/ 1314450 h 1943100"/>
                      <a:gd name="connsiteX10" fmla="*/ 3876675 w 6372225"/>
                      <a:gd name="connsiteY10" fmla="*/ 1809750 h 1943100"/>
                      <a:gd name="connsiteX11" fmla="*/ 3600450 w 6372225"/>
                      <a:gd name="connsiteY11" fmla="*/ 1600200 h 1943100"/>
                      <a:gd name="connsiteX12" fmla="*/ 3124200 w 6372225"/>
                      <a:gd name="connsiteY12" fmla="*/ 1228725 h 1943100"/>
                      <a:gd name="connsiteX13" fmla="*/ 2695575 w 6372225"/>
                      <a:gd name="connsiteY13" fmla="*/ 885825 h 1943100"/>
                      <a:gd name="connsiteX14" fmla="*/ 2085975 w 6372225"/>
                      <a:gd name="connsiteY14" fmla="*/ 847725 h 1943100"/>
                      <a:gd name="connsiteX15" fmla="*/ 1428750 w 6372225"/>
                      <a:gd name="connsiteY15" fmla="*/ 1362075 h 1943100"/>
                      <a:gd name="connsiteX16" fmla="*/ 1019175 w 6372225"/>
                      <a:gd name="connsiteY16" fmla="*/ 1695450 h 1943100"/>
                      <a:gd name="connsiteX17" fmla="*/ 581025 w 6372225"/>
                      <a:gd name="connsiteY17" fmla="*/ 1562100 h 1943100"/>
                      <a:gd name="connsiteX18" fmla="*/ 419100 w 6372225"/>
                      <a:gd name="connsiteY18" fmla="*/ 1495425 h 1943100"/>
                      <a:gd name="connsiteX19" fmla="*/ 85725 w 6372225"/>
                      <a:gd name="connsiteY19" fmla="*/ 1781175 h 1943100"/>
                      <a:gd name="connsiteX20" fmla="*/ 0 w 6372225"/>
                      <a:gd name="connsiteY20" fmla="*/ 1914525 h 1943100"/>
                      <a:gd name="connsiteX0" fmla="*/ 0 w 6372225"/>
                      <a:gd name="connsiteY0" fmla="*/ 1914525 h 1943100"/>
                      <a:gd name="connsiteX1" fmla="*/ 6372225 w 6372225"/>
                      <a:gd name="connsiteY1" fmla="*/ 1943100 h 1943100"/>
                      <a:gd name="connsiteX2" fmla="*/ 6372225 w 6372225"/>
                      <a:gd name="connsiteY2" fmla="*/ 1543050 h 1943100"/>
                      <a:gd name="connsiteX3" fmla="*/ 5810250 w 6372225"/>
                      <a:gd name="connsiteY3" fmla="*/ 1543050 h 1943100"/>
                      <a:gd name="connsiteX4" fmla="*/ 5343525 w 6372225"/>
                      <a:gd name="connsiteY4" fmla="*/ 1752600 h 1943100"/>
                      <a:gd name="connsiteX5" fmla="*/ 5133975 w 6372225"/>
                      <a:gd name="connsiteY5" fmla="*/ 1743075 h 1943100"/>
                      <a:gd name="connsiteX6" fmla="*/ 4733925 w 6372225"/>
                      <a:gd name="connsiteY6" fmla="*/ 504825 h 1943100"/>
                      <a:gd name="connsiteX7" fmla="*/ 4467225 w 6372225"/>
                      <a:gd name="connsiteY7" fmla="*/ 0 h 1943100"/>
                      <a:gd name="connsiteX8" fmla="*/ 4324350 w 6372225"/>
                      <a:gd name="connsiteY8" fmla="*/ 0 h 1943100"/>
                      <a:gd name="connsiteX9" fmla="*/ 4029075 w 6372225"/>
                      <a:gd name="connsiteY9" fmla="*/ 1314450 h 1943100"/>
                      <a:gd name="connsiteX10" fmla="*/ 3876675 w 6372225"/>
                      <a:gd name="connsiteY10" fmla="*/ 1809750 h 1943100"/>
                      <a:gd name="connsiteX11" fmla="*/ 3600450 w 6372225"/>
                      <a:gd name="connsiteY11" fmla="*/ 1600200 h 1943100"/>
                      <a:gd name="connsiteX12" fmla="*/ 3124200 w 6372225"/>
                      <a:gd name="connsiteY12" fmla="*/ 1228725 h 1943100"/>
                      <a:gd name="connsiteX13" fmla="*/ 2695575 w 6372225"/>
                      <a:gd name="connsiteY13" fmla="*/ 885825 h 1943100"/>
                      <a:gd name="connsiteX14" fmla="*/ 2085975 w 6372225"/>
                      <a:gd name="connsiteY14" fmla="*/ 847725 h 1943100"/>
                      <a:gd name="connsiteX15" fmla="*/ 1428750 w 6372225"/>
                      <a:gd name="connsiteY15" fmla="*/ 1362075 h 1943100"/>
                      <a:gd name="connsiteX16" fmla="*/ 1019175 w 6372225"/>
                      <a:gd name="connsiteY16" fmla="*/ 1695450 h 1943100"/>
                      <a:gd name="connsiteX17" fmla="*/ 600075 w 6372225"/>
                      <a:gd name="connsiteY17" fmla="*/ 1514475 h 1943100"/>
                      <a:gd name="connsiteX18" fmla="*/ 419100 w 6372225"/>
                      <a:gd name="connsiteY18" fmla="*/ 1495425 h 1943100"/>
                      <a:gd name="connsiteX19" fmla="*/ 85725 w 6372225"/>
                      <a:gd name="connsiteY19" fmla="*/ 1781175 h 1943100"/>
                      <a:gd name="connsiteX20" fmla="*/ 0 w 6372225"/>
                      <a:gd name="connsiteY20" fmla="*/ 1914525 h 1943100"/>
                      <a:gd name="connsiteX0" fmla="*/ 0 w 6372225"/>
                      <a:gd name="connsiteY0" fmla="*/ 1914525 h 1943100"/>
                      <a:gd name="connsiteX1" fmla="*/ 6372225 w 6372225"/>
                      <a:gd name="connsiteY1" fmla="*/ 1943100 h 1943100"/>
                      <a:gd name="connsiteX2" fmla="*/ 6372225 w 6372225"/>
                      <a:gd name="connsiteY2" fmla="*/ 1543050 h 1943100"/>
                      <a:gd name="connsiteX3" fmla="*/ 5810250 w 6372225"/>
                      <a:gd name="connsiteY3" fmla="*/ 1543050 h 1943100"/>
                      <a:gd name="connsiteX4" fmla="*/ 5343525 w 6372225"/>
                      <a:gd name="connsiteY4" fmla="*/ 1752600 h 1943100"/>
                      <a:gd name="connsiteX5" fmla="*/ 5133975 w 6372225"/>
                      <a:gd name="connsiteY5" fmla="*/ 1743075 h 1943100"/>
                      <a:gd name="connsiteX6" fmla="*/ 4733925 w 6372225"/>
                      <a:gd name="connsiteY6" fmla="*/ 504825 h 1943100"/>
                      <a:gd name="connsiteX7" fmla="*/ 4467225 w 6372225"/>
                      <a:gd name="connsiteY7" fmla="*/ 0 h 1943100"/>
                      <a:gd name="connsiteX8" fmla="*/ 4324350 w 6372225"/>
                      <a:gd name="connsiteY8" fmla="*/ 0 h 1943100"/>
                      <a:gd name="connsiteX9" fmla="*/ 4029075 w 6372225"/>
                      <a:gd name="connsiteY9" fmla="*/ 1314450 h 1943100"/>
                      <a:gd name="connsiteX10" fmla="*/ 3876675 w 6372225"/>
                      <a:gd name="connsiteY10" fmla="*/ 1809750 h 1943100"/>
                      <a:gd name="connsiteX11" fmla="*/ 3600450 w 6372225"/>
                      <a:gd name="connsiteY11" fmla="*/ 1600200 h 1943100"/>
                      <a:gd name="connsiteX12" fmla="*/ 3124200 w 6372225"/>
                      <a:gd name="connsiteY12" fmla="*/ 1228725 h 1943100"/>
                      <a:gd name="connsiteX13" fmla="*/ 2695575 w 6372225"/>
                      <a:gd name="connsiteY13" fmla="*/ 885825 h 1943100"/>
                      <a:gd name="connsiteX14" fmla="*/ 2085975 w 6372225"/>
                      <a:gd name="connsiteY14" fmla="*/ 847725 h 1943100"/>
                      <a:gd name="connsiteX15" fmla="*/ 1428750 w 6372225"/>
                      <a:gd name="connsiteY15" fmla="*/ 1362075 h 1943100"/>
                      <a:gd name="connsiteX16" fmla="*/ 1019175 w 6372225"/>
                      <a:gd name="connsiteY16" fmla="*/ 1695450 h 1943100"/>
                      <a:gd name="connsiteX17" fmla="*/ 600075 w 6372225"/>
                      <a:gd name="connsiteY17" fmla="*/ 1514475 h 1943100"/>
                      <a:gd name="connsiteX18" fmla="*/ 419100 w 6372225"/>
                      <a:gd name="connsiteY18" fmla="*/ 1495425 h 1943100"/>
                      <a:gd name="connsiteX19" fmla="*/ 85725 w 6372225"/>
                      <a:gd name="connsiteY19" fmla="*/ 1781175 h 1943100"/>
                      <a:gd name="connsiteX20" fmla="*/ 0 w 6372225"/>
                      <a:gd name="connsiteY20" fmla="*/ 1914525 h 1943100"/>
                      <a:gd name="connsiteX0" fmla="*/ 0 w 6372225"/>
                      <a:gd name="connsiteY0" fmla="*/ 1914525 h 1943100"/>
                      <a:gd name="connsiteX1" fmla="*/ 6372225 w 6372225"/>
                      <a:gd name="connsiteY1" fmla="*/ 1943100 h 1943100"/>
                      <a:gd name="connsiteX2" fmla="*/ 6372225 w 6372225"/>
                      <a:gd name="connsiteY2" fmla="*/ 1543050 h 1943100"/>
                      <a:gd name="connsiteX3" fmla="*/ 5810250 w 6372225"/>
                      <a:gd name="connsiteY3" fmla="*/ 1543050 h 1943100"/>
                      <a:gd name="connsiteX4" fmla="*/ 5343525 w 6372225"/>
                      <a:gd name="connsiteY4" fmla="*/ 1752600 h 1943100"/>
                      <a:gd name="connsiteX5" fmla="*/ 5133975 w 6372225"/>
                      <a:gd name="connsiteY5" fmla="*/ 1743075 h 1943100"/>
                      <a:gd name="connsiteX6" fmla="*/ 4733925 w 6372225"/>
                      <a:gd name="connsiteY6" fmla="*/ 504825 h 1943100"/>
                      <a:gd name="connsiteX7" fmla="*/ 4467225 w 6372225"/>
                      <a:gd name="connsiteY7" fmla="*/ 0 h 1943100"/>
                      <a:gd name="connsiteX8" fmla="*/ 4324350 w 6372225"/>
                      <a:gd name="connsiteY8" fmla="*/ 0 h 1943100"/>
                      <a:gd name="connsiteX9" fmla="*/ 4029075 w 6372225"/>
                      <a:gd name="connsiteY9" fmla="*/ 1314450 h 1943100"/>
                      <a:gd name="connsiteX10" fmla="*/ 3876675 w 6372225"/>
                      <a:gd name="connsiteY10" fmla="*/ 1809750 h 1943100"/>
                      <a:gd name="connsiteX11" fmla="*/ 3600450 w 6372225"/>
                      <a:gd name="connsiteY11" fmla="*/ 1600200 h 1943100"/>
                      <a:gd name="connsiteX12" fmla="*/ 3124200 w 6372225"/>
                      <a:gd name="connsiteY12" fmla="*/ 1228725 h 1943100"/>
                      <a:gd name="connsiteX13" fmla="*/ 2695575 w 6372225"/>
                      <a:gd name="connsiteY13" fmla="*/ 885825 h 1943100"/>
                      <a:gd name="connsiteX14" fmla="*/ 2114550 w 6372225"/>
                      <a:gd name="connsiteY14" fmla="*/ 857250 h 1943100"/>
                      <a:gd name="connsiteX15" fmla="*/ 1428750 w 6372225"/>
                      <a:gd name="connsiteY15" fmla="*/ 1362075 h 1943100"/>
                      <a:gd name="connsiteX16" fmla="*/ 1019175 w 6372225"/>
                      <a:gd name="connsiteY16" fmla="*/ 1695450 h 1943100"/>
                      <a:gd name="connsiteX17" fmla="*/ 600075 w 6372225"/>
                      <a:gd name="connsiteY17" fmla="*/ 1514475 h 1943100"/>
                      <a:gd name="connsiteX18" fmla="*/ 419100 w 6372225"/>
                      <a:gd name="connsiteY18" fmla="*/ 1495425 h 1943100"/>
                      <a:gd name="connsiteX19" fmla="*/ 85725 w 6372225"/>
                      <a:gd name="connsiteY19" fmla="*/ 1781175 h 1943100"/>
                      <a:gd name="connsiteX20" fmla="*/ 0 w 6372225"/>
                      <a:gd name="connsiteY20" fmla="*/ 1914525 h 1943100"/>
                      <a:gd name="connsiteX0" fmla="*/ 0 w 6372225"/>
                      <a:gd name="connsiteY0" fmla="*/ 1914525 h 1943100"/>
                      <a:gd name="connsiteX1" fmla="*/ 6372225 w 6372225"/>
                      <a:gd name="connsiteY1" fmla="*/ 1943100 h 1943100"/>
                      <a:gd name="connsiteX2" fmla="*/ 6372225 w 6372225"/>
                      <a:gd name="connsiteY2" fmla="*/ 1543050 h 1943100"/>
                      <a:gd name="connsiteX3" fmla="*/ 5810250 w 6372225"/>
                      <a:gd name="connsiteY3" fmla="*/ 1543050 h 1943100"/>
                      <a:gd name="connsiteX4" fmla="*/ 5343525 w 6372225"/>
                      <a:gd name="connsiteY4" fmla="*/ 1752600 h 1943100"/>
                      <a:gd name="connsiteX5" fmla="*/ 5133975 w 6372225"/>
                      <a:gd name="connsiteY5" fmla="*/ 1743075 h 1943100"/>
                      <a:gd name="connsiteX6" fmla="*/ 4733925 w 6372225"/>
                      <a:gd name="connsiteY6" fmla="*/ 504825 h 1943100"/>
                      <a:gd name="connsiteX7" fmla="*/ 4467225 w 6372225"/>
                      <a:gd name="connsiteY7" fmla="*/ 0 h 1943100"/>
                      <a:gd name="connsiteX8" fmla="*/ 4324350 w 6372225"/>
                      <a:gd name="connsiteY8" fmla="*/ 0 h 1943100"/>
                      <a:gd name="connsiteX9" fmla="*/ 4029075 w 6372225"/>
                      <a:gd name="connsiteY9" fmla="*/ 1314450 h 1943100"/>
                      <a:gd name="connsiteX10" fmla="*/ 3876675 w 6372225"/>
                      <a:gd name="connsiteY10" fmla="*/ 1809750 h 1943100"/>
                      <a:gd name="connsiteX11" fmla="*/ 3600450 w 6372225"/>
                      <a:gd name="connsiteY11" fmla="*/ 1600200 h 1943100"/>
                      <a:gd name="connsiteX12" fmla="*/ 3124200 w 6372225"/>
                      <a:gd name="connsiteY12" fmla="*/ 1228725 h 1943100"/>
                      <a:gd name="connsiteX13" fmla="*/ 2695575 w 6372225"/>
                      <a:gd name="connsiteY13" fmla="*/ 885825 h 1943100"/>
                      <a:gd name="connsiteX14" fmla="*/ 2114550 w 6372225"/>
                      <a:gd name="connsiteY14" fmla="*/ 857250 h 1943100"/>
                      <a:gd name="connsiteX15" fmla="*/ 1428750 w 6372225"/>
                      <a:gd name="connsiteY15" fmla="*/ 1362075 h 1943100"/>
                      <a:gd name="connsiteX16" fmla="*/ 1019175 w 6372225"/>
                      <a:gd name="connsiteY16" fmla="*/ 1695450 h 1943100"/>
                      <a:gd name="connsiteX17" fmla="*/ 600075 w 6372225"/>
                      <a:gd name="connsiteY17" fmla="*/ 1514475 h 1943100"/>
                      <a:gd name="connsiteX18" fmla="*/ 419100 w 6372225"/>
                      <a:gd name="connsiteY18" fmla="*/ 1495425 h 1943100"/>
                      <a:gd name="connsiteX19" fmla="*/ 85725 w 6372225"/>
                      <a:gd name="connsiteY19" fmla="*/ 1781175 h 1943100"/>
                      <a:gd name="connsiteX20" fmla="*/ 0 w 6372225"/>
                      <a:gd name="connsiteY20" fmla="*/ 1914525 h 1943100"/>
                      <a:gd name="connsiteX0" fmla="*/ 0 w 6372225"/>
                      <a:gd name="connsiteY0" fmla="*/ 1914525 h 1943100"/>
                      <a:gd name="connsiteX1" fmla="*/ 6372225 w 6372225"/>
                      <a:gd name="connsiteY1" fmla="*/ 1943100 h 1943100"/>
                      <a:gd name="connsiteX2" fmla="*/ 6372225 w 6372225"/>
                      <a:gd name="connsiteY2" fmla="*/ 1543050 h 1943100"/>
                      <a:gd name="connsiteX3" fmla="*/ 5810250 w 6372225"/>
                      <a:gd name="connsiteY3" fmla="*/ 1543050 h 1943100"/>
                      <a:gd name="connsiteX4" fmla="*/ 5343525 w 6372225"/>
                      <a:gd name="connsiteY4" fmla="*/ 1752600 h 1943100"/>
                      <a:gd name="connsiteX5" fmla="*/ 5133975 w 6372225"/>
                      <a:gd name="connsiteY5" fmla="*/ 1743075 h 1943100"/>
                      <a:gd name="connsiteX6" fmla="*/ 4733925 w 6372225"/>
                      <a:gd name="connsiteY6" fmla="*/ 504825 h 1943100"/>
                      <a:gd name="connsiteX7" fmla="*/ 4467225 w 6372225"/>
                      <a:gd name="connsiteY7" fmla="*/ 0 h 1943100"/>
                      <a:gd name="connsiteX8" fmla="*/ 4324350 w 6372225"/>
                      <a:gd name="connsiteY8" fmla="*/ 0 h 1943100"/>
                      <a:gd name="connsiteX9" fmla="*/ 4029075 w 6372225"/>
                      <a:gd name="connsiteY9" fmla="*/ 1314450 h 1943100"/>
                      <a:gd name="connsiteX10" fmla="*/ 3876675 w 6372225"/>
                      <a:gd name="connsiteY10" fmla="*/ 1809750 h 1943100"/>
                      <a:gd name="connsiteX11" fmla="*/ 3600450 w 6372225"/>
                      <a:gd name="connsiteY11" fmla="*/ 1600200 h 1943100"/>
                      <a:gd name="connsiteX12" fmla="*/ 3124200 w 6372225"/>
                      <a:gd name="connsiteY12" fmla="*/ 1228725 h 1943100"/>
                      <a:gd name="connsiteX13" fmla="*/ 2695575 w 6372225"/>
                      <a:gd name="connsiteY13" fmla="*/ 885825 h 1943100"/>
                      <a:gd name="connsiteX14" fmla="*/ 2114550 w 6372225"/>
                      <a:gd name="connsiteY14" fmla="*/ 857250 h 1943100"/>
                      <a:gd name="connsiteX15" fmla="*/ 1428750 w 6372225"/>
                      <a:gd name="connsiteY15" fmla="*/ 1362075 h 1943100"/>
                      <a:gd name="connsiteX16" fmla="*/ 1019175 w 6372225"/>
                      <a:gd name="connsiteY16" fmla="*/ 1695450 h 1943100"/>
                      <a:gd name="connsiteX17" fmla="*/ 600075 w 6372225"/>
                      <a:gd name="connsiteY17" fmla="*/ 1514475 h 1943100"/>
                      <a:gd name="connsiteX18" fmla="*/ 419100 w 6372225"/>
                      <a:gd name="connsiteY18" fmla="*/ 1495425 h 1943100"/>
                      <a:gd name="connsiteX19" fmla="*/ 85725 w 6372225"/>
                      <a:gd name="connsiteY19" fmla="*/ 1781175 h 1943100"/>
                      <a:gd name="connsiteX20" fmla="*/ 0 w 6372225"/>
                      <a:gd name="connsiteY20" fmla="*/ 1914525 h 1943100"/>
                      <a:gd name="connsiteX0" fmla="*/ 0 w 6372225"/>
                      <a:gd name="connsiteY0" fmla="*/ 1914525 h 1943100"/>
                      <a:gd name="connsiteX1" fmla="*/ 6372225 w 6372225"/>
                      <a:gd name="connsiteY1" fmla="*/ 1943100 h 1943100"/>
                      <a:gd name="connsiteX2" fmla="*/ 6372225 w 6372225"/>
                      <a:gd name="connsiteY2" fmla="*/ 1543050 h 1943100"/>
                      <a:gd name="connsiteX3" fmla="*/ 5810250 w 6372225"/>
                      <a:gd name="connsiteY3" fmla="*/ 1543050 h 1943100"/>
                      <a:gd name="connsiteX4" fmla="*/ 5343525 w 6372225"/>
                      <a:gd name="connsiteY4" fmla="*/ 1752600 h 1943100"/>
                      <a:gd name="connsiteX5" fmla="*/ 5133975 w 6372225"/>
                      <a:gd name="connsiteY5" fmla="*/ 1743075 h 1943100"/>
                      <a:gd name="connsiteX6" fmla="*/ 4733925 w 6372225"/>
                      <a:gd name="connsiteY6" fmla="*/ 504825 h 1943100"/>
                      <a:gd name="connsiteX7" fmla="*/ 4467225 w 6372225"/>
                      <a:gd name="connsiteY7" fmla="*/ 0 h 1943100"/>
                      <a:gd name="connsiteX8" fmla="*/ 4324350 w 6372225"/>
                      <a:gd name="connsiteY8" fmla="*/ 0 h 1943100"/>
                      <a:gd name="connsiteX9" fmla="*/ 4029075 w 6372225"/>
                      <a:gd name="connsiteY9" fmla="*/ 1314450 h 1943100"/>
                      <a:gd name="connsiteX10" fmla="*/ 3876675 w 6372225"/>
                      <a:gd name="connsiteY10" fmla="*/ 1809750 h 1943100"/>
                      <a:gd name="connsiteX11" fmla="*/ 3600450 w 6372225"/>
                      <a:gd name="connsiteY11" fmla="*/ 1600200 h 1943100"/>
                      <a:gd name="connsiteX12" fmla="*/ 3124200 w 6372225"/>
                      <a:gd name="connsiteY12" fmla="*/ 1228725 h 1943100"/>
                      <a:gd name="connsiteX13" fmla="*/ 2695575 w 6372225"/>
                      <a:gd name="connsiteY13" fmla="*/ 885825 h 1943100"/>
                      <a:gd name="connsiteX14" fmla="*/ 2114550 w 6372225"/>
                      <a:gd name="connsiteY14" fmla="*/ 857250 h 1943100"/>
                      <a:gd name="connsiteX15" fmla="*/ 1428750 w 6372225"/>
                      <a:gd name="connsiteY15" fmla="*/ 1362075 h 1943100"/>
                      <a:gd name="connsiteX16" fmla="*/ 1019175 w 6372225"/>
                      <a:gd name="connsiteY16" fmla="*/ 1695450 h 1943100"/>
                      <a:gd name="connsiteX17" fmla="*/ 600075 w 6372225"/>
                      <a:gd name="connsiteY17" fmla="*/ 1514475 h 1943100"/>
                      <a:gd name="connsiteX18" fmla="*/ 385889 w 6372225"/>
                      <a:gd name="connsiteY18" fmla="*/ 1504950 h 1943100"/>
                      <a:gd name="connsiteX19" fmla="*/ 85725 w 6372225"/>
                      <a:gd name="connsiteY19" fmla="*/ 1781175 h 1943100"/>
                      <a:gd name="connsiteX20" fmla="*/ 0 w 6372225"/>
                      <a:gd name="connsiteY20" fmla="*/ 1914525 h 1943100"/>
                      <a:gd name="connsiteX0" fmla="*/ 0 w 6372225"/>
                      <a:gd name="connsiteY0" fmla="*/ 1914525 h 1943100"/>
                      <a:gd name="connsiteX1" fmla="*/ 6372225 w 6372225"/>
                      <a:gd name="connsiteY1" fmla="*/ 1943100 h 1943100"/>
                      <a:gd name="connsiteX2" fmla="*/ 6372225 w 6372225"/>
                      <a:gd name="connsiteY2" fmla="*/ 1543050 h 1943100"/>
                      <a:gd name="connsiteX3" fmla="*/ 5810250 w 6372225"/>
                      <a:gd name="connsiteY3" fmla="*/ 1543050 h 1943100"/>
                      <a:gd name="connsiteX4" fmla="*/ 5343525 w 6372225"/>
                      <a:gd name="connsiteY4" fmla="*/ 1752600 h 1943100"/>
                      <a:gd name="connsiteX5" fmla="*/ 5133975 w 6372225"/>
                      <a:gd name="connsiteY5" fmla="*/ 1743075 h 1943100"/>
                      <a:gd name="connsiteX6" fmla="*/ 4733925 w 6372225"/>
                      <a:gd name="connsiteY6" fmla="*/ 504825 h 1943100"/>
                      <a:gd name="connsiteX7" fmla="*/ 4467225 w 6372225"/>
                      <a:gd name="connsiteY7" fmla="*/ 0 h 1943100"/>
                      <a:gd name="connsiteX8" fmla="*/ 4324350 w 6372225"/>
                      <a:gd name="connsiteY8" fmla="*/ 0 h 1943100"/>
                      <a:gd name="connsiteX9" fmla="*/ 4029075 w 6372225"/>
                      <a:gd name="connsiteY9" fmla="*/ 1314450 h 1943100"/>
                      <a:gd name="connsiteX10" fmla="*/ 3876675 w 6372225"/>
                      <a:gd name="connsiteY10" fmla="*/ 1809750 h 1943100"/>
                      <a:gd name="connsiteX11" fmla="*/ 3600450 w 6372225"/>
                      <a:gd name="connsiteY11" fmla="*/ 1600200 h 1943100"/>
                      <a:gd name="connsiteX12" fmla="*/ 3124200 w 6372225"/>
                      <a:gd name="connsiteY12" fmla="*/ 1228725 h 1943100"/>
                      <a:gd name="connsiteX13" fmla="*/ 2695575 w 6372225"/>
                      <a:gd name="connsiteY13" fmla="*/ 885825 h 1943100"/>
                      <a:gd name="connsiteX14" fmla="*/ 2114550 w 6372225"/>
                      <a:gd name="connsiteY14" fmla="*/ 857250 h 1943100"/>
                      <a:gd name="connsiteX15" fmla="*/ 1428750 w 6372225"/>
                      <a:gd name="connsiteY15" fmla="*/ 1362075 h 1943100"/>
                      <a:gd name="connsiteX16" fmla="*/ 1019175 w 6372225"/>
                      <a:gd name="connsiteY16" fmla="*/ 1695450 h 1943100"/>
                      <a:gd name="connsiteX17" fmla="*/ 600075 w 6372225"/>
                      <a:gd name="connsiteY17" fmla="*/ 1514475 h 1943100"/>
                      <a:gd name="connsiteX18" fmla="*/ 385889 w 6372225"/>
                      <a:gd name="connsiteY18" fmla="*/ 1504950 h 1943100"/>
                      <a:gd name="connsiteX19" fmla="*/ 85725 w 6372225"/>
                      <a:gd name="connsiteY19" fmla="*/ 1781175 h 1943100"/>
                      <a:gd name="connsiteX20" fmla="*/ 0 w 6372225"/>
                      <a:gd name="connsiteY20" fmla="*/ 1914525 h 1943100"/>
                      <a:gd name="connsiteX0" fmla="*/ 0 w 6372225"/>
                      <a:gd name="connsiteY0" fmla="*/ 1914525 h 1943100"/>
                      <a:gd name="connsiteX1" fmla="*/ 6372225 w 6372225"/>
                      <a:gd name="connsiteY1" fmla="*/ 1943100 h 1943100"/>
                      <a:gd name="connsiteX2" fmla="*/ 6372225 w 6372225"/>
                      <a:gd name="connsiteY2" fmla="*/ 1543050 h 1943100"/>
                      <a:gd name="connsiteX3" fmla="*/ 5810250 w 6372225"/>
                      <a:gd name="connsiteY3" fmla="*/ 1543050 h 1943100"/>
                      <a:gd name="connsiteX4" fmla="*/ 5343525 w 6372225"/>
                      <a:gd name="connsiteY4" fmla="*/ 1752600 h 1943100"/>
                      <a:gd name="connsiteX5" fmla="*/ 5133975 w 6372225"/>
                      <a:gd name="connsiteY5" fmla="*/ 1743075 h 1943100"/>
                      <a:gd name="connsiteX6" fmla="*/ 4733925 w 6372225"/>
                      <a:gd name="connsiteY6" fmla="*/ 504825 h 1943100"/>
                      <a:gd name="connsiteX7" fmla="*/ 4467225 w 6372225"/>
                      <a:gd name="connsiteY7" fmla="*/ 0 h 1943100"/>
                      <a:gd name="connsiteX8" fmla="*/ 4324350 w 6372225"/>
                      <a:gd name="connsiteY8" fmla="*/ 0 h 1943100"/>
                      <a:gd name="connsiteX9" fmla="*/ 4029075 w 6372225"/>
                      <a:gd name="connsiteY9" fmla="*/ 1314450 h 1943100"/>
                      <a:gd name="connsiteX10" fmla="*/ 3876675 w 6372225"/>
                      <a:gd name="connsiteY10" fmla="*/ 1809750 h 1943100"/>
                      <a:gd name="connsiteX11" fmla="*/ 3600450 w 6372225"/>
                      <a:gd name="connsiteY11" fmla="*/ 1600200 h 1943100"/>
                      <a:gd name="connsiteX12" fmla="*/ 3124200 w 6372225"/>
                      <a:gd name="connsiteY12" fmla="*/ 1228725 h 1943100"/>
                      <a:gd name="connsiteX13" fmla="*/ 2695575 w 6372225"/>
                      <a:gd name="connsiteY13" fmla="*/ 885825 h 1943100"/>
                      <a:gd name="connsiteX14" fmla="*/ 2114550 w 6372225"/>
                      <a:gd name="connsiteY14" fmla="*/ 857250 h 1943100"/>
                      <a:gd name="connsiteX15" fmla="*/ 1428750 w 6372225"/>
                      <a:gd name="connsiteY15" fmla="*/ 1362075 h 1943100"/>
                      <a:gd name="connsiteX16" fmla="*/ 1019175 w 6372225"/>
                      <a:gd name="connsiteY16" fmla="*/ 1695450 h 1943100"/>
                      <a:gd name="connsiteX17" fmla="*/ 594036 w 6372225"/>
                      <a:gd name="connsiteY17" fmla="*/ 1504950 h 1943100"/>
                      <a:gd name="connsiteX18" fmla="*/ 385889 w 6372225"/>
                      <a:gd name="connsiteY18" fmla="*/ 1504950 h 1943100"/>
                      <a:gd name="connsiteX19" fmla="*/ 85725 w 6372225"/>
                      <a:gd name="connsiteY19" fmla="*/ 1781175 h 1943100"/>
                      <a:gd name="connsiteX20" fmla="*/ 0 w 6372225"/>
                      <a:gd name="connsiteY20" fmla="*/ 1914525 h 1943100"/>
                      <a:gd name="connsiteX0" fmla="*/ 0 w 6372225"/>
                      <a:gd name="connsiteY0" fmla="*/ 1914525 h 1943100"/>
                      <a:gd name="connsiteX1" fmla="*/ 6372225 w 6372225"/>
                      <a:gd name="connsiteY1" fmla="*/ 1943100 h 1943100"/>
                      <a:gd name="connsiteX2" fmla="*/ 6372225 w 6372225"/>
                      <a:gd name="connsiteY2" fmla="*/ 1543050 h 1943100"/>
                      <a:gd name="connsiteX3" fmla="*/ 5810250 w 6372225"/>
                      <a:gd name="connsiteY3" fmla="*/ 1543050 h 1943100"/>
                      <a:gd name="connsiteX4" fmla="*/ 5343525 w 6372225"/>
                      <a:gd name="connsiteY4" fmla="*/ 1752600 h 1943100"/>
                      <a:gd name="connsiteX5" fmla="*/ 5133975 w 6372225"/>
                      <a:gd name="connsiteY5" fmla="*/ 1743075 h 1943100"/>
                      <a:gd name="connsiteX6" fmla="*/ 4733925 w 6372225"/>
                      <a:gd name="connsiteY6" fmla="*/ 504825 h 1943100"/>
                      <a:gd name="connsiteX7" fmla="*/ 4467225 w 6372225"/>
                      <a:gd name="connsiteY7" fmla="*/ 0 h 1943100"/>
                      <a:gd name="connsiteX8" fmla="*/ 4324350 w 6372225"/>
                      <a:gd name="connsiteY8" fmla="*/ 0 h 1943100"/>
                      <a:gd name="connsiteX9" fmla="*/ 4029075 w 6372225"/>
                      <a:gd name="connsiteY9" fmla="*/ 1314450 h 1943100"/>
                      <a:gd name="connsiteX10" fmla="*/ 3876675 w 6372225"/>
                      <a:gd name="connsiteY10" fmla="*/ 1809750 h 1943100"/>
                      <a:gd name="connsiteX11" fmla="*/ 3600450 w 6372225"/>
                      <a:gd name="connsiteY11" fmla="*/ 1600200 h 1943100"/>
                      <a:gd name="connsiteX12" fmla="*/ 3124200 w 6372225"/>
                      <a:gd name="connsiteY12" fmla="*/ 1228725 h 1943100"/>
                      <a:gd name="connsiteX13" fmla="*/ 2695575 w 6372225"/>
                      <a:gd name="connsiteY13" fmla="*/ 885825 h 1943100"/>
                      <a:gd name="connsiteX14" fmla="*/ 2114550 w 6372225"/>
                      <a:gd name="connsiteY14" fmla="*/ 857250 h 1943100"/>
                      <a:gd name="connsiteX15" fmla="*/ 1428750 w 6372225"/>
                      <a:gd name="connsiteY15" fmla="*/ 1362075 h 1943100"/>
                      <a:gd name="connsiteX16" fmla="*/ 1019175 w 6372225"/>
                      <a:gd name="connsiteY16" fmla="*/ 1695450 h 1943100"/>
                      <a:gd name="connsiteX17" fmla="*/ 594036 w 6372225"/>
                      <a:gd name="connsiteY17" fmla="*/ 1504950 h 1943100"/>
                      <a:gd name="connsiteX18" fmla="*/ 385889 w 6372225"/>
                      <a:gd name="connsiteY18" fmla="*/ 1504950 h 1943100"/>
                      <a:gd name="connsiteX19" fmla="*/ 85725 w 6372225"/>
                      <a:gd name="connsiteY19" fmla="*/ 1781175 h 1943100"/>
                      <a:gd name="connsiteX20" fmla="*/ 0 w 6372225"/>
                      <a:gd name="connsiteY20" fmla="*/ 1914525 h 1943100"/>
                      <a:gd name="connsiteX0" fmla="*/ 0 w 6372225"/>
                      <a:gd name="connsiteY0" fmla="*/ 1914525 h 1943100"/>
                      <a:gd name="connsiteX1" fmla="*/ 6372225 w 6372225"/>
                      <a:gd name="connsiteY1" fmla="*/ 1943100 h 1943100"/>
                      <a:gd name="connsiteX2" fmla="*/ 6372225 w 6372225"/>
                      <a:gd name="connsiteY2" fmla="*/ 1543050 h 1943100"/>
                      <a:gd name="connsiteX3" fmla="*/ 5810250 w 6372225"/>
                      <a:gd name="connsiteY3" fmla="*/ 1543050 h 1943100"/>
                      <a:gd name="connsiteX4" fmla="*/ 5343525 w 6372225"/>
                      <a:gd name="connsiteY4" fmla="*/ 1752600 h 1943100"/>
                      <a:gd name="connsiteX5" fmla="*/ 5133975 w 6372225"/>
                      <a:gd name="connsiteY5" fmla="*/ 1743075 h 1943100"/>
                      <a:gd name="connsiteX6" fmla="*/ 4733925 w 6372225"/>
                      <a:gd name="connsiteY6" fmla="*/ 504825 h 1943100"/>
                      <a:gd name="connsiteX7" fmla="*/ 4467225 w 6372225"/>
                      <a:gd name="connsiteY7" fmla="*/ 0 h 1943100"/>
                      <a:gd name="connsiteX8" fmla="*/ 4324350 w 6372225"/>
                      <a:gd name="connsiteY8" fmla="*/ 0 h 1943100"/>
                      <a:gd name="connsiteX9" fmla="*/ 4029075 w 6372225"/>
                      <a:gd name="connsiteY9" fmla="*/ 1314450 h 1943100"/>
                      <a:gd name="connsiteX10" fmla="*/ 3876675 w 6372225"/>
                      <a:gd name="connsiteY10" fmla="*/ 1809750 h 1943100"/>
                      <a:gd name="connsiteX11" fmla="*/ 3600450 w 6372225"/>
                      <a:gd name="connsiteY11" fmla="*/ 1600200 h 1943100"/>
                      <a:gd name="connsiteX12" fmla="*/ 3124200 w 6372225"/>
                      <a:gd name="connsiteY12" fmla="*/ 1228725 h 1943100"/>
                      <a:gd name="connsiteX13" fmla="*/ 2695575 w 6372225"/>
                      <a:gd name="connsiteY13" fmla="*/ 885825 h 1943100"/>
                      <a:gd name="connsiteX14" fmla="*/ 2114550 w 6372225"/>
                      <a:gd name="connsiteY14" fmla="*/ 857250 h 1943100"/>
                      <a:gd name="connsiteX15" fmla="*/ 1428750 w 6372225"/>
                      <a:gd name="connsiteY15" fmla="*/ 1362075 h 1943100"/>
                      <a:gd name="connsiteX16" fmla="*/ 998042 w 6372225"/>
                      <a:gd name="connsiteY16" fmla="*/ 1678781 h 1943100"/>
                      <a:gd name="connsiteX17" fmla="*/ 594036 w 6372225"/>
                      <a:gd name="connsiteY17" fmla="*/ 1504950 h 1943100"/>
                      <a:gd name="connsiteX18" fmla="*/ 385889 w 6372225"/>
                      <a:gd name="connsiteY18" fmla="*/ 1504950 h 1943100"/>
                      <a:gd name="connsiteX19" fmla="*/ 85725 w 6372225"/>
                      <a:gd name="connsiteY19" fmla="*/ 1781175 h 1943100"/>
                      <a:gd name="connsiteX20" fmla="*/ 0 w 6372225"/>
                      <a:gd name="connsiteY20" fmla="*/ 1914525 h 1943100"/>
                      <a:gd name="connsiteX0" fmla="*/ 0 w 6372225"/>
                      <a:gd name="connsiteY0" fmla="*/ 1914525 h 1943100"/>
                      <a:gd name="connsiteX1" fmla="*/ 6372225 w 6372225"/>
                      <a:gd name="connsiteY1" fmla="*/ 1943100 h 1943100"/>
                      <a:gd name="connsiteX2" fmla="*/ 6372225 w 6372225"/>
                      <a:gd name="connsiteY2" fmla="*/ 1543050 h 1943100"/>
                      <a:gd name="connsiteX3" fmla="*/ 5810250 w 6372225"/>
                      <a:gd name="connsiteY3" fmla="*/ 1543050 h 1943100"/>
                      <a:gd name="connsiteX4" fmla="*/ 5343525 w 6372225"/>
                      <a:gd name="connsiteY4" fmla="*/ 1752600 h 1943100"/>
                      <a:gd name="connsiteX5" fmla="*/ 5133975 w 6372225"/>
                      <a:gd name="connsiteY5" fmla="*/ 1743075 h 1943100"/>
                      <a:gd name="connsiteX6" fmla="*/ 4733925 w 6372225"/>
                      <a:gd name="connsiteY6" fmla="*/ 504825 h 1943100"/>
                      <a:gd name="connsiteX7" fmla="*/ 4467225 w 6372225"/>
                      <a:gd name="connsiteY7" fmla="*/ 0 h 1943100"/>
                      <a:gd name="connsiteX8" fmla="*/ 4324350 w 6372225"/>
                      <a:gd name="connsiteY8" fmla="*/ 0 h 1943100"/>
                      <a:gd name="connsiteX9" fmla="*/ 4029075 w 6372225"/>
                      <a:gd name="connsiteY9" fmla="*/ 1314450 h 1943100"/>
                      <a:gd name="connsiteX10" fmla="*/ 3876675 w 6372225"/>
                      <a:gd name="connsiteY10" fmla="*/ 1809750 h 1943100"/>
                      <a:gd name="connsiteX11" fmla="*/ 3600450 w 6372225"/>
                      <a:gd name="connsiteY11" fmla="*/ 1600200 h 1943100"/>
                      <a:gd name="connsiteX12" fmla="*/ 3124200 w 6372225"/>
                      <a:gd name="connsiteY12" fmla="*/ 1228725 h 1943100"/>
                      <a:gd name="connsiteX13" fmla="*/ 2695575 w 6372225"/>
                      <a:gd name="connsiteY13" fmla="*/ 885825 h 1943100"/>
                      <a:gd name="connsiteX14" fmla="*/ 2114550 w 6372225"/>
                      <a:gd name="connsiteY14" fmla="*/ 857250 h 1943100"/>
                      <a:gd name="connsiteX15" fmla="*/ 1428750 w 6372225"/>
                      <a:gd name="connsiteY15" fmla="*/ 1362075 h 1943100"/>
                      <a:gd name="connsiteX16" fmla="*/ 998042 w 6372225"/>
                      <a:gd name="connsiteY16" fmla="*/ 1678781 h 1943100"/>
                      <a:gd name="connsiteX17" fmla="*/ 594036 w 6372225"/>
                      <a:gd name="connsiteY17" fmla="*/ 1504950 h 1943100"/>
                      <a:gd name="connsiteX18" fmla="*/ 385889 w 6372225"/>
                      <a:gd name="connsiteY18" fmla="*/ 1504950 h 1943100"/>
                      <a:gd name="connsiteX19" fmla="*/ 85725 w 6372225"/>
                      <a:gd name="connsiteY19" fmla="*/ 1781175 h 1943100"/>
                      <a:gd name="connsiteX20" fmla="*/ 0 w 6372225"/>
                      <a:gd name="connsiteY20" fmla="*/ 1914525 h 1943100"/>
                      <a:gd name="connsiteX0" fmla="*/ 0 w 6372225"/>
                      <a:gd name="connsiteY0" fmla="*/ 1914525 h 1943100"/>
                      <a:gd name="connsiteX1" fmla="*/ 6372225 w 6372225"/>
                      <a:gd name="connsiteY1" fmla="*/ 1943100 h 1943100"/>
                      <a:gd name="connsiteX2" fmla="*/ 6372225 w 6372225"/>
                      <a:gd name="connsiteY2" fmla="*/ 1543050 h 1943100"/>
                      <a:gd name="connsiteX3" fmla="*/ 5810250 w 6372225"/>
                      <a:gd name="connsiteY3" fmla="*/ 1543050 h 1943100"/>
                      <a:gd name="connsiteX4" fmla="*/ 5343525 w 6372225"/>
                      <a:gd name="connsiteY4" fmla="*/ 1752600 h 1943100"/>
                      <a:gd name="connsiteX5" fmla="*/ 5133975 w 6372225"/>
                      <a:gd name="connsiteY5" fmla="*/ 1743075 h 1943100"/>
                      <a:gd name="connsiteX6" fmla="*/ 4733925 w 6372225"/>
                      <a:gd name="connsiteY6" fmla="*/ 504825 h 1943100"/>
                      <a:gd name="connsiteX7" fmla="*/ 4467225 w 6372225"/>
                      <a:gd name="connsiteY7" fmla="*/ 0 h 1943100"/>
                      <a:gd name="connsiteX8" fmla="*/ 4324350 w 6372225"/>
                      <a:gd name="connsiteY8" fmla="*/ 0 h 1943100"/>
                      <a:gd name="connsiteX9" fmla="*/ 4029075 w 6372225"/>
                      <a:gd name="connsiteY9" fmla="*/ 1314450 h 1943100"/>
                      <a:gd name="connsiteX10" fmla="*/ 3876675 w 6372225"/>
                      <a:gd name="connsiteY10" fmla="*/ 1809750 h 1943100"/>
                      <a:gd name="connsiteX11" fmla="*/ 3600450 w 6372225"/>
                      <a:gd name="connsiteY11" fmla="*/ 1600200 h 1943100"/>
                      <a:gd name="connsiteX12" fmla="*/ 3124200 w 6372225"/>
                      <a:gd name="connsiteY12" fmla="*/ 1228725 h 1943100"/>
                      <a:gd name="connsiteX13" fmla="*/ 2695575 w 6372225"/>
                      <a:gd name="connsiteY13" fmla="*/ 885825 h 1943100"/>
                      <a:gd name="connsiteX14" fmla="*/ 2114550 w 6372225"/>
                      <a:gd name="connsiteY14" fmla="*/ 857250 h 1943100"/>
                      <a:gd name="connsiteX15" fmla="*/ 1428750 w 6372225"/>
                      <a:gd name="connsiteY15" fmla="*/ 1362075 h 1943100"/>
                      <a:gd name="connsiteX16" fmla="*/ 998042 w 6372225"/>
                      <a:gd name="connsiteY16" fmla="*/ 1678781 h 1943100"/>
                      <a:gd name="connsiteX17" fmla="*/ 594036 w 6372225"/>
                      <a:gd name="connsiteY17" fmla="*/ 1504950 h 1943100"/>
                      <a:gd name="connsiteX18" fmla="*/ 385889 w 6372225"/>
                      <a:gd name="connsiteY18" fmla="*/ 1504950 h 1943100"/>
                      <a:gd name="connsiteX19" fmla="*/ 85725 w 6372225"/>
                      <a:gd name="connsiteY19" fmla="*/ 1781175 h 1943100"/>
                      <a:gd name="connsiteX20" fmla="*/ 0 w 6372225"/>
                      <a:gd name="connsiteY20" fmla="*/ 1914525 h 1943100"/>
                      <a:gd name="connsiteX0" fmla="*/ 0 w 6372225"/>
                      <a:gd name="connsiteY0" fmla="*/ 1914525 h 1943100"/>
                      <a:gd name="connsiteX1" fmla="*/ 6372225 w 6372225"/>
                      <a:gd name="connsiteY1" fmla="*/ 1943100 h 1943100"/>
                      <a:gd name="connsiteX2" fmla="*/ 6372225 w 6372225"/>
                      <a:gd name="connsiteY2" fmla="*/ 1543050 h 1943100"/>
                      <a:gd name="connsiteX3" fmla="*/ 5810250 w 6372225"/>
                      <a:gd name="connsiteY3" fmla="*/ 1543050 h 1943100"/>
                      <a:gd name="connsiteX4" fmla="*/ 5343525 w 6372225"/>
                      <a:gd name="connsiteY4" fmla="*/ 1752600 h 1943100"/>
                      <a:gd name="connsiteX5" fmla="*/ 5133975 w 6372225"/>
                      <a:gd name="connsiteY5" fmla="*/ 1743075 h 1943100"/>
                      <a:gd name="connsiteX6" fmla="*/ 4733925 w 6372225"/>
                      <a:gd name="connsiteY6" fmla="*/ 504825 h 1943100"/>
                      <a:gd name="connsiteX7" fmla="*/ 4467225 w 6372225"/>
                      <a:gd name="connsiteY7" fmla="*/ 0 h 1943100"/>
                      <a:gd name="connsiteX8" fmla="*/ 4324350 w 6372225"/>
                      <a:gd name="connsiteY8" fmla="*/ 0 h 1943100"/>
                      <a:gd name="connsiteX9" fmla="*/ 4029075 w 6372225"/>
                      <a:gd name="connsiteY9" fmla="*/ 1314450 h 1943100"/>
                      <a:gd name="connsiteX10" fmla="*/ 3876675 w 6372225"/>
                      <a:gd name="connsiteY10" fmla="*/ 1809750 h 1943100"/>
                      <a:gd name="connsiteX11" fmla="*/ 3600450 w 6372225"/>
                      <a:gd name="connsiteY11" fmla="*/ 1600200 h 1943100"/>
                      <a:gd name="connsiteX12" fmla="*/ 3124200 w 6372225"/>
                      <a:gd name="connsiteY12" fmla="*/ 1228725 h 1943100"/>
                      <a:gd name="connsiteX13" fmla="*/ 2695575 w 6372225"/>
                      <a:gd name="connsiteY13" fmla="*/ 885825 h 1943100"/>
                      <a:gd name="connsiteX14" fmla="*/ 2114550 w 6372225"/>
                      <a:gd name="connsiteY14" fmla="*/ 857250 h 1943100"/>
                      <a:gd name="connsiteX15" fmla="*/ 1461961 w 6372225"/>
                      <a:gd name="connsiteY15" fmla="*/ 1376362 h 1943100"/>
                      <a:gd name="connsiteX16" fmla="*/ 998042 w 6372225"/>
                      <a:gd name="connsiteY16" fmla="*/ 1678781 h 1943100"/>
                      <a:gd name="connsiteX17" fmla="*/ 594036 w 6372225"/>
                      <a:gd name="connsiteY17" fmla="*/ 1504950 h 1943100"/>
                      <a:gd name="connsiteX18" fmla="*/ 385889 w 6372225"/>
                      <a:gd name="connsiteY18" fmla="*/ 1504950 h 1943100"/>
                      <a:gd name="connsiteX19" fmla="*/ 85725 w 6372225"/>
                      <a:gd name="connsiteY19" fmla="*/ 1781175 h 1943100"/>
                      <a:gd name="connsiteX20" fmla="*/ 0 w 6372225"/>
                      <a:gd name="connsiteY20" fmla="*/ 1914525 h 1943100"/>
                      <a:gd name="connsiteX0" fmla="*/ 0 w 6372225"/>
                      <a:gd name="connsiteY0" fmla="*/ 1914525 h 1943100"/>
                      <a:gd name="connsiteX1" fmla="*/ 6372225 w 6372225"/>
                      <a:gd name="connsiteY1" fmla="*/ 1943100 h 1943100"/>
                      <a:gd name="connsiteX2" fmla="*/ 6372225 w 6372225"/>
                      <a:gd name="connsiteY2" fmla="*/ 1543050 h 1943100"/>
                      <a:gd name="connsiteX3" fmla="*/ 5810250 w 6372225"/>
                      <a:gd name="connsiteY3" fmla="*/ 1543050 h 1943100"/>
                      <a:gd name="connsiteX4" fmla="*/ 5343525 w 6372225"/>
                      <a:gd name="connsiteY4" fmla="*/ 1752600 h 1943100"/>
                      <a:gd name="connsiteX5" fmla="*/ 5133975 w 6372225"/>
                      <a:gd name="connsiteY5" fmla="*/ 1743075 h 1943100"/>
                      <a:gd name="connsiteX6" fmla="*/ 4733925 w 6372225"/>
                      <a:gd name="connsiteY6" fmla="*/ 504825 h 1943100"/>
                      <a:gd name="connsiteX7" fmla="*/ 4467225 w 6372225"/>
                      <a:gd name="connsiteY7" fmla="*/ 0 h 1943100"/>
                      <a:gd name="connsiteX8" fmla="*/ 4324350 w 6372225"/>
                      <a:gd name="connsiteY8" fmla="*/ 0 h 1943100"/>
                      <a:gd name="connsiteX9" fmla="*/ 4029075 w 6372225"/>
                      <a:gd name="connsiteY9" fmla="*/ 1314450 h 1943100"/>
                      <a:gd name="connsiteX10" fmla="*/ 3876675 w 6372225"/>
                      <a:gd name="connsiteY10" fmla="*/ 1809750 h 1943100"/>
                      <a:gd name="connsiteX11" fmla="*/ 3600450 w 6372225"/>
                      <a:gd name="connsiteY11" fmla="*/ 1600200 h 1943100"/>
                      <a:gd name="connsiteX12" fmla="*/ 3124200 w 6372225"/>
                      <a:gd name="connsiteY12" fmla="*/ 1228725 h 1943100"/>
                      <a:gd name="connsiteX13" fmla="*/ 2695575 w 6372225"/>
                      <a:gd name="connsiteY13" fmla="*/ 885825 h 1943100"/>
                      <a:gd name="connsiteX14" fmla="*/ 2114550 w 6372225"/>
                      <a:gd name="connsiteY14" fmla="*/ 857250 h 1943100"/>
                      <a:gd name="connsiteX15" fmla="*/ 1461961 w 6372225"/>
                      <a:gd name="connsiteY15" fmla="*/ 1376362 h 1943100"/>
                      <a:gd name="connsiteX16" fmla="*/ 998042 w 6372225"/>
                      <a:gd name="connsiteY16" fmla="*/ 1678781 h 1943100"/>
                      <a:gd name="connsiteX17" fmla="*/ 594036 w 6372225"/>
                      <a:gd name="connsiteY17" fmla="*/ 1504950 h 1943100"/>
                      <a:gd name="connsiteX18" fmla="*/ 385889 w 6372225"/>
                      <a:gd name="connsiteY18" fmla="*/ 1504950 h 1943100"/>
                      <a:gd name="connsiteX19" fmla="*/ 85725 w 6372225"/>
                      <a:gd name="connsiteY19" fmla="*/ 1781175 h 1943100"/>
                      <a:gd name="connsiteX20" fmla="*/ 0 w 6372225"/>
                      <a:gd name="connsiteY20" fmla="*/ 1914525 h 1943100"/>
                      <a:gd name="connsiteX0" fmla="*/ 0 w 6372225"/>
                      <a:gd name="connsiteY0" fmla="*/ 1914525 h 1943100"/>
                      <a:gd name="connsiteX1" fmla="*/ 6372225 w 6372225"/>
                      <a:gd name="connsiteY1" fmla="*/ 1943100 h 1943100"/>
                      <a:gd name="connsiteX2" fmla="*/ 6372225 w 6372225"/>
                      <a:gd name="connsiteY2" fmla="*/ 1543050 h 1943100"/>
                      <a:gd name="connsiteX3" fmla="*/ 5810250 w 6372225"/>
                      <a:gd name="connsiteY3" fmla="*/ 1543050 h 1943100"/>
                      <a:gd name="connsiteX4" fmla="*/ 5343525 w 6372225"/>
                      <a:gd name="connsiteY4" fmla="*/ 1752600 h 1943100"/>
                      <a:gd name="connsiteX5" fmla="*/ 5133975 w 6372225"/>
                      <a:gd name="connsiteY5" fmla="*/ 1743075 h 1943100"/>
                      <a:gd name="connsiteX6" fmla="*/ 4733925 w 6372225"/>
                      <a:gd name="connsiteY6" fmla="*/ 504825 h 1943100"/>
                      <a:gd name="connsiteX7" fmla="*/ 4467225 w 6372225"/>
                      <a:gd name="connsiteY7" fmla="*/ 0 h 1943100"/>
                      <a:gd name="connsiteX8" fmla="*/ 4324350 w 6372225"/>
                      <a:gd name="connsiteY8" fmla="*/ 0 h 1943100"/>
                      <a:gd name="connsiteX9" fmla="*/ 4029075 w 6372225"/>
                      <a:gd name="connsiteY9" fmla="*/ 1314450 h 1943100"/>
                      <a:gd name="connsiteX10" fmla="*/ 3876675 w 6372225"/>
                      <a:gd name="connsiteY10" fmla="*/ 1809750 h 1943100"/>
                      <a:gd name="connsiteX11" fmla="*/ 3600450 w 6372225"/>
                      <a:gd name="connsiteY11" fmla="*/ 1600200 h 1943100"/>
                      <a:gd name="connsiteX12" fmla="*/ 3124200 w 6372225"/>
                      <a:gd name="connsiteY12" fmla="*/ 1228725 h 1943100"/>
                      <a:gd name="connsiteX13" fmla="*/ 2665385 w 6372225"/>
                      <a:gd name="connsiteY13" fmla="*/ 859631 h 1943100"/>
                      <a:gd name="connsiteX14" fmla="*/ 2114550 w 6372225"/>
                      <a:gd name="connsiteY14" fmla="*/ 857250 h 1943100"/>
                      <a:gd name="connsiteX15" fmla="*/ 1461961 w 6372225"/>
                      <a:gd name="connsiteY15" fmla="*/ 1376362 h 1943100"/>
                      <a:gd name="connsiteX16" fmla="*/ 998042 w 6372225"/>
                      <a:gd name="connsiteY16" fmla="*/ 1678781 h 1943100"/>
                      <a:gd name="connsiteX17" fmla="*/ 594036 w 6372225"/>
                      <a:gd name="connsiteY17" fmla="*/ 1504950 h 1943100"/>
                      <a:gd name="connsiteX18" fmla="*/ 385889 w 6372225"/>
                      <a:gd name="connsiteY18" fmla="*/ 1504950 h 1943100"/>
                      <a:gd name="connsiteX19" fmla="*/ 85725 w 6372225"/>
                      <a:gd name="connsiteY19" fmla="*/ 1781175 h 1943100"/>
                      <a:gd name="connsiteX20" fmla="*/ 0 w 6372225"/>
                      <a:gd name="connsiteY20" fmla="*/ 1914525 h 1943100"/>
                      <a:gd name="connsiteX0" fmla="*/ 0 w 6372225"/>
                      <a:gd name="connsiteY0" fmla="*/ 1914525 h 1943100"/>
                      <a:gd name="connsiteX1" fmla="*/ 6372225 w 6372225"/>
                      <a:gd name="connsiteY1" fmla="*/ 1943100 h 1943100"/>
                      <a:gd name="connsiteX2" fmla="*/ 6372225 w 6372225"/>
                      <a:gd name="connsiteY2" fmla="*/ 1543050 h 1943100"/>
                      <a:gd name="connsiteX3" fmla="*/ 5810250 w 6372225"/>
                      <a:gd name="connsiteY3" fmla="*/ 1543050 h 1943100"/>
                      <a:gd name="connsiteX4" fmla="*/ 5343525 w 6372225"/>
                      <a:gd name="connsiteY4" fmla="*/ 1752600 h 1943100"/>
                      <a:gd name="connsiteX5" fmla="*/ 5133975 w 6372225"/>
                      <a:gd name="connsiteY5" fmla="*/ 1743075 h 1943100"/>
                      <a:gd name="connsiteX6" fmla="*/ 4733925 w 6372225"/>
                      <a:gd name="connsiteY6" fmla="*/ 504825 h 1943100"/>
                      <a:gd name="connsiteX7" fmla="*/ 4467225 w 6372225"/>
                      <a:gd name="connsiteY7" fmla="*/ 0 h 1943100"/>
                      <a:gd name="connsiteX8" fmla="*/ 4324350 w 6372225"/>
                      <a:gd name="connsiteY8" fmla="*/ 0 h 1943100"/>
                      <a:gd name="connsiteX9" fmla="*/ 4029075 w 6372225"/>
                      <a:gd name="connsiteY9" fmla="*/ 1314450 h 1943100"/>
                      <a:gd name="connsiteX10" fmla="*/ 3876675 w 6372225"/>
                      <a:gd name="connsiteY10" fmla="*/ 1809750 h 1943100"/>
                      <a:gd name="connsiteX11" fmla="*/ 3600450 w 6372225"/>
                      <a:gd name="connsiteY11" fmla="*/ 1600200 h 1943100"/>
                      <a:gd name="connsiteX12" fmla="*/ 3124200 w 6372225"/>
                      <a:gd name="connsiteY12" fmla="*/ 1228725 h 1943100"/>
                      <a:gd name="connsiteX13" fmla="*/ 2662366 w 6372225"/>
                      <a:gd name="connsiteY13" fmla="*/ 866775 h 1943100"/>
                      <a:gd name="connsiteX14" fmla="*/ 2114550 w 6372225"/>
                      <a:gd name="connsiteY14" fmla="*/ 857250 h 1943100"/>
                      <a:gd name="connsiteX15" fmla="*/ 1461961 w 6372225"/>
                      <a:gd name="connsiteY15" fmla="*/ 1376362 h 1943100"/>
                      <a:gd name="connsiteX16" fmla="*/ 998042 w 6372225"/>
                      <a:gd name="connsiteY16" fmla="*/ 1678781 h 1943100"/>
                      <a:gd name="connsiteX17" fmla="*/ 594036 w 6372225"/>
                      <a:gd name="connsiteY17" fmla="*/ 1504950 h 1943100"/>
                      <a:gd name="connsiteX18" fmla="*/ 385889 w 6372225"/>
                      <a:gd name="connsiteY18" fmla="*/ 1504950 h 1943100"/>
                      <a:gd name="connsiteX19" fmla="*/ 85725 w 6372225"/>
                      <a:gd name="connsiteY19" fmla="*/ 1781175 h 1943100"/>
                      <a:gd name="connsiteX20" fmla="*/ 0 w 6372225"/>
                      <a:gd name="connsiteY20" fmla="*/ 1914525 h 1943100"/>
                      <a:gd name="connsiteX0" fmla="*/ 0 w 6372225"/>
                      <a:gd name="connsiteY0" fmla="*/ 1914525 h 1943100"/>
                      <a:gd name="connsiteX1" fmla="*/ 6372225 w 6372225"/>
                      <a:gd name="connsiteY1" fmla="*/ 1943100 h 1943100"/>
                      <a:gd name="connsiteX2" fmla="*/ 6372225 w 6372225"/>
                      <a:gd name="connsiteY2" fmla="*/ 1543050 h 1943100"/>
                      <a:gd name="connsiteX3" fmla="*/ 5810250 w 6372225"/>
                      <a:gd name="connsiteY3" fmla="*/ 1543050 h 1943100"/>
                      <a:gd name="connsiteX4" fmla="*/ 5343525 w 6372225"/>
                      <a:gd name="connsiteY4" fmla="*/ 1752600 h 1943100"/>
                      <a:gd name="connsiteX5" fmla="*/ 5133975 w 6372225"/>
                      <a:gd name="connsiteY5" fmla="*/ 1743075 h 1943100"/>
                      <a:gd name="connsiteX6" fmla="*/ 4733925 w 6372225"/>
                      <a:gd name="connsiteY6" fmla="*/ 504825 h 1943100"/>
                      <a:gd name="connsiteX7" fmla="*/ 4467225 w 6372225"/>
                      <a:gd name="connsiteY7" fmla="*/ 0 h 1943100"/>
                      <a:gd name="connsiteX8" fmla="*/ 4300197 w 6372225"/>
                      <a:gd name="connsiteY8" fmla="*/ 69057 h 1943100"/>
                      <a:gd name="connsiteX9" fmla="*/ 4029075 w 6372225"/>
                      <a:gd name="connsiteY9" fmla="*/ 1314450 h 1943100"/>
                      <a:gd name="connsiteX10" fmla="*/ 3876675 w 6372225"/>
                      <a:gd name="connsiteY10" fmla="*/ 1809750 h 1943100"/>
                      <a:gd name="connsiteX11" fmla="*/ 3600450 w 6372225"/>
                      <a:gd name="connsiteY11" fmla="*/ 1600200 h 1943100"/>
                      <a:gd name="connsiteX12" fmla="*/ 3124200 w 6372225"/>
                      <a:gd name="connsiteY12" fmla="*/ 1228725 h 1943100"/>
                      <a:gd name="connsiteX13" fmla="*/ 2662366 w 6372225"/>
                      <a:gd name="connsiteY13" fmla="*/ 866775 h 1943100"/>
                      <a:gd name="connsiteX14" fmla="*/ 2114550 w 6372225"/>
                      <a:gd name="connsiteY14" fmla="*/ 857250 h 1943100"/>
                      <a:gd name="connsiteX15" fmla="*/ 1461961 w 6372225"/>
                      <a:gd name="connsiteY15" fmla="*/ 1376362 h 1943100"/>
                      <a:gd name="connsiteX16" fmla="*/ 998042 w 6372225"/>
                      <a:gd name="connsiteY16" fmla="*/ 1678781 h 1943100"/>
                      <a:gd name="connsiteX17" fmla="*/ 594036 w 6372225"/>
                      <a:gd name="connsiteY17" fmla="*/ 1504950 h 1943100"/>
                      <a:gd name="connsiteX18" fmla="*/ 385889 w 6372225"/>
                      <a:gd name="connsiteY18" fmla="*/ 1504950 h 1943100"/>
                      <a:gd name="connsiteX19" fmla="*/ 85725 w 6372225"/>
                      <a:gd name="connsiteY19" fmla="*/ 1781175 h 1943100"/>
                      <a:gd name="connsiteX20" fmla="*/ 0 w 6372225"/>
                      <a:gd name="connsiteY20" fmla="*/ 1914525 h 1943100"/>
                      <a:gd name="connsiteX0" fmla="*/ 0 w 6372225"/>
                      <a:gd name="connsiteY0" fmla="*/ 1914525 h 1943100"/>
                      <a:gd name="connsiteX1" fmla="*/ 6372225 w 6372225"/>
                      <a:gd name="connsiteY1" fmla="*/ 1943100 h 1943100"/>
                      <a:gd name="connsiteX2" fmla="*/ 6372225 w 6372225"/>
                      <a:gd name="connsiteY2" fmla="*/ 1543050 h 1943100"/>
                      <a:gd name="connsiteX3" fmla="*/ 5810250 w 6372225"/>
                      <a:gd name="connsiteY3" fmla="*/ 1543050 h 1943100"/>
                      <a:gd name="connsiteX4" fmla="*/ 5343525 w 6372225"/>
                      <a:gd name="connsiteY4" fmla="*/ 1752600 h 1943100"/>
                      <a:gd name="connsiteX5" fmla="*/ 5133975 w 6372225"/>
                      <a:gd name="connsiteY5" fmla="*/ 1743075 h 1943100"/>
                      <a:gd name="connsiteX6" fmla="*/ 4733925 w 6372225"/>
                      <a:gd name="connsiteY6" fmla="*/ 504825 h 1943100"/>
                      <a:gd name="connsiteX7" fmla="*/ 4467225 w 6372225"/>
                      <a:gd name="connsiteY7" fmla="*/ 0 h 1943100"/>
                      <a:gd name="connsiteX8" fmla="*/ 4361948 w 6372225"/>
                      <a:gd name="connsiteY8" fmla="*/ 5050 h 1943100"/>
                      <a:gd name="connsiteX9" fmla="*/ 4300197 w 6372225"/>
                      <a:gd name="connsiteY9" fmla="*/ 69057 h 1943100"/>
                      <a:gd name="connsiteX10" fmla="*/ 4029075 w 6372225"/>
                      <a:gd name="connsiteY10" fmla="*/ 1314450 h 1943100"/>
                      <a:gd name="connsiteX11" fmla="*/ 3876675 w 6372225"/>
                      <a:gd name="connsiteY11" fmla="*/ 1809750 h 1943100"/>
                      <a:gd name="connsiteX12" fmla="*/ 3600450 w 6372225"/>
                      <a:gd name="connsiteY12" fmla="*/ 1600200 h 1943100"/>
                      <a:gd name="connsiteX13" fmla="*/ 3124200 w 6372225"/>
                      <a:gd name="connsiteY13" fmla="*/ 1228725 h 1943100"/>
                      <a:gd name="connsiteX14" fmla="*/ 2662366 w 6372225"/>
                      <a:gd name="connsiteY14" fmla="*/ 866775 h 1943100"/>
                      <a:gd name="connsiteX15" fmla="*/ 2114550 w 6372225"/>
                      <a:gd name="connsiteY15" fmla="*/ 857250 h 1943100"/>
                      <a:gd name="connsiteX16" fmla="*/ 1461961 w 6372225"/>
                      <a:gd name="connsiteY16" fmla="*/ 1376362 h 1943100"/>
                      <a:gd name="connsiteX17" fmla="*/ 998042 w 6372225"/>
                      <a:gd name="connsiteY17" fmla="*/ 1678781 h 1943100"/>
                      <a:gd name="connsiteX18" fmla="*/ 594036 w 6372225"/>
                      <a:gd name="connsiteY18" fmla="*/ 1504950 h 1943100"/>
                      <a:gd name="connsiteX19" fmla="*/ 385889 w 6372225"/>
                      <a:gd name="connsiteY19" fmla="*/ 1504950 h 1943100"/>
                      <a:gd name="connsiteX20" fmla="*/ 85725 w 6372225"/>
                      <a:gd name="connsiteY20" fmla="*/ 1781175 h 1943100"/>
                      <a:gd name="connsiteX21" fmla="*/ 0 w 6372225"/>
                      <a:gd name="connsiteY21" fmla="*/ 1914525 h 1943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372225" h="1943100">
                        <a:moveTo>
                          <a:pt x="0" y="1914525"/>
                        </a:moveTo>
                        <a:lnTo>
                          <a:pt x="6372225" y="1943100"/>
                        </a:lnTo>
                        <a:lnTo>
                          <a:pt x="6372225" y="1543050"/>
                        </a:lnTo>
                        <a:lnTo>
                          <a:pt x="5810250" y="1543050"/>
                        </a:lnTo>
                        <a:lnTo>
                          <a:pt x="5343525" y="1752600"/>
                        </a:lnTo>
                        <a:lnTo>
                          <a:pt x="5133975" y="1743075"/>
                        </a:lnTo>
                        <a:lnTo>
                          <a:pt x="4733925" y="504825"/>
                        </a:lnTo>
                        <a:lnTo>
                          <a:pt x="4467225" y="0"/>
                        </a:lnTo>
                        <a:cubicBezTo>
                          <a:pt x="4434145" y="12796"/>
                          <a:pt x="4395028" y="-7746"/>
                          <a:pt x="4361948" y="5050"/>
                        </a:cubicBezTo>
                        <a:lnTo>
                          <a:pt x="4300197" y="69057"/>
                        </a:lnTo>
                        <a:lnTo>
                          <a:pt x="4029075" y="1314450"/>
                        </a:lnTo>
                        <a:lnTo>
                          <a:pt x="3876675" y="1809750"/>
                        </a:lnTo>
                        <a:cubicBezTo>
                          <a:pt x="3787775" y="1762125"/>
                          <a:pt x="3698875" y="1704975"/>
                          <a:pt x="3600450" y="1600200"/>
                        </a:cubicBezTo>
                        <a:lnTo>
                          <a:pt x="3124200" y="1228725"/>
                        </a:lnTo>
                        <a:lnTo>
                          <a:pt x="2662366" y="866775"/>
                        </a:lnTo>
                        <a:cubicBezTo>
                          <a:pt x="2490916" y="857250"/>
                          <a:pt x="2447925" y="733425"/>
                          <a:pt x="2114550" y="857250"/>
                        </a:cubicBezTo>
                        <a:cubicBezTo>
                          <a:pt x="1897020" y="1030287"/>
                          <a:pt x="1745913" y="1127125"/>
                          <a:pt x="1461961" y="1376362"/>
                        </a:cubicBezTo>
                        <a:cubicBezTo>
                          <a:pt x="1318392" y="1481931"/>
                          <a:pt x="1205013" y="1585119"/>
                          <a:pt x="998042" y="1678781"/>
                        </a:cubicBezTo>
                        <a:cubicBezTo>
                          <a:pt x="867399" y="1670844"/>
                          <a:pt x="833835" y="1660525"/>
                          <a:pt x="594036" y="1504950"/>
                        </a:cubicBezTo>
                        <a:cubicBezTo>
                          <a:pt x="522641" y="1501775"/>
                          <a:pt x="508608" y="1467643"/>
                          <a:pt x="385889" y="1504950"/>
                        </a:cubicBezTo>
                        <a:lnTo>
                          <a:pt x="85725" y="1781175"/>
                        </a:lnTo>
                        <a:lnTo>
                          <a:pt x="0" y="1914525"/>
                        </a:lnTo>
                        <a:close/>
                      </a:path>
                    </a:pathLst>
                  </a:custGeom>
                </p:spPr>
                <p:style>
                  <a:lnRef idx="1">
                    <a:schemeClr val="accent3"/>
                  </a:lnRef>
                  <a:fillRef idx="3">
                    <a:schemeClr val="accent3"/>
                  </a:fillRef>
                  <a:effectRef idx="2">
                    <a:schemeClr val="accent3"/>
                  </a:effectRef>
                  <a:fontRef idx="minor">
                    <a:schemeClr val="lt1"/>
                  </a:fontRef>
                </p:style>
                <p:txBody>
                  <a:bodyPr vert="horz" wrap="square" lIns="51451" tIns="25726" rIns="51451" bIns="25726" numCol="1" rtlCol="0" anchor="ctr" anchorCtr="0" compatLnSpc="1">
                    <a:prstTxWarp prst="textNoShape">
                      <a:avLst/>
                    </a:prstTxWarp>
                  </a:bodyPr>
                  <a:lstStyle/>
                  <a:p>
                    <a:pPr marL="0" marR="0" lvl="0" indent="0" algn="ctr" defTabSz="685472" rtl="0" eaLnBrk="1" fontAlgn="base" latinLnBrk="0" hangingPunct="1">
                      <a:lnSpc>
                        <a:spcPct val="100000"/>
                      </a:lnSpc>
                      <a:spcBef>
                        <a:spcPct val="0"/>
                      </a:spcBef>
                      <a:spcAft>
                        <a:spcPct val="0"/>
                      </a:spcAft>
                      <a:buClrTx/>
                      <a:buSzTx/>
                      <a:buFontTx/>
                      <a:buNone/>
                      <a:tabLst/>
                      <a:defRPr/>
                    </a:pPr>
                    <a:endParaRPr kumimoji="0" lang="en-US" sz="1725" b="0" i="0" u="none" strike="noStrike" kern="120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mn-ea"/>
                      <a:cs typeface="+mn-cs"/>
                    </a:endParaRPr>
                  </a:p>
                </p:txBody>
              </p:sp>
              <p:sp>
                <p:nvSpPr>
                  <p:cNvPr id="56" name="Freeform 75">
                    <a:extLst>
                      <a:ext uri="{FF2B5EF4-FFF2-40B4-BE49-F238E27FC236}">
                        <a16:creationId xmlns:a16="http://schemas.microsoft.com/office/drawing/2014/main" id="{24293F1A-2E89-486E-AB47-B3988DD47693}"/>
                      </a:ext>
                    </a:extLst>
                  </p:cNvPr>
                  <p:cNvSpPr/>
                  <p:nvPr/>
                </p:nvSpPr>
                <p:spPr>
                  <a:xfrm>
                    <a:off x="573023" y="2744771"/>
                    <a:ext cx="3783601" cy="1528763"/>
                  </a:xfrm>
                  <a:custGeom>
                    <a:avLst/>
                    <a:gdLst>
                      <a:gd name="connsiteX0" fmla="*/ 4991100 w 5010150"/>
                      <a:gd name="connsiteY0" fmla="*/ 2047875 h 2047875"/>
                      <a:gd name="connsiteX1" fmla="*/ 0 w 5010150"/>
                      <a:gd name="connsiteY1" fmla="*/ 2019300 h 2047875"/>
                      <a:gd name="connsiteX2" fmla="*/ 533400 w 5010150"/>
                      <a:gd name="connsiteY2" fmla="*/ 1504950 h 2047875"/>
                      <a:gd name="connsiteX3" fmla="*/ 1371600 w 5010150"/>
                      <a:gd name="connsiteY3" fmla="*/ 1495425 h 2047875"/>
                      <a:gd name="connsiteX4" fmla="*/ 2228850 w 5010150"/>
                      <a:gd name="connsiteY4" fmla="*/ 752475 h 2047875"/>
                      <a:gd name="connsiteX5" fmla="*/ 3429000 w 5010150"/>
                      <a:gd name="connsiteY5" fmla="*/ 762000 h 2047875"/>
                      <a:gd name="connsiteX6" fmla="*/ 3695700 w 5010150"/>
                      <a:gd name="connsiteY6" fmla="*/ 0 h 2047875"/>
                      <a:gd name="connsiteX7" fmla="*/ 5010150 w 5010150"/>
                      <a:gd name="connsiteY7" fmla="*/ 0 h 2047875"/>
                      <a:gd name="connsiteX8" fmla="*/ 4991100 w 5010150"/>
                      <a:gd name="connsiteY8" fmla="*/ 2047875 h 2047875"/>
                      <a:gd name="connsiteX0" fmla="*/ 4991100 w 5010150"/>
                      <a:gd name="connsiteY0" fmla="*/ 2047875 h 2047875"/>
                      <a:gd name="connsiteX1" fmla="*/ 0 w 5010150"/>
                      <a:gd name="connsiteY1" fmla="*/ 2019300 h 2047875"/>
                      <a:gd name="connsiteX2" fmla="*/ 800100 w 5010150"/>
                      <a:gd name="connsiteY2" fmla="*/ 1495425 h 2047875"/>
                      <a:gd name="connsiteX3" fmla="*/ 1371600 w 5010150"/>
                      <a:gd name="connsiteY3" fmla="*/ 1495425 h 2047875"/>
                      <a:gd name="connsiteX4" fmla="*/ 2228850 w 5010150"/>
                      <a:gd name="connsiteY4" fmla="*/ 752475 h 2047875"/>
                      <a:gd name="connsiteX5" fmla="*/ 3429000 w 5010150"/>
                      <a:gd name="connsiteY5" fmla="*/ 762000 h 2047875"/>
                      <a:gd name="connsiteX6" fmla="*/ 3695700 w 5010150"/>
                      <a:gd name="connsiteY6" fmla="*/ 0 h 2047875"/>
                      <a:gd name="connsiteX7" fmla="*/ 5010150 w 5010150"/>
                      <a:gd name="connsiteY7" fmla="*/ 0 h 2047875"/>
                      <a:gd name="connsiteX8" fmla="*/ 4991100 w 5010150"/>
                      <a:gd name="connsiteY8" fmla="*/ 2047875 h 2047875"/>
                      <a:gd name="connsiteX0" fmla="*/ 4991100 w 5010150"/>
                      <a:gd name="connsiteY0" fmla="*/ 2047875 h 2047875"/>
                      <a:gd name="connsiteX1" fmla="*/ 0 w 5010150"/>
                      <a:gd name="connsiteY1" fmla="*/ 2019300 h 2047875"/>
                      <a:gd name="connsiteX2" fmla="*/ 800100 w 5010150"/>
                      <a:gd name="connsiteY2" fmla="*/ 1495425 h 2047875"/>
                      <a:gd name="connsiteX3" fmla="*/ 1543050 w 5010150"/>
                      <a:gd name="connsiteY3" fmla="*/ 1495425 h 2047875"/>
                      <a:gd name="connsiteX4" fmla="*/ 2228850 w 5010150"/>
                      <a:gd name="connsiteY4" fmla="*/ 752475 h 2047875"/>
                      <a:gd name="connsiteX5" fmla="*/ 3429000 w 5010150"/>
                      <a:gd name="connsiteY5" fmla="*/ 762000 h 2047875"/>
                      <a:gd name="connsiteX6" fmla="*/ 3695700 w 5010150"/>
                      <a:gd name="connsiteY6" fmla="*/ 0 h 2047875"/>
                      <a:gd name="connsiteX7" fmla="*/ 5010150 w 5010150"/>
                      <a:gd name="connsiteY7" fmla="*/ 0 h 2047875"/>
                      <a:gd name="connsiteX8" fmla="*/ 4991100 w 5010150"/>
                      <a:gd name="connsiteY8" fmla="*/ 2047875 h 2047875"/>
                      <a:gd name="connsiteX0" fmla="*/ 4991100 w 5010150"/>
                      <a:gd name="connsiteY0" fmla="*/ 2047875 h 2047875"/>
                      <a:gd name="connsiteX1" fmla="*/ 0 w 5010150"/>
                      <a:gd name="connsiteY1" fmla="*/ 2019300 h 2047875"/>
                      <a:gd name="connsiteX2" fmla="*/ 800100 w 5010150"/>
                      <a:gd name="connsiteY2" fmla="*/ 1495425 h 2047875"/>
                      <a:gd name="connsiteX3" fmla="*/ 1543050 w 5010150"/>
                      <a:gd name="connsiteY3" fmla="*/ 1495425 h 2047875"/>
                      <a:gd name="connsiteX4" fmla="*/ 2566987 w 5010150"/>
                      <a:gd name="connsiteY4" fmla="*/ 757238 h 2047875"/>
                      <a:gd name="connsiteX5" fmla="*/ 3429000 w 5010150"/>
                      <a:gd name="connsiteY5" fmla="*/ 762000 h 2047875"/>
                      <a:gd name="connsiteX6" fmla="*/ 3695700 w 5010150"/>
                      <a:gd name="connsiteY6" fmla="*/ 0 h 2047875"/>
                      <a:gd name="connsiteX7" fmla="*/ 5010150 w 5010150"/>
                      <a:gd name="connsiteY7" fmla="*/ 0 h 2047875"/>
                      <a:gd name="connsiteX8" fmla="*/ 4991100 w 5010150"/>
                      <a:gd name="connsiteY8" fmla="*/ 2047875 h 2047875"/>
                      <a:gd name="connsiteX0" fmla="*/ 4991100 w 5010150"/>
                      <a:gd name="connsiteY0" fmla="*/ 2047875 h 2047875"/>
                      <a:gd name="connsiteX1" fmla="*/ 0 w 5010150"/>
                      <a:gd name="connsiteY1" fmla="*/ 2019300 h 2047875"/>
                      <a:gd name="connsiteX2" fmla="*/ 800100 w 5010150"/>
                      <a:gd name="connsiteY2" fmla="*/ 1495425 h 2047875"/>
                      <a:gd name="connsiteX3" fmla="*/ 1543050 w 5010150"/>
                      <a:gd name="connsiteY3" fmla="*/ 1495425 h 2047875"/>
                      <a:gd name="connsiteX4" fmla="*/ 2566987 w 5010150"/>
                      <a:gd name="connsiteY4" fmla="*/ 757238 h 2047875"/>
                      <a:gd name="connsiteX5" fmla="*/ 3429000 w 5010150"/>
                      <a:gd name="connsiteY5" fmla="*/ 762000 h 2047875"/>
                      <a:gd name="connsiteX6" fmla="*/ 4205288 w 5010150"/>
                      <a:gd name="connsiteY6" fmla="*/ 0 h 2047875"/>
                      <a:gd name="connsiteX7" fmla="*/ 5010150 w 5010150"/>
                      <a:gd name="connsiteY7" fmla="*/ 0 h 2047875"/>
                      <a:gd name="connsiteX8" fmla="*/ 4991100 w 5010150"/>
                      <a:gd name="connsiteY8" fmla="*/ 2047875 h 2047875"/>
                      <a:gd name="connsiteX0" fmla="*/ 5043488 w 5043488"/>
                      <a:gd name="connsiteY0" fmla="*/ 2038350 h 2038350"/>
                      <a:gd name="connsiteX1" fmla="*/ 0 w 5043488"/>
                      <a:gd name="connsiteY1" fmla="*/ 2019300 h 2038350"/>
                      <a:gd name="connsiteX2" fmla="*/ 800100 w 5043488"/>
                      <a:gd name="connsiteY2" fmla="*/ 1495425 h 2038350"/>
                      <a:gd name="connsiteX3" fmla="*/ 1543050 w 5043488"/>
                      <a:gd name="connsiteY3" fmla="*/ 1495425 h 2038350"/>
                      <a:gd name="connsiteX4" fmla="*/ 2566987 w 5043488"/>
                      <a:gd name="connsiteY4" fmla="*/ 757238 h 2038350"/>
                      <a:gd name="connsiteX5" fmla="*/ 3429000 w 5043488"/>
                      <a:gd name="connsiteY5" fmla="*/ 762000 h 2038350"/>
                      <a:gd name="connsiteX6" fmla="*/ 4205288 w 5043488"/>
                      <a:gd name="connsiteY6" fmla="*/ 0 h 2038350"/>
                      <a:gd name="connsiteX7" fmla="*/ 5010150 w 5043488"/>
                      <a:gd name="connsiteY7" fmla="*/ 0 h 2038350"/>
                      <a:gd name="connsiteX8" fmla="*/ 5043488 w 5043488"/>
                      <a:gd name="connsiteY8" fmla="*/ 2038350 h 2038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43488" h="2038350">
                        <a:moveTo>
                          <a:pt x="5043488" y="2038350"/>
                        </a:moveTo>
                        <a:lnTo>
                          <a:pt x="0" y="2019300"/>
                        </a:lnTo>
                        <a:lnTo>
                          <a:pt x="800100" y="1495425"/>
                        </a:lnTo>
                        <a:lnTo>
                          <a:pt x="1543050" y="1495425"/>
                        </a:lnTo>
                        <a:lnTo>
                          <a:pt x="2566987" y="757238"/>
                        </a:lnTo>
                        <a:lnTo>
                          <a:pt x="3429000" y="762000"/>
                        </a:lnTo>
                        <a:lnTo>
                          <a:pt x="4205288" y="0"/>
                        </a:lnTo>
                        <a:lnTo>
                          <a:pt x="5010150" y="0"/>
                        </a:lnTo>
                        <a:lnTo>
                          <a:pt x="5043488" y="2038350"/>
                        </a:lnTo>
                        <a:close/>
                      </a:path>
                    </a:pathLst>
                  </a:custGeom>
                </p:spPr>
                <p:style>
                  <a:lnRef idx="1">
                    <a:schemeClr val="accent2"/>
                  </a:lnRef>
                  <a:fillRef idx="3">
                    <a:schemeClr val="accent2"/>
                  </a:fillRef>
                  <a:effectRef idx="2">
                    <a:schemeClr val="accent2"/>
                  </a:effectRef>
                  <a:fontRef idx="minor">
                    <a:schemeClr val="lt1"/>
                  </a:fontRef>
                </p:style>
                <p:txBody>
                  <a:bodyPr vert="horz" wrap="square" lIns="51451" tIns="25726" rIns="51451" bIns="25726" numCol="1" rtlCol="0" anchor="ctr" anchorCtr="0" compatLnSpc="1">
                    <a:prstTxWarp prst="textNoShape">
                      <a:avLst/>
                    </a:prstTxWarp>
                  </a:bodyPr>
                  <a:lstStyle/>
                  <a:p>
                    <a:pPr marL="0" marR="0" lvl="0" indent="0" algn="ctr" defTabSz="685472" rtl="0" eaLnBrk="1" fontAlgn="base" latinLnBrk="0" hangingPunct="1">
                      <a:lnSpc>
                        <a:spcPct val="100000"/>
                      </a:lnSpc>
                      <a:spcBef>
                        <a:spcPct val="0"/>
                      </a:spcBef>
                      <a:spcAft>
                        <a:spcPct val="0"/>
                      </a:spcAft>
                      <a:buClrTx/>
                      <a:buSzTx/>
                      <a:buFontTx/>
                      <a:buNone/>
                      <a:tabLst/>
                      <a:defRPr/>
                    </a:pPr>
                    <a:endParaRPr kumimoji="0" lang="en-US" sz="1725" b="0" i="0" u="none" strike="noStrike" kern="120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mn-ea"/>
                      <a:cs typeface="+mn-cs"/>
                    </a:endParaRPr>
                  </a:p>
                </p:txBody>
              </p:sp>
              <p:cxnSp>
                <p:nvCxnSpPr>
                  <p:cNvPr id="57" name="Straight Connector 56">
                    <a:extLst>
                      <a:ext uri="{FF2B5EF4-FFF2-40B4-BE49-F238E27FC236}">
                        <a16:creationId xmlns:a16="http://schemas.microsoft.com/office/drawing/2014/main" id="{6AFB4401-B12B-4690-8F1F-AA898FF910DB}"/>
                      </a:ext>
                    </a:extLst>
                  </p:cNvPr>
                  <p:cNvCxnSpPr/>
                  <p:nvPr/>
                </p:nvCxnSpPr>
                <p:spPr>
                  <a:xfrm>
                    <a:off x="573023" y="4269961"/>
                    <a:ext cx="3787310" cy="0"/>
                  </a:xfrm>
                  <a:prstGeom prst="line">
                    <a:avLst/>
                  </a:prstGeom>
                </p:spPr>
                <p:style>
                  <a:lnRef idx="2">
                    <a:schemeClr val="accent1"/>
                  </a:lnRef>
                  <a:fillRef idx="0">
                    <a:schemeClr val="accent1"/>
                  </a:fillRef>
                  <a:effectRef idx="1">
                    <a:schemeClr val="accent1"/>
                  </a:effectRef>
                  <a:fontRef idx="minor">
                    <a:schemeClr val="tx1"/>
                  </a:fontRef>
                </p:style>
              </p:cxnSp>
              <p:sp>
                <p:nvSpPr>
                  <p:cNvPr id="58" name="Freeform 77">
                    <a:extLst>
                      <a:ext uri="{FF2B5EF4-FFF2-40B4-BE49-F238E27FC236}">
                        <a16:creationId xmlns:a16="http://schemas.microsoft.com/office/drawing/2014/main" id="{D381B3AB-D320-4F7A-912E-B125C521593A}"/>
                      </a:ext>
                    </a:extLst>
                  </p:cNvPr>
                  <p:cNvSpPr/>
                  <p:nvPr/>
                </p:nvSpPr>
                <p:spPr>
                  <a:xfrm>
                    <a:off x="2218714" y="3314701"/>
                    <a:ext cx="821745" cy="850106"/>
                  </a:xfrm>
                  <a:custGeom>
                    <a:avLst/>
                    <a:gdLst>
                      <a:gd name="connsiteX0" fmla="*/ 0 w 1095375"/>
                      <a:gd name="connsiteY0" fmla="*/ 266700 h 1133475"/>
                      <a:gd name="connsiteX1" fmla="*/ 166687 w 1095375"/>
                      <a:gd name="connsiteY1" fmla="*/ 395288 h 1133475"/>
                      <a:gd name="connsiteX2" fmla="*/ 290512 w 1095375"/>
                      <a:gd name="connsiteY2" fmla="*/ 528638 h 1133475"/>
                      <a:gd name="connsiteX3" fmla="*/ 423862 w 1095375"/>
                      <a:gd name="connsiteY3" fmla="*/ 661988 h 1133475"/>
                      <a:gd name="connsiteX4" fmla="*/ 509587 w 1095375"/>
                      <a:gd name="connsiteY4" fmla="*/ 723900 h 1133475"/>
                      <a:gd name="connsiteX5" fmla="*/ 566737 w 1095375"/>
                      <a:gd name="connsiteY5" fmla="*/ 790575 h 1133475"/>
                      <a:gd name="connsiteX6" fmla="*/ 657225 w 1095375"/>
                      <a:gd name="connsiteY6" fmla="*/ 900113 h 1133475"/>
                      <a:gd name="connsiteX7" fmla="*/ 733425 w 1095375"/>
                      <a:gd name="connsiteY7" fmla="*/ 1047750 h 1133475"/>
                      <a:gd name="connsiteX8" fmla="*/ 785812 w 1095375"/>
                      <a:gd name="connsiteY8" fmla="*/ 1133475 h 1133475"/>
                      <a:gd name="connsiteX9" fmla="*/ 876300 w 1095375"/>
                      <a:gd name="connsiteY9" fmla="*/ 1114425 h 1133475"/>
                      <a:gd name="connsiteX10" fmla="*/ 933450 w 1095375"/>
                      <a:gd name="connsiteY10" fmla="*/ 947738 h 1133475"/>
                      <a:gd name="connsiteX11" fmla="*/ 1000125 w 1095375"/>
                      <a:gd name="connsiteY11" fmla="*/ 609600 h 1133475"/>
                      <a:gd name="connsiteX12" fmla="*/ 1047750 w 1095375"/>
                      <a:gd name="connsiteY12" fmla="*/ 371475 h 1133475"/>
                      <a:gd name="connsiteX13" fmla="*/ 1090612 w 1095375"/>
                      <a:gd name="connsiteY13" fmla="*/ 38100 h 1133475"/>
                      <a:gd name="connsiteX14" fmla="*/ 1095375 w 1095375"/>
                      <a:gd name="connsiteY14" fmla="*/ 0 h 1133475"/>
                      <a:gd name="connsiteX15" fmla="*/ 395287 w 1095375"/>
                      <a:gd name="connsiteY15" fmla="*/ 4763 h 1133475"/>
                      <a:gd name="connsiteX16" fmla="*/ 0 w 1095375"/>
                      <a:gd name="connsiteY16" fmla="*/ 266700 h 113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95375" h="1133475">
                        <a:moveTo>
                          <a:pt x="0" y="266700"/>
                        </a:moveTo>
                        <a:lnTo>
                          <a:pt x="166687" y="395288"/>
                        </a:lnTo>
                        <a:lnTo>
                          <a:pt x="290512" y="528638"/>
                        </a:lnTo>
                        <a:lnTo>
                          <a:pt x="423862" y="661988"/>
                        </a:lnTo>
                        <a:lnTo>
                          <a:pt x="509587" y="723900"/>
                        </a:lnTo>
                        <a:lnTo>
                          <a:pt x="566737" y="790575"/>
                        </a:lnTo>
                        <a:lnTo>
                          <a:pt x="657225" y="900113"/>
                        </a:lnTo>
                        <a:lnTo>
                          <a:pt x="733425" y="1047750"/>
                        </a:lnTo>
                        <a:lnTo>
                          <a:pt x="785812" y="1133475"/>
                        </a:lnTo>
                        <a:lnTo>
                          <a:pt x="876300" y="1114425"/>
                        </a:lnTo>
                        <a:lnTo>
                          <a:pt x="933450" y="947738"/>
                        </a:lnTo>
                        <a:lnTo>
                          <a:pt x="1000125" y="609600"/>
                        </a:lnTo>
                        <a:lnTo>
                          <a:pt x="1047750" y="371475"/>
                        </a:lnTo>
                        <a:lnTo>
                          <a:pt x="1090612" y="38100"/>
                        </a:lnTo>
                        <a:lnTo>
                          <a:pt x="1095375" y="0"/>
                        </a:lnTo>
                        <a:lnTo>
                          <a:pt x="395287" y="4763"/>
                        </a:lnTo>
                        <a:lnTo>
                          <a:pt x="0" y="266700"/>
                        </a:lnTo>
                        <a:close/>
                      </a:path>
                    </a:pathLst>
                  </a:custGeom>
                  <a:solidFill>
                    <a:srgbClr val="FFC000"/>
                  </a:solidFill>
                  <a:ln>
                    <a:solidFill>
                      <a:srgbClr val="FFC000"/>
                    </a:solidFill>
                  </a:ln>
                </p:spPr>
                <p:style>
                  <a:lnRef idx="1">
                    <a:schemeClr val="accent2"/>
                  </a:lnRef>
                  <a:fillRef idx="3">
                    <a:schemeClr val="accent2"/>
                  </a:fillRef>
                  <a:effectRef idx="2">
                    <a:schemeClr val="accent2"/>
                  </a:effectRef>
                  <a:fontRef idx="minor">
                    <a:schemeClr val="lt1"/>
                  </a:fontRef>
                </p:style>
                <p:txBody>
                  <a:bodyPr vert="horz" wrap="square" lIns="51451" tIns="25726" rIns="51451" bIns="25726" numCol="1" rtlCol="0" anchor="ctr" anchorCtr="0" compatLnSpc="1">
                    <a:prstTxWarp prst="textNoShape">
                      <a:avLst/>
                    </a:prstTxWarp>
                  </a:bodyPr>
                  <a:lstStyle/>
                  <a:p>
                    <a:pPr marL="0" marR="0" lvl="0" indent="0" algn="ctr" defTabSz="685472" rtl="0" eaLnBrk="1" fontAlgn="base" latinLnBrk="0" hangingPunct="1">
                      <a:lnSpc>
                        <a:spcPct val="100000"/>
                      </a:lnSpc>
                      <a:spcBef>
                        <a:spcPct val="0"/>
                      </a:spcBef>
                      <a:spcAft>
                        <a:spcPct val="0"/>
                      </a:spcAft>
                      <a:buClrTx/>
                      <a:buSzTx/>
                      <a:buFontTx/>
                      <a:buNone/>
                      <a:tabLst/>
                      <a:defRPr/>
                    </a:pPr>
                    <a:endParaRPr kumimoji="0" lang="en-US" sz="1725" b="0" i="0" u="none" strike="noStrike" kern="120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mn-ea"/>
                      <a:cs typeface="+mn-cs"/>
                    </a:endParaRPr>
                  </a:p>
                </p:txBody>
              </p:sp>
              <p:sp>
                <p:nvSpPr>
                  <p:cNvPr id="59" name="Freeform 78">
                    <a:extLst>
                      <a:ext uri="{FF2B5EF4-FFF2-40B4-BE49-F238E27FC236}">
                        <a16:creationId xmlns:a16="http://schemas.microsoft.com/office/drawing/2014/main" id="{AD66EC77-EDD8-41D3-9A27-564CAAD417B9}"/>
                      </a:ext>
                    </a:extLst>
                  </p:cNvPr>
                  <p:cNvSpPr/>
                  <p:nvPr/>
                </p:nvSpPr>
                <p:spPr>
                  <a:xfrm>
                    <a:off x="1003959" y="3871913"/>
                    <a:ext cx="425163" cy="200025"/>
                  </a:xfrm>
                  <a:custGeom>
                    <a:avLst/>
                    <a:gdLst>
                      <a:gd name="connsiteX0" fmla="*/ 0 w 566737"/>
                      <a:gd name="connsiteY0" fmla="*/ 152400 h 266700"/>
                      <a:gd name="connsiteX1" fmla="*/ 90487 w 566737"/>
                      <a:gd name="connsiteY1" fmla="*/ 233363 h 266700"/>
                      <a:gd name="connsiteX2" fmla="*/ 190500 w 566737"/>
                      <a:gd name="connsiteY2" fmla="*/ 266700 h 266700"/>
                      <a:gd name="connsiteX3" fmla="*/ 280987 w 566737"/>
                      <a:gd name="connsiteY3" fmla="*/ 252413 h 266700"/>
                      <a:gd name="connsiteX4" fmla="*/ 366712 w 566737"/>
                      <a:gd name="connsiteY4" fmla="*/ 195263 h 266700"/>
                      <a:gd name="connsiteX5" fmla="*/ 485775 w 566737"/>
                      <a:gd name="connsiteY5" fmla="*/ 61913 h 266700"/>
                      <a:gd name="connsiteX6" fmla="*/ 566737 w 566737"/>
                      <a:gd name="connsiteY6" fmla="*/ 0 h 266700"/>
                      <a:gd name="connsiteX7" fmla="*/ 257175 w 566737"/>
                      <a:gd name="connsiteY7" fmla="*/ 0 h 266700"/>
                      <a:gd name="connsiteX8" fmla="*/ 223837 w 566737"/>
                      <a:gd name="connsiteY8" fmla="*/ 9525 h 266700"/>
                      <a:gd name="connsiteX9" fmla="*/ 0 w 566737"/>
                      <a:gd name="connsiteY9" fmla="*/ 152400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6737" h="266700">
                        <a:moveTo>
                          <a:pt x="0" y="152400"/>
                        </a:moveTo>
                        <a:lnTo>
                          <a:pt x="90487" y="233363"/>
                        </a:lnTo>
                        <a:lnTo>
                          <a:pt x="190500" y="266700"/>
                        </a:lnTo>
                        <a:lnTo>
                          <a:pt x="280987" y="252413"/>
                        </a:lnTo>
                        <a:lnTo>
                          <a:pt x="366712" y="195263"/>
                        </a:lnTo>
                        <a:lnTo>
                          <a:pt x="485775" y="61913"/>
                        </a:lnTo>
                        <a:lnTo>
                          <a:pt x="566737" y="0"/>
                        </a:lnTo>
                        <a:lnTo>
                          <a:pt x="257175" y="0"/>
                        </a:lnTo>
                        <a:lnTo>
                          <a:pt x="223837" y="9525"/>
                        </a:lnTo>
                        <a:lnTo>
                          <a:pt x="0" y="152400"/>
                        </a:lnTo>
                        <a:close/>
                      </a:path>
                    </a:pathLst>
                  </a:custGeom>
                  <a:solidFill>
                    <a:srgbClr val="FFC000"/>
                  </a:solidFill>
                  <a:ln>
                    <a:solidFill>
                      <a:srgbClr val="FFC000"/>
                    </a:solidFill>
                  </a:ln>
                </p:spPr>
                <p:style>
                  <a:lnRef idx="1">
                    <a:schemeClr val="accent2"/>
                  </a:lnRef>
                  <a:fillRef idx="3">
                    <a:schemeClr val="accent2"/>
                  </a:fillRef>
                  <a:effectRef idx="2">
                    <a:schemeClr val="accent2"/>
                  </a:effectRef>
                  <a:fontRef idx="minor">
                    <a:schemeClr val="lt1"/>
                  </a:fontRef>
                </p:style>
                <p:txBody>
                  <a:bodyPr vert="horz" wrap="square" lIns="51451" tIns="25726" rIns="51451" bIns="25726" numCol="1" rtlCol="0" anchor="ctr" anchorCtr="0" compatLnSpc="1">
                    <a:prstTxWarp prst="textNoShape">
                      <a:avLst/>
                    </a:prstTxWarp>
                  </a:bodyPr>
                  <a:lstStyle/>
                  <a:p>
                    <a:pPr marL="0" marR="0" lvl="0" indent="0" algn="ctr" defTabSz="685472" rtl="0" eaLnBrk="1" fontAlgn="base" latinLnBrk="0" hangingPunct="1">
                      <a:lnSpc>
                        <a:spcPct val="100000"/>
                      </a:lnSpc>
                      <a:spcBef>
                        <a:spcPct val="0"/>
                      </a:spcBef>
                      <a:spcAft>
                        <a:spcPct val="0"/>
                      </a:spcAft>
                      <a:buClrTx/>
                      <a:buSzTx/>
                      <a:buFontTx/>
                      <a:buNone/>
                      <a:tabLst/>
                      <a:defRPr/>
                    </a:pPr>
                    <a:endParaRPr kumimoji="0" lang="en-US" sz="1725" b="0" i="0" u="none" strike="noStrike" kern="120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mn-ea"/>
                      <a:cs typeface="+mn-cs"/>
                    </a:endParaRPr>
                  </a:p>
                </p:txBody>
              </p:sp>
              <p:sp>
                <p:nvSpPr>
                  <p:cNvPr id="60" name="Freeform 79">
                    <a:extLst>
                      <a:ext uri="{FF2B5EF4-FFF2-40B4-BE49-F238E27FC236}">
                        <a16:creationId xmlns:a16="http://schemas.microsoft.com/office/drawing/2014/main" id="{2CEDA6DA-9E94-44EF-B04D-48978B227D7E}"/>
                      </a:ext>
                    </a:extLst>
                  </p:cNvPr>
                  <p:cNvSpPr/>
                  <p:nvPr/>
                </p:nvSpPr>
                <p:spPr>
                  <a:xfrm>
                    <a:off x="3369157" y="2761061"/>
                    <a:ext cx="971803" cy="1368028"/>
                  </a:xfrm>
                  <a:custGeom>
                    <a:avLst/>
                    <a:gdLst>
                      <a:gd name="connsiteX0" fmla="*/ 0 w 1285875"/>
                      <a:gd name="connsiteY0" fmla="*/ 461963 h 1828800"/>
                      <a:gd name="connsiteX1" fmla="*/ 80962 w 1285875"/>
                      <a:gd name="connsiteY1" fmla="*/ 681038 h 1828800"/>
                      <a:gd name="connsiteX2" fmla="*/ 123825 w 1285875"/>
                      <a:gd name="connsiteY2" fmla="*/ 847725 h 1828800"/>
                      <a:gd name="connsiteX3" fmla="*/ 180975 w 1285875"/>
                      <a:gd name="connsiteY3" fmla="*/ 1023938 h 1828800"/>
                      <a:gd name="connsiteX4" fmla="*/ 233362 w 1285875"/>
                      <a:gd name="connsiteY4" fmla="*/ 1281113 h 1828800"/>
                      <a:gd name="connsiteX5" fmla="*/ 257175 w 1285875"/>
                      <a:gd name="connsiteY5" fmla="*/ 1547813 h 1828800"/>
                      <a:gd name="connsiteX6" fmla="*/ 319087 w 1285875"/>
                      <a:gd name="connsiteY6" fmla="*/ 1724025 h 1828800"/>
                      <a:gd name="connsiteX7" fmla="*/ 390525 w 1285875"/>
                      <a:gd name="connsiteY7" fmla="*/ 1824038 h 1828800"/>
                      <a:gd name="connsiteX8" fmla="*/ 476250 w 1285875"/>
                      <a:gd name="connsiteY8" fmla="*/ 1828800 h 1828800"/>
                      <a:gd name="connsiteX9" fmla="*/ 552450 w 1285875"/>
                      <a:gd name="connsiteY9" fmla="*/ 1790700 h 1828800"/>
                      <a:gd name="connsiteX10" fmla="*/ 681037 w 1285875"/>
                      <a:gd name="connsiteY10" fmla="*/ 1695450 h 1828800"/>
                      <a:gd name="connsiteX11" fmla="*/ 852487 w 1285875"/>
                      <a:gd name="connsiteY11" fmla="*/ 1609725 h 1828800"/>
                      <a:gd name="connsiteX12" fmla="*/ 1028700 w 1285875"/>
                      <a:gd name="connsiteY12" fmla="*/ 1595438 h 1828800"/>
                      <a:gd name="connsiteX13" fmla="*/ 1243012 w 1285875"/>
                      <a:gd name="connsiteY13" fmla="*/ 1595438 h 1828800"/>
                      <a:gd name="connsiteX14" fmla="*/ 1243012 w 1285875"/>
                      <a:gd name="connsiteY14" fmla="*/ 1595438 h 1828800"/>
                      <a:gd name="connsiteX15" fmla="*/ 1285875 w 1285875"/>
                      <a:gd name="connsiteY15" fmla="*/ 9525 h 1828800"/>
                      <a:gd name="connsiteX16" fmla="*/ 466725 w 1285875"/>
                      <a:gd name="connsiteY16" fmla="*/ 0 h 1828800"/>
                      <a:gd name="connsiteX17" fmla="*/ 0 w 1285875"/>
                      <a:gd name="connsiteY17" fmla="*/ 461963 h 1828800"/>
                      <a:gd name="connsiteX0" fmla="*/ 0 w 1295400"/>
                      <a:gd name="connsiteY0" fmla="*/ 461963 h 1828800"/>
                      <a:gd name="connsiteX1" fmla="*/ 80962 w 1295400"/>
                      <a:gd name="connsiteY1" fmla="*/ 681038 h 1828800"/>
                      <a:gd name="connsiteX2" fmla="*/ 123825 w 1295400"/>
                      <a:gd name="connsiteY2" fmla="*/ 847725 h 1828800"/>
                      <a:gd name="connsiteX3" fmla="*/ 180975 w 1295400"/>
                      <a:gd name="connsiteY3" fmla="*/ 1023938 h 1828800"/>
                      <a:gd name="connsiteX4" fmla="*/ 233362 w 1295400"/>
                      <a:gd name="connsiteY4" fmla="*/ 1281113 h 1828800"/>
                      <a:gd name="connsiteX5" fmla="*/ 257175 w 1295400"/>
                      <a:gd name="connsiteY5" fmla="*/ 1547813 h 1828800"/>
                      <a:gd name="connsiteX6" fmla="*/ 319087 w 1295400"/>
                      <a:gd name="connsiteY6" fmla="*/ 1724025 h 1828800"/>
                      <a:gd name="connsiteX7" fmla="*/ 390525 w 1295400"/>
                      <a:gd name="connsiteY7" fmla="*/ 1824038 h 1828800"/>
                      <a:gd name="connsiteX8" fmla="*/ 476250 w 1295400"/>
                      <a:gd name="connsiteY8" fmla="*/ 1828800 h 1828800"/>
                      <a:gd name="connsiteX9" fmla="*/ 552450 w 1295400"/>
                      <a:gd name="connsiteY9" fmla="*/ 1790700 h 1828800"/>
                      <a:gd name="connsiteX10" fmla="*/ 681037 w 1295400"/>
                      <a:gd name="connsiteY10" fmla="*/ 1695450 h 1828800"/>
                      <a:gd name="connsiteX11" fmla="*/ 852487 w 1295400"/>
                      <a:gd name="connsiteY11" fmla="*/ 1609725 h 1828800"/>
                      <a:gd name="connsiteX12" fmla="*/ 1028700 w 1295400"/>
                      <a:gd name="connsiteY12" fmla="*/ 1595438 h 1828800"/>
                      <a:gd name="connsiteX13" fmla="*/ 1243012 w 1295400"/>
                      <a:gd name="connsiteY13" fmla="*/ 1595438 h 1828800"/>
                      <a:gd name="connsiteX14" fmla="*/ 1295400 w 1295400"/>
                      <a:gd name="connsiteY14" fmla="*/ 1595438 h 1828800"/>
                      <a:gd name="connsiteX15" fmla="*/ 1285875 w 1295400"/>
                      <a:gd name="connsiteY15" fmla="*/ 9525 h 1828800"/>
                      <a:gd name="connsiteX16" fmla="*/ 466725 w 1295400"/>
                      <a:gd name="connsiteY16" fmla="*/ 0 h 1828800"/>
                      <a:gd name="connsiteX17" fmla="*/ 0 w 1295400"/>
                      <a:gd name="connsiteY17" fmla="*/ 461963 h 1828800"/>
                      <a:gd name="connsiteX0" fmla="*/ 0 w 1295400"/>
                      <a:gd name="connsiteY0" fmla="*/ 481013 h 1828800"/>
                      <a:gd name="connsiteX1" fmla="*/ 80962 w 1295400"/>
                      <a:gd name="connsiteY1" fmla="*/ 681038 h 1828800"/>
                      <a:gd name="connsiteX2" fmla="*/ 123825 w 1295400"/>
                      <a:gd name="connsiteY2" fmla="*/ 847725 h 1828800"/>
                      <a:gd name="connsiteX3" fmla="*/ 180975 w 1295400"/>
                      <a:gd name="connsiteY3" fmla="*/ 1023938 h 1828800"/>
                      <a:gd name="connsiteX4" fmla="*/ 233362 w 1295400"/>
                      <a:gd name="connsiteY4" fmla="*/ 1281113 h 1828800"/>
                      <a:gd name="connsiteX5" fmla="*/ 257175 w 1295400"/>
                      <a:gd name="connsiteY5" fmla="*/ 1547813 h 1828800"/>
                      <a:gd name="connsiteX6" fmla="*/ 319087 w 1295400"/>
                      <a:gd name="connsiteY6" fmla="*/ 1724025 h 1828800"/>
                      <a:gd name="connsiteX7" fmla="*/ 390525 w 1295400"/>
                      <a:gd name="connsiteY7" fmla="*/ 1824038 h 1828800"/>
                      <a:gd name="connsiteX8" fmla="*/ 476250 w 1295400"/>
                      <a:gd name="connsiteY8" fmla="*/ 1828800 h 1828800"/>
                      <a:gd name="connsiteX9" fmla="*/ 552450 w 1295400"/>
                      <a:gd name="connsiteY9" fmla="*/ 1790700 h 1828800"/>
                      <a:gd name="connsiteX10" fmla="*/ 681037 w 1295400"/>
                      <a:gd name="connsiteY10" fmla="*/ 1695450 h 1828800"/>
                      <a:gd name="connsiteX11" fmla="*/ 852487 w 1295400"/>
                      <a:gd name="connsiteY11" fmla="*/ 1609725 h 1828800"/>
                      <a:gd name="connsiteX12" fmla="*/ 1028700 w 1295400"/>
                      <a:gd name="connsiteY12" fmla="*/ 1595438 h 1828800"/>
                      <a:gd name="connsiteX13" fmla="*/ 1243012 w 1295400"/>
                      <a:gd name="connsiteY13" fmla="*/ 1595438 h 1828800"/>
                      <a:gd name="connsiteX14" fmla="*/ 1295400 w 1295400"/>
                      <a:gd name="connsiteY14" fmla="*/ 1595438 h 1828800"/>
                      <a:gd name="connsiteX15" fmla="*/ 1285875 w 1295400"/>
                      <a:gd name="connsiteY15" fmla="*/ 9525 h 1828800"/>
                      <a:gd name="connsiteX16" fmla="*/ 466725 w 1295400"/>
                      <a:gd name="connsiteY16" fmla="*/ 0 h 1828800"/>
                      <a:gd name="connsiteX17" fmla="*/ 0 w 1295400"/>
                      <a:gd name="connsiteY17" fmla="*/ 481013 h 1828800"/>
                      <a:gd name="connsiteX0" fmla="*/ 0 w 1295400"/>
                      <a:gd name="connsiteY0" fmla="*/ 485775 h 1833562"/>
                      <a:gd name="connsiteX1" fmla="*/ 80962 w 1295400"/>
                      <a:gd name="connsiteY1" fmla="*/ 685800 h 1833562"/>
                      <a:gd name="connsiteX2" fmla="*/ 123825 w 1295400"/>
                      <a:gd name="connsiteY2" fmla="*/ 852487 h 1833562"/>
                      <a:gd name="connsiteX3" fmla="*/ 180975 w 1295400"/>
                      <a:gd name="connsiteY3" fmla="*/ 1028700 h 1833562"/>
                      <a:gd name="connsiteX4" fmla="*/ 233362 w 1295400"/>
                      <a:gd name="connsiteY4" fmla="*/ 1285875 h 1833562"/>
                      <a:gd name="connsiteX5" fmla="*/ 257175 w 1295400"/>
                      <a:gd name="connsiteY5" fmla="*/ 1552575 h 1833562"/>
                      <a:gd name="connsiteX6" fmla="*/ 319087 w 1295400"/>
                      <a:gd name="connsiteY6" fmla="*/ 1728787 h 1833562"/>
                      <a:gd name="connsiteX7" fmla="*/ 390525 w 1295400"/>
                      <a:gd name="connsiteY7" fmla="*/ 1828800 h 1833562"/>
                      <a:gd name="connsiteX8" fmla="*/ 476250 w 1295400"/>
                      <a:gd name="connsiteY8" fmla="*/ 1833562 h 1833562"/>
                      <a:gd name="connsiteX9" fmla="*/ 552450 w 1295400"/>
                      <a:gd name="connsiteY9" fmla="*/ 1795462 h 1833562"/>
                      <a:gd name="connsiteX10" fmla="*/ 681037 w 1295400"/>
                      <a:gd name="connsiteY10" fmla="*/ 1700212 h 1833562"/>
                      <a:gd name="connsiteX11" fmla="*/ 852487 w 1295400"/>
                      <a:gd name="connsiteY11" fmla="*/ 1614487 h 1833562"/>
                      <a:gd name="connsiteX12" fmla="*/ 1028700 w 1295400"/>
                      <a:gd name="connsiteY12" fmla="*/ 1600200 h 1833562"/>
                      <a:gd name="connsiteX13" fmla="*/ 1243012 w 1295400"/>
                      <a:gd name="connsiteY13" fmla="*/ 1600200 h 1833562"/>
                      <a:gd name="connsiteX14" fmla="*/ 1295400 w 1295400"/>
                      <a:gd name="connsiteY14" fmla="*/ 1600200 h 1833562"/>
                      <a:gd name="connsiteX15" fmla="*/ 1285875 w 1295400"/>
                      <a:gd name="connsiteY15" fmla="*/ 14287 h 1833562"/>
                      <a:gd name="connsiteX16" fmla="*/ 481013 w 1295400"/>
                      <a:gd name="connsiteY16" fmla="*/ 0 h 1833562"/>
                      <a:gd name="connsiteX17" fmla="*/ 0 w 1295400"/>
                      <a:gd name="connsiteY17" fmla="*/ 485775 h 1833562"/>
                      <a:gd name="connsiteX0" fmla="*/ 0 w 1295400"/>
                      <a:gd name="connsiteY0" fmla="*/ 476250 h 1824037"/>
                      <a:gd name="connsiteX1" fmla="*/ 80962 w 1295400"/>
                      <a:gd name="connsiteY1" fmla="*/ 676275 h 1824037"/>
                      <a:gd name="connsiteX2" fmla="*/ 123825 w 1295400"/>
                      <a:gd name="connsiteY2" fmla="*/ 842962 h 1824037"/>
                      <a:gd name="connsiteX3" fmla="*/ 180975 w 1295400"/>
                      <a:gd name="connsiteY3" fmla="*/ 1019175 h 1824037"/>
                      <a:gd name="connsiteX4" fmla="*/ 233362 w 1295400"/>
                      <a:gd name="connsiteY4" fmla="*/ 1276350 h 1824037"/>
                      <a:gd name="connsiteX5" fmla="*/ 257175 w 1295400"/>
                      <a:gd name="connsiteY5" fmla="*/ 1543050 h 1824037"/>
                      <a:gd name="connsiteX6" fmla="*/ 319087 w 1295400"/>
                      <a:gd name="connsiteY6" fmla="*/ 1719262 h 1824037"/>
                      <a:gd name="connsiteX7" fmla="*/ 390525 w 1295400"/>
                      <a:gd name="connsiteY7" fmla="*/ 1819275 h 1824037"/>
                      <a:gd name="connsiteX8" fmla="*/ 476250 w 1295400"/>
                      <a:gd name="connsiteY8" fmla="*/ 1824037 h 1824037"/>
                      <a:gd name="connsiteX9" fmla="*/ 552450 w 1295400"/>
                      <a:gd name="connsiteY9" fmla="*/ 1785937 h 1824037"/>
                      <a:gd name="connsiteX10" fmla="*/ 681037 w 1295400"/>
                      <a:gd name="connsiteY10" fmla="*/ 1690687 h 1824037"/>
                      <a:gd name="connsiteX11" fmla="*/ 852487 w 1295400"/>
                      <a:gd name="connsiteY11" fmla="*/ 1604962 h 1824037"/>
                      <a:gd name="connsiteX12" fmla="*/ 1028700 w 1295400"/>
                      <a:gd name="connsiteY12" fmla="*/ 1590675 h 1824037"/>
                      <a:gd name="connsiteX13" fmla="*/ 1243012 w 1295400"/>
                      <a:gd name="connsiteY13" fmla="*/ 1590675 h 1824037"/>
                      <a:gd name="connsiteX14" fmla="*/ 1295400 w 1295400"/>
                      <a:gd name="connsiteY14" fmla="*/ 1590675 h 1824037"/>
                      <a:gd name="connsiteX15" fmla="*/ 1285875 w 1295400"/>
                      <a:gd name="connsiteY15" fmla="*/ 4762 h 1824037"/>
                      <a:gd name="connsiteX16" fmla="*/ 481013 w 1295400"/>
                      <a:gd name="connsiteY16" fmla="*/ 0 h 1824037"/>
                      <a:gd name="connsiteX17" fmla="*/ 0 w 1295400"/>
                      <a:gd name="connsiteY17" fmla="*/ 476250 h 1824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95400" h="1824037">
                        <a:moveTo>
                          <a:pt x="0" y="476250"/>
                        </a:moveTo>
                        <a:lnTo>
                          <a:pt x="80962" y="676275"/>
                        </a:lnTo>
                        <a:lnTo>
                          <a:pt x="123825" y="842962"/>
                        </a:lnTo>
                        <a:lnTo>
                          <a:pt x="180975" y="1019175"/>
                        </a:lnTo>
                        <a:lnTo>
                          <a:pt x="233362" y="1276350"/>
                        </a:lnTo>
                        <a:lnTo>
                          <a:pt x="257175" y="1543050"/>
                        </a:lnTo>
                        <a:lnTo>
                          <a:pt x="319087" y="1719262"/>
                        </a:lnTo>
                        <a:lnTo>
                          <a:pt x="390525" y="1819275"/>
                        </a:lnTo>
                        <a:lnTo>
                          <a:pt x="476250" y="1824037"/>
                        </a:lnTo>
                        <a:lnTo>
                          <a:pt x="552450" y="1785937"/>
                        </a:lnTo>
                        <a:lnTo>
                          <a:pt x="681037" y="1690687"/>
                        </a:lnTo>
                        <a:lnTo>
                          <a:pt x="852487" y="1604962"/>
                        </a:lnTo>
                        <a:lnTo>
                          <a:pt x="1028700" y="1590675"/>
                        </a:lnTo>
                        <a:lnTo>
                          <a:pt x="1243012" y="1590675"/>
                        </a:lnTo>
                        <a:lnTo>
                          <a:pt x="1295400" y="1590675"/>
                        </a:lnTo>
                        <a:lnTo>
                          <a:pt x="1285875" y="4762"/>
                        </a:lnTo>
                        <a:lnTo>
                          <a:pt x="481013" y="0"/>
                        </a:lnTo>
                        <a:lnTo>
                          <a:pt x="0" y="476250"/>
                        </a:lnTo>
                        <a:close/>
                      </a:path>
                    </a:pathLst>
                  </a:custGeom>
                  <a:solidFill>
                    <a:srgbClr val="FFC000"/>
                  </a:solidFill>
                  <a:ln>
                    <a:solidFill>
                      <a:srgbClr val="FFC000"/>
                    </a:solidFill>
                  </a:ln>
                </p:spPr>
                <p:style>
                  <a:lnRef idx="1">
                    <a:schemeClr val="accent2"/>
                  </a:lnRef>
                  <a:fillRef idx="3">
                    <a:schemeClr val="accent2"/>
                  </a:fillRef>
                  <a:effectRef idx="2">
                    <a:schemeClr val="accent2"/>
                  </a:effectRef>
                  <a:fontRef idx="minor">
                    <a:schemeClr val="lt1"/>
                  </a:fontRef>
                </p:style>
                <p:txBody>
                  <a:bodyPr vert="horz" wrap="square" lIns="51451" tIns="25726" rIns="51451" bIns="25726" numCol="1" rtlCol="0" anchor="ctr" anchorCtr="0" compatLnSpc="1">
                    <a:prstTxWarp prst="textNoShape">
                      <a:avLst/>
                    </a:prstTxWarp>
                  </a:bodyPr>
                  <a:lstStyle/>
                  <a:p>
                    <a:pPr marL="0" marR="0" lvl="0" indent="0" algn="ctr" defTabSz="685472" rtl="0" eaLnBrk="1" fontAlgn="base" latinLnBrk="0" hangingPunct="1">
                      <a:lnSpc>
                        <a:spcPct val="100000"/>
                      </a:lnSpc>
                      <a:spcBef>
                        <a:spcPct val="0"/>
                      </a:spcBef>
                      <a:spcAft>
                        <a:spcPct val="0"/>
                      </a:spcAft>
                      <a:buClrTx/>
                      <a:buSzTx/>
                      <a:buFontTx/>
                      <a:buNone/>
                      <a:tabLst/>
                      <a:defRPr/>
                    </a:pPr>
                    <a:endParaRPr kumimoji="0" lang="en-US" sz="1725" b="0" i="0" u="none" strike="noStrike" kern="120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mn-ea"/>
                      <a:cs typeface="+mn-cs"/>
                    </a:endParaRPr>
                  </a:p>
                </p:txBody>
              </p:sp>
              <p:sp>
                <p:nvSpPr>
                  <p:cNvPr id="61" name="Freeform 80">
                    <a:extLst>
                      <a:ext uri="{FF2B5EF4-FFF2-40B4-BE49-F238E27FC236}">
                        <a16:creationId xmlns:a16="http://schemas.microsoft.com/office/drawing/2014/main" id="{3BFFFCFD-4155-488D-A208-C027C2FE2F5C}"/>
                      </a:ext>
                    </a:extLst>
                  </p:cNvPr>
                  <p:cNvSpPr/>
                  <p:nvPr/>
                </p:nvSpPr>
                <p:spPr>
                  <a:xfrm>
                    <a:off x="578659" y="2798166"/>
                    <a:ext cx="3776038" cy="1457327"/>
                  </a:xfrm>
                  <a:custGeom>
                    <a:avLst/>
                    <a:gdLst>
                      <a:gd name="connsiteX0" fmla="*/ 0 w 6381750"/>
                      <a:gd name="connsiteY0" fmla="*/ 2479798 h 2479798"/>
                      <a:gd name="connsiteX1" fmla="*/ 476250 w 6381750"/>
                      <a:gd name="connsiteY1" fmla="*/ 1898773 h 2479798"/>
                      <a:gd name="connsiteX2" fmla="*/ 1085850 w 6381750"/>
                      <a:gd name="connsiteY2" fmla="*/ 2117848 h 2479798"/>
                      <a:gd name="connsiteX3" fmla="*/ 2324100 w 6381750"/>
                      <a:gd name="connsiteY3" fmla="*/ 1022473 h 2479798"/>
                      <a:gd name="connsiteX4" fmla="*/ 3371850 w 6381750"/>
                      <a:gd name="connsiteY4" fmla="*/ 1765423 h 2479798"/>
                      <a:gd name="connsiteX5" fmla="*/ 3905250 w 6381750"/>
                      <a:gd name="connsiteY5" fmla="*/ 2232148 h 2479798"/>
                      <a:gd name="connsiteX6" fmla="*/ 4362450 w 6381750"/>
                      <a:gd name="connsiteY6" fmla="*/ 31873 h 2479798"/>
                      <a:gd name="connsiteX7" fmla="*/ 4867275 w 6381750"/>
                      <a:gd name="connsiteY7" fmla="*/ 1012948 h 2479798"/>
                      <a:gd name="connsiteX8" fmla="*/ 5172075 w 6381750"/>
                      <a:gd name="connsiteY8" fmla="*/ 2213098 h 2479798"/>
                      <a:gd name="connsiteX9" fmla="*/ 5791200 w 6381750"/>
                      <a:gd name="connsiteY9" fmla="*/ 1984498 h 2479798"/>
                      <a:gd name="connsiteX10" fmla="*/ 6381750 w 6381750"/>
                      <a:gd name="connsiteY10" fmla="*/ 1955923 h 2479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381750" h="2479798">
                        <a:moveTo>
                          <a:pt x="0" y="2479798"/>
                        </a:moveTo>
                        <a:cubicBezTo>
                          <a:pt x="147637" y="2219448"/>
                          <a:pt x="295275" y="1959098"/>
                          <a:pt x="476250" y="1898773"/>
                        </a:cubicBezTo>
                        <a:cubicBezTo>
                          <a:pt x="657225" y="1838448"/>
                          <a:pt x="777875" y="2263898"/>
                          <a:pt x="1085850" y="2117848"/>
                        </a:cubicBezTo>
                        <a:cubicBezTo>
                          <a:pt x="1393825" y="1971798"/>
                          <a:pt x="1943100" y="1081210"/>
                          <a:pt x="2324100" y="1022473"/>
                        </a:cubicBezTo>
                        <a:cubicBezTo>
                          <a:pt x="2705100" y="963736"/>
                          <a:pt x="3108325" y="1563811"/>
                          <a:pt x="3371850" y="1765423"/>
                        </a:cubicBezTo>
                        <a:cubicBezTo>
                          <a:pt x="3635375" y="1967035"/>
                          <a:pt x="3740150" y="2521073"/>
                          <a:pt x="3905250" y="2232148"/>
                        </a:cubicBezTo>
                        <a:cubicBezTo>
                          <a:pt x="4070350" y="1943223"/>
                          <a:pt x="4202113" y="235073"/>
                          <a:pt x="4362450" y="31873"/>
                        </a:cubicBezTo>
                        <a:cubicBezTo>
                          <a:pt x="4522787" y="-171327"/>
                          <a:pt x="4732337" y="649410"/>
                          <a:pt x="4867275" y="1012948"/>
                        </a:cubicBezTo>
                        <a:cubicBezTo>
                          <a:pt x="5002213" y="1376486"/>
                          <a:pt x="5018088" y="2051173"/>
                          <a:pt x="5172075" y="2213098"/>
                        </a:cubicBezTo>
                        <a:cubicBezTo>
                          <a:pt x="5326062" y="2375023"/>
                          <a:pt x="5589588" y="2027360"/>
                          <a:pt x="5791200" y="1984498"/>
                        </a:cubicBezTo>
                        <a:cubicBezTo>
                          <a:pt x="5992812" y="1941636"/>
                          <a:pt x="6187281" y="1948779"/>
                          <a:pt x="6381750" y="1955923"/>
                        </a:cubicBezTo>
                      </a:path>
                    </a:pathLst>
                  </a:custGeom>
                  <a:ln w="50800">
                    <a:solidFill>
                      <a:srgbClr val="FF0000"/>
                    </a:solidFill>
                  </a:ln>
                </p:spPr>
                <p:style>
                  <a:lnRef idx="2">
                    <a:schemeClr val="accent3"/>
                  </a:lnRef>
                  <a:fillRef idx="0">
                    <a:schemeClr val="accent3"/>
                  </a:fillRef>
                  <a:effectRef idx="1">
                    <a:schemeClr val="accent3"/>
                  </a:effectRef>
                  <a:fontRef idx="minor">
                    <a:schemeClr val="tx1"/>
                  </a:fontRef>
                </p:style>
                <p:txBody>
                  <a:bodyPr lIns="51453" tIns="25727" rIns="51453" bIns="25727" rtlCol="0" anchor="ctr"/>
                  <a:lstStyle/>
                  <a:p>
                    <a:pPr marL="0" marR="0" lvl="0" indent="0" algn="ctr" defTabSz="685670" rtl="0" eaLnBrk="1" fontAlgn="auto" latinLnBrk="0" hangingPunct="1">
                      <a:lnSpc>
                        <a:spcPct val="100000"/>
                      </a:lnSpc>
                      <a:spcBef>
                        <a:spcPts val="0"/>
                      </a:spcBef>
                      <a:spcAft>
                        <a:spcPts val="0"/>
                      </a:spcAft>
                      <a:buClrTx/>
                      <a:buSzTx/>
                      <a:buFontTx/>
                      <a:buNone/>
                      <a:tabLst/>
                      <a:defRPr/>
                    </a:pPr>
                    <a:endParaRPr kumimoji="0" lang="en-US" sz="1425"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grpSp>
          </p:grpSp>
          <p:grpSp>
            <p:nvGrpSpPr>
              <p:cNvPr id="46" name="Group 45">
                <a:extLst>
                  <a:ext uri="{FF2B5EF4-FFF2-40B4-BE49-F238E27FC236}">
                    <a16:creationId xmlns:a16="http://schemas.microsoft.com/office/drawing/2014/main" id="{716780D2-B31C-4CD9-A392-B8584A736EAA}"/>
                  </a:ext>
                </a:extLst>
              </p:cNvPr>
              <p:cNvGrpSpPr/>
              <p:nvPr/>
            </p:nvGrpSpPr>
            <p:grpSpPr>
              <a:xfrm>
                <a:off x="797112" y="4313706"/>
                <a:ext cx="3718847" cy="1479978"/>
                <a:chOff x="6498068" y="3098314"/>
                <a:chExt cx="5091909" cy="2618221"/>
              </a:xfrm>
            </p:grpSpPr>
            <p:cxnSp>
              <p:nvCxnSpPr>
                <p:cNvPr id="48" name="Straight Connector 47">
                  <a:extLst>
                    <a:ext uri="{FF2B5EF4-FFF2-40B4-BE49-F238E27FC236}">
                      <a16:creationId xmlns:a16="http://schemas.microsoft.com/office/drawing/2014/main" id="{C9A33400-DA6F-457B-AAD4-E9BD4E1B71FA}"/>
                    </a:ext>
                  </a:extLst>
                </p:cNvPr>
                <p:cNvCxnSpPr/>
                <p:nvPr/>
              </p:nvCxnSpPr>
              <p:spPr>
                <a:xfrm>
                  <a:off x="6498068" y="5715002"/>
                  <a:ext cx="5048432"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49" name="Straight Connector 48">
                  <a:extLst>
                    <a:ext uri="{FF2B5EF4-FFF2-40B4-BE49-F238E27FC236}">
                      <a16:creationId xmlns:a16="http://schemas.microsoft.com/office/drawing/2014/main" id="{22AA01DD-3883-4978-9BBC-E1AC4F5D436C}"/>
                    </a:ext>
                  </a:extLst>
                </p:cNvPr>
                <p:cNvCxnSpPr/>
                <p:nvPr/>
              </p:nvCxnSpPr>
              <p:spPr>
                <a:xfrm>
                  <a:off x="6541547" y="5716535"/>
                  <a:ext cx="5048430" cy="0"/>
                </a:xfrm>
                <a:prstGeom prst="line">
                  <a:avLst/>
                </a:prstGeom>
              </p:spPr>
              <p:style>
                <a:lnRef idx="2">
                  <a:schemeClr val="accent1"/>
                </a:lnRef>
                <a:fillRef idx="0">
                  <a:schemeClr val="accent1"/>
                </a:fillRef>
                <a:effectRef idx="1">
                  <a:schemeClr val="accent1"/>
                </a:effectRef>
                <a:fontRef idx="minor">
                  <a:schemeClr val="tx1"/>
                </a:fontRef>
              </p:style>
            </p:cxnSp>
            <p:sp>
              <p:nvSpPr>
                <p:cNvPr id="50" name="Freeform 69">
                  <a:extLst>
                    <a:ext uri="{FF2B5EF4-FFF2-40B4-BE49-F238E27FC236}">
                      <a16:creationId xmlns:a16="http://schemas.microsoft.com/office/drawing/2014/main" id="{AFAF6BB2-B4E7-4537-BD51-F83FF6142EDD}"/>
                    </a:ext>
                  </a:extLst>
                </p:cNvPr>
                <p:cNvSpPr/>
                <p:nvPr/>
              </p:nvSpPr>
              <p:spPr bwMode="auto">
                <a:xfrm>
                  <a:off x="6526305" y="3098314"/>
                  <a:ext cx="5056094" cy="2603240"/>
                </a:xfrm>
                <a:custGeom>
                  <a:avLst/>
                  <a:gdLst>
                    <a:gd name="connsiteX0" fmla="*/ 8965 w 5056094"/>
                    <a:gd name="connsiteY0" fmla="*/ 2052917 h 2061882"/>
                    <a:gd name="connsiteX1" fmla="*/ 0 w 5056094"/>
                    <a:gd name="connsiteY1" fmla="*/ 1541929 h 2061882"/>
                    <a:gd name="connsiteX2" fmla="*/ 502023 w 5056094"/>
                    <a:gd name="connsiteY2" fmla="*/ 1541929 h 2061882"/>
                    <a:gd name="connsiteX3" fmla="*/ 1219200 w 5056094"/>
                    <a:gd name="connsiteY3" fmla="*/ 753035 h 2061882"/>
                    <a:gd name="connsiteX4" fmla="*/ 2321859 w 5056094"/>
                    <a:gd name="connsiteY4" fmla="*/ 744070 h 2061882"/>
                    <a:gd name="connsiteX5" fmla="*/ 2895600 w 5056094"/>
                    <a:gd name="connsiteY5" fmla="*/ 0 h 2061882"/>
                    <a:gd name="connsiteX6" fmla="*/ 5002306 w 5056094"/>
                    <a:gd name="connsiteY6" fmla="*/ 8964 h 2061882"/>
                    <a:gd name="connsiteX7" fmla="*/ 5056094 w 5056094"/>
                    <a:gd name="connsiteY7" fmla="*/ 2061882 h 2061882"/>
                    <a:gd name="connsiteX8" fmla="*/ 8965 w 5056094"/>
                    <a:gd name="connsiteY8" fmla="*/ 2052917 h 2061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56094" h="2061882">
                      <a:moveTo>
                        <a:pt x="8965" y="2052917"/>
                      </a:moveTo>
                      <a:lnTo>
                        <a:pt x="0" y="1541929"/>
                      </a:lnTo>
                      <a:lnTo>
                        <a:pt x="502023" y="1541929"/>
                      </a:lnTo>
                      <a:lnTo>
                        <a:pt x="1219200" y="753035"/>
                      </a:lnTo>
                      <a:lnTo>
                        <a:pt x="2321859" y="744070"/>
                      </a:lnTo>
                      <a:lnTo>
                        <a:pt x="2895600" y="0"/>
                      </a:lnTo>
                      <a:lnTo>
                        <a:pt x="5002306" y="8964"/>
                      </a:lnTo>
                      <a:lnTo>
                        <a:pt x="5056094" y="2061882"/>
                      </a:lnTo>
                      <a:lnTo>
                        <a:pt x="8965" y="2052917"/>
                      </a:lnTo>
                      <a:close/>
                    </a:path>
                  </a:pathLst>
                </a:cu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marL="0" marR="0" lvl="0" indent="0" algn="ctr" defTabSz="685757" rtl="0" eaLnBrk="1" fontAlgn="base" latinLnBrk="0" hangingPunct="1">
                    <a:lnSpc>
                      <a:spcPct val="100000"/>
                    </a:lnSpc>
                    <a:spcBef>
                      <a:spcPct val="0"/>
                    </a:spcBef>
                    <a:spcAft>
                      <a:spcPct val="0"/>
                    </a:spcAft>
                    <a:buClrTx/>
                    <a:buSzTx/>
                    <a:buFontTx/>
                    <a:buNone/>
                    <a:tabLst/>
                    <a:defRPr/>
                  </a:pPr>
                  <a:endParaRPr kumimoji="0" lang="en-US" sz="1650" b="0" i="0" u="none" strike="noStrike" kern="120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mn-ea"/>
                    <a:cs typeface="+mn-cs"/>
                  </a:endParaRPr>
                </a:p>
              </p:txBody>
            </p:sp>
            <p:sp>
              <p:nvSpPr>
                <p:cNvPr id="51" name="Freeform 70">
                  <a:extLst>
                    <a:ext uri="{FF2B5EF4-FFF2-40B4-BE49-F238E27FC236}">
                      <a16:creationId xmlns:a16="http://schemas.microsoft.com/office/drawing/2014/main" id="{E6A9125A-E856-4E25-97ED-4871CCC282BE}"/>
                    </a:ext>
                  </a:extLst>
                </p:cNvPr>
                <p:cNvSpPr/>
                <p:nvPr/>
              </p:nvSpPr>
              <p:spPr>
                <a:xfrm>
                  <a:off x="6536946" y="3759707"/>
                  <a:ext cx="5025894" cy="1943100"/>
                </a:xfrm>
                <a:custGeom>
                  <a:avLst/>
                  <a:gdLst>
                    <a:gd name="connsiteX0" fmla="*/ 0 w 6372225"/>
                    <a:gd name="connsiteY0" fmla="*/ 1914525 h 1943100"/>
                    <a:gd name="connsiteX1" fmla="*/ 6372225 w 6372225"/>
                    <a:gd name="connsiteY1" fmla="*/ 1943100 h 1943100"/>
                    <a:gd name="connsiteX2" fmla="*/ 6372225 w 6372225"/>
                    <a:gd name="connsiteY2" fmla="*/ 1543050 h 1943100"/>
                    <a:gd name="connsiteX3" fmla="*/ 5810250 w 6372225"/>
                    <a:gd name="connsiteY3" fmla="*/ 1543050 h 1943100"/>
                    <a:gd name="connsiteX4" fmla="*/ 5343525 w 6372225"/>
                    <a:gd name="connsiteY4" fmla="*/ 1752600 h 1943100"/>
                    <a:gd name="connsiteX5" fmla="*/ 5133975 w 6372225"/>
                    <a:gd name="connsiteY5" fmla="*/ 1743075 h 1943100"/>
                    <a:gd name="connsiteX6" fmla="*/ 4733925 w 6372225"/>
                    <a:gd name="connsiteY6" fmla="*/ 504825 h 1943100"/>
                    <a:gd name="connsiteX7" fmla="*/ 4467225 w 6372225"/>
                    <a:gd name="connsiteY7" fmla="*/ 0 h 1943100"/>
                    <a:gd name="connsiteX8" fmla="*/ 4324350 w 6372225"/>
                    <a:gd name="connsiteY8" fmla="*/ 0 h 1943100"/>
                    <a:gd name="connsiteX9" fmla="*/ 4029075 w 6372225"/>
                    <a:gd name="connsiteY9" fmla="*/ 1314450 h 1943100"/>
                    <a:gd name="connsiteX10" fmla="*/ 3867150 w 6372225"/>
                    <a:gd name="connsiteY10" fmla="*/ 1743075 h 1943100"/>
                    <a:gd name="connsiteX11" fmla="*/ 3562350 w 6372225"/>
                    <a:gd name="connsiteY11" fmla="*/ 1638300 h 1943100"/>
                    <a:gd name="connsiteX12" fmla="*/ 3124200 w 6372225"/>
                    <a:gd name="connsiteY12" fmla="*/ 1228725 h 1943100"/>
                    <a:gd name="connsiteX13" fmla="*/ 2600325 w 6372225"/>
                    <a:gd name="connsiteY13" fmla="*/ 876300 h 1943100"/>
                    <a:gd name="connsiteX14" fmla="*/ 2085975 w 6372225"/>
                    <a:gd name="connsiteY14" fmla="*/ 847725 h 1943100"/>
                    <a:gd name="connsiteX15" fmla="*/ 1428750 w 6372225"/>
                    <a:gd name="connsiteY15" fmla="*/ 1362075 h 1943100"/>
                    <a:gd name="connsiteX16" fmla="*/ 1019175 w 6372225"/>
                    <a:gd name="connsiteY16" fmla="*/ 1695450 h 1943100"/>
                    <a:gd name="connsiteX17" fmla="*/ 581025 w 6372225"/>
                    <a:gd name="connsiteY17" fmla="*/ 1562100 h 1943100"/>
                    <a:gd name="connsiteX18" fmla="*/ 419100 w 6372225"/>
                    <a:gd name="connsiteY18" fmla="*/ 1495425 h 1943100"/>
                    <a:gd name="connsiteX19" fmla="*/ 85725 w 6372225"/>
                    <a:gd name="connsiteY19" fmla="*/ 1781175 h 1943100"/>
                    <a:gd name="connsiteX20" fmla="*/ 0 w 6372225"/>
                    <a:gd name="connsiteY20" fmla="*/ 1914525 h 1943100"/>
                    <a:gd name="connsiteX0" fmla="*/ 0 w 6372225"/>
                    <a:gd name="connsiteY0" fmla="*/ 1914525 h 1943100"/>
                    <a:gd name="connsiteX1" fmla="*/ 6372225 w 6372225"/>
                    <a:gd name="connsiteY1" fmla="*/ 1943100 h 1943100"/>
                    <a:gd name="connsiteX2" fmla="*/ 6372225 w 6372225"/>
                    <a:gd name="connsiteY2" fmla="*/ 1543050 h 1943100"/>
                    <a:gd name="connsiteX3" fmla="*/ 5810250 w 6372225"/>
                    <a:gd name="connsiteY3" fmla="*/ 1543050 h 1943100"/>
                    <a:gd name="connsiteX4" fmla="*/ 5343525 w 6372225"/>
                    <a:gd name="connsiteY4" fmla="*/ 1752600 h 1943100"/>
                    <a:gd name="connsiteX5" fmla="*/ 5133975 w 6372225"/>
                    <a:gd name="connsiteY5" fmla="*/ 1743075 h 1943100"/>
                    <a:gd name="connsiteX6" fmla="*/ 4733925 w 6372225"/>
                    <a:gd name="connsiteY6" fmla="*/ 504825 h 1943100"/>
                    <a:gd name="connsiteX7" fmla="*/ 4467225 w 6372225"/>
                    <a:gd name="connsiteY7" fmla="*/ 0 h 1943100"/>
                    <a:gd name="connsiteX8" fmla="*/ 4324350 w 6372225"/>
                    <a:gd name="connsiteY8" fmla="*/ 0 h 1943100"/>
                    <a:gd name="connsiteX9" fmla="*/ 4029075 w 6372225"/>
                    <a:gd name="connsiteY9" fmla="*/ 1314450 h 1943100"/>
                    <a:gd name="connsiteX10" fmla="*/ 3867150 w 6372225"/>
                    <a:gd name="connsiteY10" fmla="*/ 1743075 h 1943100"/>
                    <a:gd name="connsiteX11" fmla="*/ 3562350 w 6372225"/>
                    <a:gd name="connsiteY11" fmla="*/ 1638300 h 1943100"/>
                    <a:gd name="connsiteX12" fmla="*/ 3124200 w 6372225"/>
                    <a:gd name="connsiteY12" fmla="*/ 1228725 h 1943100"/>
                    <a:gd name="connsiteX13" fmla="*/ 2600325 w 6372225"/>
                    <a:gd name="connsiteY13" fmla="*/ 876300 h 1943100"/>
                    <a:gd name="connsiteX14" fmla="*/ 2085975 w 6372225"/>
                    <a:gd name="connsiteY14" fmla="*/ 847725 h 1943100"/>
                    <a:gd name="connsiteX15" fmla="*/ 1428750 w 6372225"/>
                    <a:gd name="connsiteY15" fmla="*/ 1362075 h 1943100"/>
                    <a:gd name="connsiteX16" fmla="*/ 1019175 w 6372225"/>
                    <a:gd name="connsiteY16" fmla="*/ 1695450 h 1943100"/>
                    <a:gd name="connsiteX17" fmla="*/ 581025 w 6372225"/>
                    <a:gd name="connsiteY17" fmla="*/ 1562100 h 1943100"/>
                    <a:gd name="connsiteX18" fmla="*/ 419100 w 6372225"/>
                    <a:gd name="connsiteY18" fmla="*/ 1495425 h 1943100"/>
                    <a:gd name="connsiteX19" fmla="*/ 85725 w 6372225"/>
                    <a:gd name="connsiteY19" fmla="*/ 1781175 h 1943100"/>
                    <a:gd name="connsiteX20" fmla="*/ 0 w 6372225"/>
                    <a:gd name="connsiteY20" fmla="*/ 1914525 h 1943100"/>
                    <a:gd name="connsiteX0" fmla="*/ 0 w 6372225"/>
                    <a:gd name="connsiteY0" fmla="*/ 1914525 h 1943100"/>
                    <a:gd name="connsiteX1" fmla="*/ 6372225 w 6372225"/>
                    <a:gd name="connsiteY1" fmla="*/ 1943100 h 1943100"/>
                    <a:gd name="connsiteX2" fmla="*/ 6372225 w 6372225"/>
                    <a:gd name="connsiteY2" fmla="*/ 1543050 h 1943100"/>
                    <a:gd name="connsiteX3" fmla="*/ 5810250 w 6372225"/>
                    <a:gd name="connsiteY3" fmla="*/ 1543050 h 1943100"/>
                    <a:gd name="connsiteX4" fmla="*/ 5343525 w 6372225"/>
                    <a:gd name="connsiteY4" fmla="*/ 1752600 h 1943100"/>
                    <a:gd name="connsiteX5" fmla="*/ 5133975 w 6372225"/>
                    <a:gd name="connsiteY5" fmla="*/ 1743075 h 1943100"/>
                    <a:gd name="connsiteX6" fmla="*/ 4733925 w 6372225"/>
                    <a:gd name="connsiteY6" fmla="*/ 504825 h 1943100"/>
                    <a:gd name="connsiteX7" fmla="*/ 4467225 w 6372225"/>
                    <a:gd name="connsiteY7" fmla="*/ 0 h 1943100"/>
                    <a:gd name="connsiteX8" fmla="*/ 4324350 w 6372225"/>
                    <a:gd name="connsiteY8" fmla="*/ 0 h 1943100"/>
                    <a:gd name="connsiteX9" fmla="*/ 4029075 w 6372225"/>
                    <a:gd name="connsiteY9" fmla="*/ 1314450 h 1943100"/>
                    <a:gd name="connsiteX10" fmla="*/ 3867150 w 6372225"/>
                    <a:gd name="connsiteY10" fmla="*/ 1743075 h 1943100"/>
                    <a:gd name="connsiteX11" fmla="*/ 3562350 w 6372225"/>
                    <a:gd name="connsiteY11" fmla="*/ 1638300 h 1943100"/>
                    <a:gd name="connsiteX12" fmla="*/ 3124200 w 6372225"/>
                    <a:gd name="connsiteY12" fmla="*/ 1228725 h 1943100"/>
                    <a:gd name="connsiteX13" fmla="*/ 2695575 w 6372225"/>
                    <a:gd name="connsiteY13" fmla="*/ 885825 h 1943100"/>
                    <a:gd name="connsiteX14" fmla="*/ 2085975 w 6372225"/>
                    <a:gd name="connsiteY14" fmla="*/ 847725 h 1943100"/>
                    <a:gd name="connsiteX15" fmla="*/ 1428750 w 6372225"/>
                    <a:gd name="connsiteY15" fmla="*/ 1362075 h 1943100"/>
                    <a:gd name="connsiteX16" fmla="*/ 1019175 w 6372225"/>
                    <a:gd name="connsiteY16" fmla="*/ 1695450 h 1943100"/>
                    <a:gd name="connsiteX17" fmla="*/ 581025 w 6372225"/>
                    <a:gd name="connsiteY17" fmla="*/ 1562100 h 1943100"/>
                    <a:gd name="connsiteX18" fmla="*/ 419100 w 6372225"/>
                    <a:gd name="connsiteY18" fmla="*/ 1495425 h 1943100"/>
                    <a:gd name="connsiteX19" fmla="*/ 85725 w 6372225"/>
                    <a:gd name="connsiteY19" fmla="*/ 1781175 h 1943100"/>
                    <a:gd name="connsiteX20" fmla="*/ 0 w 6372225"/>
                    <a:gd name="connsiteY20" fmla="*/ 1914525 h 1943100"/>
                    <a:gd name="connsiteX0" fmla="*/ 0 w 6372225"/>
                    <a:gd name="connsiteY0" fmla="*/ 1914525 h 1943100"/>
                    <a:gd name="connsiteX1" fmla="*/ 6372225 w 6372225"/>
                    <a:gd name="connsiteY1" fmla="*/ 1943100 h 1943100"/>
                    <a:gd name="connsiteX2" fmla="*/ 6372225 w 6372225"/>
                    <a:gd name="connsiteY2" fmla="*/ 1543050 h 1943100"/>
                    <a:gd name="connsiteX3" fmla="*/ 5810250 w 6372225"/>
                    <a:gd name="connsiteY3" fmla="*/ 1543050 h 1943100"/>
                    <a:gd name="connsiteX4" fmla="*/ 5343525 w 6372225"/>
                    <a:gd name="connsiteY4" fmla="*/ 1752600 h 1943100"/>
                    <a:gd name="connsiteX5" fmla="*/ 5133975 w 6372225"/>
                    <a:gd name="connsiteY5" fmla="*/ 1743075 h 1943100"/>
                    <a:gd name="connsiteX6" fmla="*/ 4733925 w 6372225"/>
                    <a:gd name="connsiteY6" fmla="*/ 504825 h 1943100"/>
                    <a:gd name="connsiteX7" fmla="*/ 4467225 w 6372225"/>
                    <a:gd name="connsiteY7" fmla="*/ 0 h 1943100"/>
                    <a:gd name="connsiteX8" fmla="*/ 4324350 w 6372225"/>
                    <a:gd name="connsiteY8" fmla="*/ 0 h 1943100"/>
                    <a:gd name="connsiteX9" fmla="*/ 4029075 w 6372225"/>
                    <a:gd name="connsiteY9" fmla="*/ 1314450 h 1943100"/>
                    <a:gd name="connsiteX10" fmla="*/ 3867150 w 6372225"/>
                    <a:gd name="connsiteY10" fmla="*/ 1743075 h 1943100"/>
                    <a:gd name="connsiteX11" fmla="*/ 3600450 w 6372225"/>
                    <a:gd name="connsiteY11" fmla="*/ 1600200 h 1943100"/>
                    <a:gd name="connsiteX12" fmla="*/ 3124200 w 6372225"/>
                    <a:gd name="connsiteY12" fmla="*/ 1228725 h 1943100"/>
                    <a:gd name="connsiteX13" fmla="*/ 2695575 w 6372225"/>
                    <a:gd name="connsiteY13" fmla="*/ 885825 h 1943100"/>
                    <a:gd name="connsiteX14" fmla="*/ 2085975 w 6372225"/>
                    <a:gd name="connsiteY14" fmla="*/ 847725 h 1943100"/>
                    <a:gd name="connsiteX15" fmla="*/ 1428750 w 6372225"/>
                    <a:gd name="connsiteY15" fmla="*/ 1362075 h 1943100"/>
                    <a:gd name="connsiteX16" fmla="*/ 1019175 w 6372225"/>
                    <a:gd name="connsiteY16" fmla="*/ 1695450 h 1943100"/>
                    <a:gd name="connsiteX17" fmla="*/ 581025 w 6372225"/>
                    <a:gd name="connsiteY17" fmla="*/ 1562100 h 1943100"/>
                    <a:gd name="connsiteX18" fmla="*/ 419100 w 6372225"/>
                    <a:gd name="connsiteY18" fmla="*/ 1495425 h 1943100"/>
                    <a:gd name="connsiteX19" fmla="*/ 85725 w 6372225"/>
                    <a:gd name="connsiteY19" fmla="*/ 1781175 h 1943100"/>
                    <a:gd name="connsiteX20" fmla="*/ 0 w 6372225"/>
                    <a:gd name="connsiteY20" fmla="*/ 1914525 h 1943100"/>
                    <a:gd name="connsiteX0" fmla="*/ 0 w 6372225"/>
                    <a:gd name="connsiteY0" fmla="*/ 1914525 h 1943100"/>
                    <a:gd name="connsiteX1" fmla="*/ 6372225 w 6372225"/>
                    <a:gd name="connsiteY1" fmla="*/ 1943100 h 1943100"/>
                    <a:gd name="connsiteX2" fmla="*/ 6372225 w 6372225"/>
                    <a:gd name="connsiteY2" fmla="*/ 1543050 h 1943100"/>
                    <a:gd name="connsiteX3" fmla="*/ 5810250 w 6372225"/>
                    <a:gd name="connsiteY3" fmla="*/ 1543050 h 1943100"/>
                    <a:gd name="connsiteX4" fmla="*/ 5343525 w 6372225"/>
                    <a:gd name="connsiteY4" fmla="*/ 1752600 h 1943100"/>
                    <a:gd name="connsiteX5" fmla="*/ 5133975 w 6372225"/>
                    <a:gd name="connsiteY5" fmla="*/ 1743075 h 1943100"/>
                    <a:gd name="connsiteX6" fmla="*/ 4733925 w 6372225"/>
                    <a:gd name="connsiteY6" fmla="*/ 504825 h 1943100"/>
                    <a:gd name="connsiteX7" fmla="*/ 4467225 w 6372225"/>
                    <a:gd name="connsiteY7" fmla="*/ 0 h 1943100"/>
                    <a:gd name="connsiteX8" fmla="*/ 4324350 w 6372225"/>
                    <a:gd name="connsiteY8" fmla="*/ 0 h 1943100"/>
                    <a:gd name="connsiteX9" fmla="*/ 4029075 w 6372225"/>
                    <a:gd name="connsiteY9" fmla="*/ 1314450 h 1943100"/>
                    <a:gd name="connsiteX10" fmla="*/ 3867150 w 6372225"/>
                    <a:gd name="connsiteY10" fmla="*/ 1743075 h 1943100"/>
                    <a:gd name="connsiteX11" fmla="*/ 3600450 w 6372225"/>
                    <a:gd name="connsiteY11" fmla="*/ 1600200 h 1943100"/>
                    <a:gd name="connsiteX12" fmla="*/ 3124200 w 6372225"/>
                    <a:gd name="connsiteY12" fmla="*/ 1228725 h 1943100"/>
                    <a:gd name="connsiteX13" fmla="*/ 2695575 w 6372225"/>
                    <a:gd name="connsiteY13" fmla="*/ 885825 h 1943100"/>
                    <a:gd name="connsiteX14" fmla="*/ 2085975 w 6372225"/>
                    <a:gd name="connsiteY14" fmla="*/ 847725 h 1943100"/>
                    <a:gd name="connsiteX15" fmla="*/ 1428750 w 6372225"/>
                    <a:gd name="connsiteY15" fmla="*/ 1362075 h 1943100"/>
                    <a:gd name="connsiteX16" fmla="*/ 1019175 w 6372225"/>
                    <a:gd name="connsiteY16" fmla="*/ 1695450 h 1943100"/>
                    <a:gd name="connsiteX17" fmla="*/ 581025 w 6372225"/>
                    <a:gd name="connsiteY17" fmla="*/ 1562100 h 1943100"/>
                    <a:gd name="connsiteX18" fmla="*/ 419100 w 6372225"/>
                    <a:gd name="connsiteY18" fmla="*/ 1495425 h 1943100"/>
                    <a:gd name="connsiteX19" fmla="*/ 85725 w 6372225"/>
                    <a:gd name="connsiteY19" fmla="*/ 1781175 h 1943100"/>
                    <a:gd name="connsiteX20" fmla="*/ 0 w 6372225"/>
                    <a:gd name="connsiteY20" fmla="*/ 1914525 h 1943100"/>
                    <a:gd name="connsiteX0" fmla="*/ 0 w 6372225"/>
                    <a:gd name="connsiteY0" fmla="*/ 1914525 h 1943100"/>
                    <a:gd name="connsiteX1" fmla="*/ 6372225 w 6372225"/>
                    <a:gd name="connsiteY1" fmla="*/ 1943100 h 1943100"/>
                    <a:gd name="connsiteX2" fmla="*/ 6372225 w 6372225"/>
                    <a:gd name="connsiteY2" fmla="*/ 1543050 h 1943100"/>
                    <a:gd name="connsiteX3" fmla="*/ 5810250 w 6372225"/>
                    <a:gd name="connsiteY3" fmla="*/ 1543050 h 1943100"/>
                    <a:gd name="connsiteX4" fmla="*/ 5343525 w 6372225"/>
                    <a:gd name="connsiteY4" fmla="*/ 1752600 h 1943100"/>
                    <a:gd name="connsiteX5" fmla="*/ 5133975 w 6372225"/>
                    <a:gd name="connsiteY5" fmla="*/ 1743075 h 1943100"/>
                    <a:gd name="connsiteX6" fmla="*/ 4733925 w 6372225"/>
                    <a:gd name="connsiteY6" fmla="*/ 504825 h 1943100"/>
                    <a:gd name="connsiteX7" fmla="*/ 4467225 w 6372225"/>
                    <a:gd name="connsiteY7" fmla="*/ 0 h 1943100"/>
                    <a:gd name="connsiteX8" fmla="*/ 4324350 w 6372225"/>
                    <a:gd name="connsiteY8" fmla="*/ 0 h 1943100"/>
                    <a:gd name="connsiteX9" fmla="*/ 4029075 w 6372225"/>
                    <a:gd name="connsiteY9" fmla="*/ 1314450 h 1943100"/>
                    <a:gd name="connsiteX10" fmla="*/ 3876675 w 6372225"/>
                    <a:gd name="connsiteY10" fmla="*/ 1809750 h 1943100"/>
                    <a:gd name="connsiteX11" fmla="*/ 3600450 w 6372225"/>
                    <a:gd name="connsiteY11" fmla="*/ 1600200 h 1943100"/>
                    <a:gd name="connsiteX12" fmla="*/ 3124200 w 6372225"/>
                    <a:gd name="connsiteY12" fmla="*/ 1228725 h 1943100"/>
                    <a:gd name="connsiteX13" fmla="*/ 2695575 w 6372225"/>
                    <a:gd name="connsiteY13" fmla="*/ 885825 h 1943100"/>
                    <a:gd name="connsiteX14" fmla="*/ 2085975 w 6372225"/>
                    <a:gd name="connsiteY14" fmla="*/ 847725 h 1943100"/>
                    <a:gd name="connsiteX15" fmla="*/ 1428750 w 6372225"/>
                    <a:gd name="connsiteY15" fmla="*/ 1362075 h 1943100"/>
                    <a:gd name="connsiteX16" fmla="*/ 1019175 w 6372225"/>
                    <a:gd name="connsiteY16" fmla="*/ 1695450 h 1943100"/>
                    <a:gd name="connsiteX17" fmla="*/ 581025 w 6372225"/>
                    <a:gd name="connsiteY17" fmla="*/ 1562100 h 1943100"/>
                    <a:gd name="connsiteX18" fmla="*/ 419100 w 6372225"/>
                    <a:gd name="connsiteY18" fmla="*/ 1495425 h 1943100"/>
                    <a:gd name="connsiteX19" fmla="*/ 85725 w 6372225"/>
                    <a:gd name="connsiteY19" fmla="*/ 1781175 h 1943100"/>
                    <a:gd name="connsiteX20" fmla="*/ 0 w 6372225"/>
                    <a:gd name="connsiteY20" fmla="*/ 1914525 h 1943100"/>
                    <a:gd name="connsiteX0" fmla="*/ 0 w 6372225"/>
                    <a:gd name="connsiteY0" fmla="*/ 1914525 h 1943100"/>
                    <a:gd name="connsiteX1" fmla="*/ 6372225 w 6372225"/>
                    <a:gd name="connsiteY1" fmla="*/ 1943100 h 1943100"/>
                    <a:gd name="connsiteX2" fmla="*/ 6372225 w 6372225"/>
                    <a:gd name="connsiteY2" fmla="*/ 1543050 h 1943100"/>
                    <a:gd name="connsiteX3" fmla="*/ 5810250 w 6372225"/>
                    <a:gd name="connsiteY3" fmla="*/ 1543050 h 1943100"/>
                    <a:gd name="connsiteX4" fmla="*/ 5343525 w 6372225"/>
                    <a:gd name="connsiteY4" fmla="*/ 1752600 h 1943100"/>
                    <a:gd name="connsiteX5" fmla="*/ 5133975 w 6372225"/>
                    <a:gd name="connsiteY5" fmla="*/ 1743075 h 1943100"/>
                    <a:gd name="connsiteX6" fmla="*/ 4733925 w 6372225"/>
                    <a:gd name="connsiteY6" fmla="*/ 504825 h 1943100"/>
                    <a:gd name="connsiteX7" fmla="*/ 4467225 w 6372225"/>
                    <a:gd name="connsiteY7" fmla="*/ 0 h 1943100"/>
                    <a:gd name="connsiteX8" fmla="*/ 4324350 w 6372225"/>
                    <a:gd name="connsiteY8" fmla="*/ 0 h 1943100"/>
                    <a:gd name="connsiteX9" fmla="*/ 4029075 w 6372225"/>
                    <a:gd name="connsiteY9" fmla="*/ 1314450 h 1943100"/>
                    <a:gd name="connsiteX10" fmla="*/ 3876675 w 6372225"/>
                    <a:gd name="connsiteY10" fmla="*/ 1809750 h 1943100"/>
                    <a:gd name="connsiteX11" fmla="*/ 3600450 w 6372225"/>
                    <a:gd name="connsiteY11" fmla="*/ 1600200 h 1943100"/>
                    <a:gd name="connsiteX12" fmla="*/ 3124200 w 6372225"/>
                    <a:gd name="connsiteY12" fmla="*/ 1228725 h 1943100"/>
                    <a:gd name="connsiteX13" fmla="*/ 2695575 w 6372225"/>
                    <a:gd name="connsiteY13" fmla="*/ 885825 h 1943100"/>
                    <a:gd name="connsiteX14" fmla="*/ 2085975 w 6372225"/>
                    <a:gd name="connsiteY14" fmla="*/ 847725 h 1943100"/>
                    <a:gd name="connsiteX15" fmla="*/ 1428750 w 6372225"/>
                    <a:gd name="connsiteY15" fmla="*/ 1362075 h 1943100"/>
                    <a:gd name="connsiteX16" fmla="*/ 1019175 w 6372225"/>
                    <a:gd name="connsiteY16" fmla="*/ 1695450 h 1943100"/>
                    <a:gd name="connsiteX17" fmla="*/ 600075 w 6372225"/>
                    <a:gd name="connsiteY17" fmla="*/ 1514475 h 1943100"/>
                    <a:gd name="connsiteX18" fmla="*/ 419100 w 6372225"/>
                    <a:gd name="connsiteY18" fmla="*/ 1495425 h 1943100"/>
                    <a:gd name="connsiteX19" fmla="*/ 85725 w 6372225"/>
                    <a:gd name="connsiteY19" fmla="*/ 1781175 h 1943100"/>
                    <a:gd name="connsiteX20" fmla="*/ 0 w 6372225"/>
                    <a:gd name="connsiteY20" fmla="*/ 1914525 h 1943100"/>
                    <a:gd name="connsiteX0" fmla="*/ 0 w 6372225"/>
                    <a:gd name="connsiteY0" fmla="*/ 1914525 h 1943100"/>
                    <a:gd name="connsiteX1" fmla="*/ 6372225 w 6372225"/>
                    <a:gd name="connsiteY1" fmla="*/ 1943100 h 1943100"/>
                    <a:gd name="connsiteX2" fmla="*/ 6372225 w 6372225"/>
                    <a:gd name="connsiteY2" fmla="*/ 1543050 h 1943100"/>
                    <a:gd name="connsiteX3" fmla="*/ 5810250 w 6372225"/>
                    <a:gd name="connsiteY3" fmla="*/ 1543050 h 1943100"/>
                    <a:gd name="connsiteX4" fmla="*/ 5343525 w 6372225"/>
                    <a:gd name="connsiteY4" fmla="*/ 1752600 h 1943100"/>
                    <a:gd name="connsiteX5" fmla="*/ 5133975 w 6372225"/>
                    <a:gd name="connsiteY5" fmla="*/ 1743075 h 1943100"/>
                    <a:gd name="connsiteX6" fmla="*/ 4733925 w 6372225"/>
                    <a:gd name="connsiteY6" fmla="*/ 504825 h 1943100"/>
                    <a:gd name="connsiteX7" fmla="*/ 4467225 w 6372225"/>
                    <a:gd name="connsiteY7" fmla="*/ 0 h 1943100"/>
                    <a:gd name="connsiteX8" fmla="*/ 4324350 w 6372225"/>
                    <a:gd name="connsiteY8" fmla="*/ 0 h 1943100"/>
                    <a:gd name="connsiteX9" fmla="*/ 4029075 w 6372225"/>
                    <a:gd name="connsiteY9" fmla="*/ 1314450 h 1943100"/>
                    <a:gd name="connsiteX10" fmla="*/ 3876675 w 6372225"/>
                    <a:gd name="connsiteY10" fmla="*/ 1809750 h 1943100"/>
                    <a:gd name="connsiteX11" fmla="*/ 3600450 w 6372225"/>
                    <a:gd name="connsiteY11" fmla="*/ 1600200 h 1943100"/>
                    <a:gd name="connsiteX12" fmla="*/ 3124200 w 6372225"/>
                    <a:gd name="connsiteY12" fmla="*/ 1228725 h 1943100"/>
                    <a:gd name="connsiteX13" fmla="*/ 2695575 w 6372225"/>
                    <a:gd name="connsiteY13" fmla="*/ 885825 h 1943100"/>
                    <a:gd name="connsiteX14" fmla="*/ 2085975 w 6372225"/>
                    <a:gd name="connsiteY14" fmla="*/ 847725 h 1943100"/>
                    <a:gd name="connsiteX15" fmla="*/ 1428750 w 6372225"/>
                    <a:gd name="connsiteY15" fmla="*/ 1362075 h 1943100"/>
                    <a:gd name="connsiteX16" fmla="*/ 1019175 w 6372225"/>
                    <a:gd name="connsiteY16" fmla="*/ 1695450 h 1943100"/>
                    <a:gd name="connsiteX17" fmla="*/ 600075 w 6372225"/>
                    <a:gd name="connsiteY17" fmla="*/ 1514475 h 1943100"/>
                    <a:gd name="connsiteX18" fmla="*/ 419100 w 6372225"/>
                    <a:gd name="connsiteY18" fmla="*/ 1495425 h 1943100"/>
                    <a:gd name="connsiteX19" fmla="*/ 85725 w 6372225"/>
                    <a:gd name="connsiteY19" fmla="*/ 1781175 h 1943100"/>
                    <a:gd name="connsiteX20" fmla="*/ 0 w 6372225"/>
                    <a:gd name="connsiteY20" fmla="*/ 1914525 h 1943100"/>
                    <a:gd name="connsiteX0" fmla="*/ 0 w 6372225"/>
                    <a:gd name="connsiteY0" fmla="*/ 1914525 h 1943100"/>
                    <a:gd name="connsiteX1" fmla="*/ 6372225 w 6372225"/>
                    <a:gd name="connsiteY1" fmla="*/ 1943100 h 1943100"/>
                    <a:gd name="connsiteX2" fmla="*/ 6372225 w 6372225"/>
                    <a:gd name="connsiteY2" fmla="*/ 1543050 h 1943100"/>
                    <a:gd name="connsiteX3" fmla="*/ 5810250 w 6372225"/>
                    <a:gd name="connsiteY3" fmla="*/ 1543050 h 1943100"/>
                    <a:gd name="connsiteX4" fmla="*/ 5343525 w 6372225"/>
                    <a:gd name="connsiteY4" fmla="*/ 1752600 h 1943100"/>
                    <a:gd name="connsiteX5" fmla="*/ 5133975 w 6372225"/>
                    <a:gd name="connsiteY5" fmla="*/ 1743075 h 1943100"/>
                    <a:gd name="connsiteX6" fmla="*/ 4733925 w 6372225"/>
                    <a:gd name="connsiteY6" fmla="*/ 504825 h 1943100"/>
                    <a:gd name="connsiteX7" fmla="*/ 4467225 w 6372225"/>
                    <a:gd name="connsiteY7" fmla="*/ 0 h 1943100"/>
                    <a:gd name="connsiteX8" fmla="*/ 4324350 w 6372225"/>
                    <a:gd name="connsiteY8" fmla="*/ 0 h 1943100"/>
                    <a:gd name="connsiteX9" fmla="*/ 4029075 w 6372225"/>
                    <a:gd name="connsiteY9" fmla="*/ 1314450 h 1943100"/>
                    <a:gd name="connsiteX10" fmla="*/ 3876675 w 6372225"/>
                    <a:gd name="connsiteY10" fmla="*/ 1809750 h 1943100"/>
                    <a:gd name="connsiteX11" fmla="*/ 3600450 w 6372225"/>
                    <a:gd name="connsiteY11" fmla="*/ 1600200 h 1943100"/>
                    <a:gd name="connsiteX12" fmla="*/ 3124200 w 6372225"/>
                    <a:gd name="connsiteY12" fmla="*/ 1228725 h 1943100"/>
                    <a:gd name="connsiteX13" fmla="*/ 2695575 w 6372225"/>
                    <a:gd name="connsiteY13" fmla="*/ 885825 h 1943100"/>
                    <a:gd name="connsiteX14" fmla="*/ 2114550 w 6372225"/>
                    <a:gd name="connsiteY14" fmla="*/ 857250 h 1943100"/>
                    <a:gd name="connsiteX15" fmla="*/ 1428750 w 6372225"/>
                    <a:gd name="connsiteY15" fmla="*/ 1362075 h 1943100"/>
                    <a:gd name="connsiteX16" fmla="*/ 1019175 w 6372225"/>
                    <a:gd name="connsiteY16" fmla="*/ 1695450 h 1943100"/>
                    <a:gd name="connsiteX17" fmla="*/ 600075 w 6372225"/>
                    <a:gd name="connsiteY17" fmla="*/ 1514475 h 1943100"/>
                    <a:gd name="connsiteX18" fmla="*/ 419100 w 6372225"/>
                    <a:gd name="connsiteY18" fmla="*/ 1495425 h 1943100"/>
                    <a:gd name="connsiteX19" fmla="*/ 85725 w 6372225"/>
                    <a:gd name="connsiteY19" fmla="*/ 1781175 h 1943100"/>
                    <a:gd name="connsiteX20" fmla="*/ 0 w 6372225"/>
                    <a:gd name="connsiteY20" fmla="*/ 1914525 h 1943100"/>
                    <a:gd name="connsiteX0" fmla="*/ 0 w 6372225"/>
                    <a:gd name="connsiteY0" fmla="*/ 1914525 h 1943100"/>
                    <a:gd name="connsiteX1" fmla="*/ 6372225 w 6372225"/>
                    <a:gd name="connsiteY1" fmla="*/ 1943100 h 1943100"/>
                    <a:gd name="connsiteX2" fmla="*/ 6372225 w 6372225"/>
                    <a:gd name="connsiteY2" fmla="*/ 1543050 h 1943100"/>
                    <a:gd name="connsiteX3" fmla="*/ 5810250 w 6372225"/>
                    <a:gd name="connsiteY3" fmla="*/ 1543050 h 1943100"/>
                    <a:gd name="connsiteX4" fmla="*/ 5343525 w 6372225"/>
                    <a:gd name="connsiteY4" fmla="*/ 1752600 h 1943100"/>
                    <a:gd name="connsiteX5" fmla="*/ 5133975 w 6372225"/>
                    <a:gd name="connsiteY5" fmla="*/ 1743075 h 1943100"/>
                    <a:gd name="connsiteX6" fmla="*/ 4733925 w 6372225"/>
                    <a:gd name="connsiteY6" fmla="*/ 504825 h 1943100"/>
                    <a:gd name="connsiteX7" fmla="*/ 4467225 w 6372225"/>
                    <a:gd name="connsiteY7" fmla="*/ 0 h 1943100"/>
                    <a:gd name="connsiteX8" fmla="*/ 4324350 w 6372225"/>
                    <a:gd name="connsiteY8" fmla="*/ 0 h 1943100"/>
                    <a:gd name="connsiteX9" fmla="*/ 4029075 w 6372225"/>
                    <a:gd name="connsiteY9" fmla="*/ 1314450 h 1943100"/>
                    <a:gd name="connsiteX10" fmla="*/ 3876675 w 6372225"/>
                    <a:gd name="connsiteY10" fmla="*/ 1809750 h 1943100"/>
                    <a:gd name="connsiteX11" fmla="*/ 3600450 w 6372225"/>
                    <a:gd name="connsiteY11" fmla="*/ 1600200 h 1943100"/>
                    <a:gd name="connsiteX12" fmla="*/ 3124200 w 6372225"/>
                    <a:gd name="connsiteY12" fmla="*/ 1228725 h 1943100"/>
                    <a:gd name="connsiteX13" fmla="*/ 2695575 w 6372225"/>
                    <a:gd name="connsiteY13" fmla="*/ 885825 h 1943100"/>
                    <a:gd name="connsiteX14" fmla="*/ 2114550 w 6372225"/>
                    <a:gd name="connsiteY14" fmla="*/ 857250 h 1943100"/>
                    <a:gd name="connsiteX15" fmla="*/ 1428750 w 6372225"/>
                    <a:gd name="connsiteY15" fmla="*/ 1362075 h 1943100"/>
                    <a:gd name="connsiteX16" fmla="*/ 1019175 w 6372225"/>
                    <a:gd name="connsiteY16" fmla="*/ 1695450 h 1943100"/>
                    <a:gd name="connsiteX17" fmla="*/ 600075 w 6372225"/>
                    <a:gd name="connsiteY17" fmla="*/ 1514475 h 1943100"/>
                    <a:gd name="connsiteX18" fmla="*/ 419100 w 6372225"/>
                    <a:gd name="connsiteY18" fmla="*/ 1495425 h 1943100"/>
                    <a:gd name="connsiteX19" fmla="*/ 85725 w 6372225"/>
                    <a:gd name="connsiteY19" fmla="*/ 1781175 h 1943100"/>
                    <a:gd name="connsiteX20" fmla="*/ 0 w 6372225"/>
                    <a:gd name="connsiteY20" fmla="*/ 1914525 h 1943100"/>
                    <a:gd name="connsiteX0" fmla="*/ 0 w 6372225"/>
                    <a:gd name="connsiteY0" fmla="*/ 1914525 h 1943100"/>
                    <a:gd name="connsiteX1" fmla="*/ 6372225 w 6372225"/>
                    <a:gd name="connsiteY1" fmla="*/ 1943100 h 1943100"/>
                    <a:gd name="connsiteX2" fmla="*/ 6372225 w 6372225"/>
                    <a:gd name="connsiteY2" fmla="*/ 1543050 h 1943100"/>
                    <a:gd name="connsiteX3" fmla="*/ 5810250 w 6372225"/>
                    <a:gd name="connsiteY3" fmla="*/ 1543050 h 1943100"/>
                    <a:gd name="connsiteX4" fmla="*/ 5343525 w 6372225"/>
                    <a:gd name="connsiteY4" fmla="*/ 1752600 h 1943100"/>
                    <a:gd name="connsiteX5" fmla="*/ 5133975 w 6372225"/>
                    <a:gd name="connsiteY5" fmla="*/ 1743075 h 1943100"/>
                    <a:gd name="connsiteX6" fmla="*/ 4733925 w 6372225"/>
                    <a:gd name="connsiteY6" fmla="*/ 504825 h 1943100"/>
                    <a:gd name="connsiteX7" fmla="*/ 4467225 w 6372225"/>
                    <a:gd name="connsiteY7" fmla="*/ 0 h 1943100"/>
                    <a:gd name="connsiteX8" fmla="*/ 4324350 w 6372225"/>
                    <a:gd name="connsiteY8" fmla="*/ 0 h 1943100"/>
                    <a:gd name="connsiteX9" fmla="*/ 4029075 w 6372225"/>
                    <a:gd name="connsiteY9" fmla="*/ 1314450 h 1943100"/>
                    <a:gd name="connsiteX10" fmla="*/ 3876675 w 6372225"/>
                    <a:gd name="connsiteY10" fmla="*/ 1809750 h 1943100"/>
                    <a:gd name="connsiteX11" fmla="*/ 3600450 w 6372225"/>
                    <a:gd name="connsiteY11" fmla="*/ 1600200 h 1943100"/>
                    <a:gd name="connsiteX12" fmla="*/ 3124200 w 6372225"/>
                    <a:gd name="connsiteY12" fmla="*/ 1228725 h 1943100"/>
                    <a:gd name="connsiteX13" fmla="*/ 2695575 w 6372225"/>
                    <a:gd name="connsiteY13" fmla="*/ 885825 h 1943100"/>
                    <a:gd name="connsiteX14" fmla="*/ 2114550 w 6372225"/>
                    <a:gd name="connsiteY14" fmla="*/ 857250 h 1943100"/>
                    <a:gd name="connsiteX15" fmla="*/ 1428750 w 6372225"/>
                    <a:gd name="connsiteY15" fmla="*/ 1362075 h 1943100"/>
                    <a:gd name="connsiteX16" fmla="*/ 1019175 w 6372225"/>
                    <a:gd name="connsiteY16" fmla="*/ 1695450 h 1943100"/>
                    <a:gd name="connsiteX17" fmla="*/ 600075 w 6372225"/>
                    <a:gd name="connsiteY17" fmla="*/ 1514475 h 1943100"/>
                    <a:gd name="connsiteX18" fmla="*/ 419100 w 6372225"/>
                    <a:gd name="connsiteY18" fmla="*/ 1495425 h 1943100"/>
                    <a:gd name="connsiteX19" fmla="*/ 85725 w 6372225"/>
                    <a:gd name="connsiteY19" fmla="*/ 1781175 h 1943100"/>
                    <a:gd name="connsiteX20" fmla="*/ 0 w 6372225"/>
                    <a:gd name="connsiteY20" fmla="*/ 1914525 h 1943100"/>
                    <a:gd name="connsiteX0" fmla="*/ 0 w 6372225"/>
                    <a:gd name="connsiteY0" fmla="*/ 1914525 h 1943100"/>
                    <a:gd name="connsiteX1" fmla="*/ 6372225 w 6372225"/>
                    <a:gd name="connsiteY1" fmla="*/ 1943100 h 1943100"/>
                    <a:gd name="connsiteX2" fmla="*/ 6372225 w 6372225"/>
                    <a:gd name="connsiteY2" fmla="*/ 1543050 h 1943100"/>
                    <a:gd name="connsiteX3" fmla="*/ 5810250 w 6372225"/>
                    <a:gd name="connsiteY3" fmla="*/ 1543050 h 1943100"/>
                    <a:gd name="connsiteX4" fmla="*/ 5343525 w 6372225"/>
                    <a:gd name="connsiteY4" fmla="*/ 1752600 h 1943100"/>
                    <a:gd name="connsiteX5" fmla="*/ 5133975 w 6372225"/>
                    <a:gd name="connsiteY5" fmla="*/ 1743075 h 1943100"/>
                    <a:gd name="connsiteX6" fmla="*/ 4733925 w 6372225"/>
                    <a:gd name="connsiteY6" fmla="*/ 504825 h 1943100"/>
                    <a:gd name="connsiteX7" fmla="*/ 4467225 w 6372225"/>
                    <a:gd name="connsiteY7" fmla="*/ 0 h 1943100"/>
                    <a:gd name="connsiteX8" fmla="*/ 4324350 w 6372225"/>
                    <a:gd name="connsiteY8" fmla="*/ 0 h 1943100"/>
                    <a:gd name="connsiteX9" fmla="*/ 4029075 w 6372225"/>
                    <a:gd name="connsiteY9" fmla="*/ 1314450 h 1943100"/>
                    <a:gd name="connsiteX10" fmla="*/ 3876675 w 6372225"/>
                    <a:gd name="connsiteY10" fmla="*/ 1809750 h 1943100"/>
                    <a:gd name="connsiteX11" fmla="*/ 3600450 w 6372225"/>
                    <a:gd name="connsiteY11" fmla="*/ 1600200 h 1943100"/>
                    <a:gd name="connsiteX12" fmla="*/ 3124200 w 6372225"/>
                    <a:gd name="connsiteY12" fmla="*/ 1228725 h 1943100"/>
                    <a:gd name="connsiteX13" fmla="*/ 2695575 w 6372225"/>
                    <a:gd name="connsiteY13" fmla="*/ 885825 h 1943100"/>
                    <a:gd name="connsiteX14" fmla="*/ 2114550 w 6372225"/>
                    <a:gd name="connsiteY14" fmla="*/ 857250 h 1943100"/>
                    <a:gd name="connsiteX15" fmla="*/ 1428750 w 6372225"/>
                    <a:gd name="connsiteY15" fmla="*/ 1362075 h 1943100"/>
                    <a:gd name="connsiteX16" fmla="*/ 1019175 w 6372225"/>
                    <a:gd name="connsiteY16" fmla="*/ 1695450 h 1943100"/>
                    <a:gd name="connsiteX17" fmla="*/ 600075 w 6372225"/>
                    <a:gd name="connsiteY17" fmla="*/ 1514475 h 1943100"/>
                    <a:gd name="connsiteX18" fmla="*/ 385889 w 6372225"/>
                    <a:gd name="connsiteY18" fmla="*/ 1504950 h 1943100"/>
                    <a:gd name="connsiteX19" fmla="*/ 85725 w 6372225"/>
                    <a:gd name="connsiteY19" fmla="*/ 1781175 h 1943100"/>
                    <a:gd name="connsiteX20" fmla="*/ 0 w 6372225"/>
                    <a:gd name="connsiteY20" fmla="*/ 1914525 h 1943100"/>
                    <a:gd name="connsiteX0" fmla="*/ 0 w 6372225"/>
                    <a:gd name="connsiteY0" fmla="*/ 1914525 h 1943100"/>
                    <a:gd name="connsiteX1" fmla="*/ 6372225 w 6372225"/>
                    <a:gd name="connsiteY1" fmla="*/ 1943100 h 1943100"/>
                    <a:gd name="connsiteX2" fmla="*/ 6372225 w 6372225"/>
                    <a:gd name="connsiteY2" fmla="*/ 1543050 h 1943100"/>
                    <a:gd name="connsiteX3" fmla="*/ 5810250 w 6372225"/>
                    <a:gd name="connsiteY3" fmla="*/ 1543050 h 1943100"/>
                    <a:gd name="connsiteX4" fmla="*/ 5343525 w 6372225"/>
                    <a:gd name="connsiteY4" fmla="*/ 1752600 h 1943100"/>
                    <a:gd name="connsiteX5" fmla="*/ 5133975 w 6372225"/>
                    <a:gd name="connsiteY5" fmla="*/ 1743075 h 1943100"/>
                    <a:gd name="connsiteX6" fmla="*/ 4733925 w 6372225"/>
                    <a:gd name="connsiteY6" fmla="*/ 504825 h 1943100"/>
                    <a:gd name="connsiteX7" fmla="*/ 4467225 w 6372225"/>
                    <a:gd name="connsiteY7" fmla="*/ 0 h 1943100"/>
                    <a:gd name="connsiteX8" fmla="*/ 4324350 w 6372225"/>
                    <a:gd name="connsiteY8" fmla="*/ 0 h 1943100"/>
                    <a:gd name="connsiteX9" fmla="*/ 4029075 w 6372225"/>
                    <a:gd name="connsiteY9" fmla="*/ 1314450 h 1943100"/>
                    <a:gd name="connsiteX10" fmla="*/ 3876675 w 6372225"/>
                    <a:gd name="connsiteY10" fmla="*/ 1809750 h 1943100"/>
                    <a:gd name="connsiteX11" fmla="*/ 3600450 w 6372225"/>
                    <a:gd name="connsiteY11" fmla="*/ 1600200 h 1943100"/>
                    <a:gd name="connsiteX12" fmla="*/ 3124200 w 6372225"/>
                    <a:gd name="connsiteY12" fmla="*/ 1228725 h 1943100"/>
                    <a:gd name="connsiteX13" fmla="*/ 2695575 w 6372225"/>
                    <a:gd name="connsiteY13" fmla="*/ 885825 h 1943100"/>
                    <a:gd name="connsiteX14" fmla="*/ 2114550 w 6372225"/>
                    <a:gd name="connsiteY14" fmla="*/ 857250 h 1943100"/>
                    <a:gd name="connsiteX15" fmla="*/ 1428750 w 6372225"/>
                    <a:gd name="connsiteY15" fmla="*/ 1362075 h 1943100"/>
                    <a:gd name="connsiteX16" fmla="*/ 1019175 w 6372225"/>
                    <a:gd name="connsiteY16" fmla="*/ 1695450 h 1943100"/>
                    <a:gd name="connsiteX17" fmla="*/ 600075 w 6372225"/>
                    <a:gd name="connsiteY17" fmla="*/ 1514475 h 1943100"/>
                    <a:gd name="connsiteX18" fmla="*/ 385889 w 6372225"/>
                    <a:gd name="connsiteY18" fmla="*/ 1504950 h 1943100"/>
                    <a:gd name="connsiteX19" fmla="*/ 85725 w 6372225"/>
                    <a:gd name="connsiteY19" fmla="*/ 1781175 h 1943100"/>
                    <a:gd name="connsiteX20" fmla="*/ 0 w 6372225"/>
                    <a:gd name="connsiteY20" fmla="*/ 1914525 h 1943100"/>
                    <a:gd name="connsiteX0" fmla="*/ 0 w 6372225"/>
                    <a:gd name="connsiteY0" fmla="*/ 1914525 h 1943100"/>
                    <a:gd name="connsiteX1" fmla="*/ 6372225 w 6372225"/>
                    <a:gd name="connsiteY1" fmla="*/ 1943100 h 1943100"/>
                    <a:gd name="connsiteX2" fmla="*/ 6372225 w 6372225"/>
                    <a:gd name="connsiteY2" fmla="*/ 1543050 h 1943100"/>
                    <a:gd name="connsiteX3" fmla="*/ 5810250 w 6372225"/>
                    <a:gd name="connsiteY3" fmla="*/ 1543050 h 1943100"/>
                    <a:gd name="connsiteX4" fmla="*/ 5343525 w 6372225"/>
                    <a:gd name="connsiteY4" fmla="*/ 1752600 h 1943100"/>
                    <a:gd name="connsiteX5" fmla="*/ 5133975 w 6372225"/>
                    <a:gd name="connsiteY5" fmla="*/ 1743075 h 1943100"/>
                    <a:gd name="connsiteX6" fmla="*/ 4733925 w 6372225"/>
                    <a:gd name="connsiteY6" fmla="*/ 504825 h 1943100"/>
                    <a:gd name="connsiteX7" fmla="*/ 4467225 w 6372225"/>
                    <a:gd name="connsiteY7" fmla="*/ 0 h 1943100"/>
                    <a:gd name="connsiteX8" fmla="*/ 4324350 w 6372225"/>
                    <a:gd name="connsiteY8" fmla="*/ 0 h 1943100"/>
                    <a:gd name="connsiteX9" fmla="*/ 4029075 w 6372225"/>
                    <a:gd name="connsiteY9" fmla="*/ 1314450 h 1943100"/>
                    <a:gd name="connsiteX10" fmla="*/ 3876675 w 6372225"/>
                    <a:gd name="connsiteY10" fmla="*/ 1809750 h 1943100"/>
                    <a:gd name="connsiteX11" fmla="*/ 3600450 w 6372225"/>
                    <a:gd name="connsiteY11" fmla="*/ 1600200 h 1943100"/>
                    <a:gd name="connsiteX12" fmla="*/ 3124200 w 6372225"/>
                    <a:gd name="connsiteY12" fmla="*/ 1228725 h 1943100"/>
                    <a:gd name="connsiteX13" fmla="*/ 2695575 w 6372225"/>
                    <a:gd name="connsiteY13" fmla="*/ 885825 h 1943100"/>
                    <a:gd name="connsiteX14" fmla="*/ 2114550 w 6372225"/>
                    <a:gd name="connsiteY14" fmla="*/ 857250 h 1943100"/>
                    <a:gd name="connsiteX15" fmla="*/ 1428750 w 6372225"/>
                    <a:gd name="connsiteY15" fmla="*/ 1362075 h 1943100"/>
                    <a:gd name="connsiteX16" fmla="*/ 1019175 w 6372225"/>
                    <a:gd name="connsiteY16" fmla="*/ 1695450 h 1943100"/>
                    <a:gd name="connsiteX17" fmla="*/ 594036 w 6372225"/>
                    <a:gd name="connsiteY17" fmla="*/ 1504950 h 1943100"/>
                    <a:gd name="connsiteX18" fmla="*/ 385889 w 6372225"/>
                    <a:gd name="connsiteY18" fmla="*/ 1504950 h 1943100"/>
                    <a:gd name="connsiteX19" fmla="*/ 85725 w 6372225"/>
                    <a:gd name="connsiteY19" fmla="*/ 1781175 h 1943100"/>
                    <a:gd name="connsiteX20" fmla="*/ 0 w 6372225"/>
                    <a:gd name="connsiteY20" fmla="*/ 1914525 h 1943100"/>
                    <a:gd name="connsiteX0" fmla="*/ 0 w 6372225"/>
                    <a:gd name="connsiteY0" fmla="*/ 1914525 h 1943100"/>
                    <a:gd name="connsiteX1" fmla="*/ 6372225 w 6372225"/>
                    <a:gd name="connsiteY1" fmla="*/ 1943100 h 1943100"/>
                    <a:gd name="connsiteX2" fmla="*/ 6372225 w 6372225"/>
                    <a:gd name="connsiteY2" fmla="*/ 1543050 h 1943100"/>
                    <a:gd name="connsiteX3" fmla="*/ 5810250 w 6372225"/>
                    <a:gd name="connsiteY3" fmla="*/ 1543050 h 1943100"/>
                    <a:gd name="connsiteX4" fmla="*/ 5343525 w 6372225"/>
                    <a:gd name="connsiteY4" fmla="*/ 1752600 h 1943100"/>
                    <a:gd name="connsiteX5" fmla="*/ 5133975 w 6372225"/>
                    <a:gd name="connsiteY5" fmla="*/ 1743075 h 1943100"/>
                    <a:gd name="connsiteX6" fmla="*/ 4733925 w 6372225"/>
                    <a:gd name="connsiteY6" fmla="*/ 504825 h 1943100"/>
                    <a:gd name="connsiteX7" fmla="*/ 4467225 w 6372225"/>
                    <a:gd name="connsiteY7" fmla="*/ 0 h 1943100"/>
                    <a:gd name="connsiteX8" fmla="*/ 4324350 w 6372225"/>
                    <a:gd name="connsiteY8" fmla="*/ 0 h 1943100"/>
                    <a:gd name="connsiteX9" fmla="*/ 4029075 w 6372225"/>
                    <a:gd name="connsiteY9" fmla="*/ 1314450 h 1943100"/>
                    <a:gd name="connsiteX10" fmla="*/ 3876675 w 6372225"/>
                    <a:gd name="connsiteY10" fmla="*/ 1809750 h 1943100"/>
                    <a:gd name="connsiteX11" fmla="*/ 3600450 w 6372225"/>
                    <a:gd name="connsiteY11" fmla="*/ 1600200 h 1943100"/>
                    <a:gd name="connsiteX12" fmla="*/ 3124200 w 6372225"/>
                    <a:gd name="connsiteY12" fmla="*/ 1228725 h 1943100"/>
                    <a:gd name="connsiteX13" fmla="*/ 2695575 w 6372225"/>
                    <a:gd name="connsiteY13" fmla="*/ 885825 h 1943100"/>
                    <a:gd name="connsiteX14" fmla="*/ 2114550 w 6372225"/>
                    <a:gd name="connsiteY14" fmla="*/ 857250 h 1943100"/>
                    <a:gd name="connsiteX15" fmla="*/ 1428750 w 6372225"/>
                    <a:gd name="connsiteY15" fmla="*/ 1362075 h 1943100"/>
                    <a:gd name="connsiteX16" fmla="*/ 1019175 w 6372225"/>
                    <a:gd name="connsiteY16" fmla="*/ 1695450 h 1943100"/>
                    <a:gd name="connsiteX17" fmla="*/ 594036 w 6372225"/>
                    <a:gd name="connsiteY17" fmla="*/ 1504950 h 1943100"/>
                    <a:gd name="connsiteX18" fmla="*/ 385889 w 6372225"/>
                    <a:gd name="connsiteY18" fmla="*/ 1504950 h 1943100"/>
                    <a:gd name="connsiteX19" fmla="*/ 85725 w 6372225"/>
                    <a:gd name="connsiteY19" fmla="*/ 1781175 h 1943100"/>
                    <a:gd name="connsiteX20" fmla="*/ 0 w 6372225"/>
                    <a:gd name="connsiteY20" fmla="*/ 1914525 h 1943100"/>
                    <a:gd name="connsiteX0" fmla="*/ 0 w 6372225"/>
                    <a:gd name="connsiteY0" fmla="*/ 1914525 h 1943100"/>
                    <a:gd name="connsiteX1" fmla="*/ 6372225 w 6372225"/>
                    <a:gd name="connsiteY1" fmla="*/ 1943100 h 1943100"/>
                    <a:gd name="connsiteX2" fmla="*/ 6372225 w 6372225"/>
                    <a:gd name="connsiteY2" fmla="*/ 1543050 h 1943100"/>
                    <a:gd name="connsiteX3" fmla="*/ 5810250 w 6372225"/>
                    <a:gd name="connsiteY3" fmla="*/ 1543050 h 1943100"/>
                    <a:gd name="connsiteX4" fmla="*/ 5343525 w 6372225"/>
                    <a:gd name="connsiteY4" fmla="*/ 1752600 h 1943100"/>
                    <a:gd name="connsiteX5" fmla="*/ 5133975 w 6372225"/>
                    <a:gd name="connsiteY5" fmla="*/ 1743075 h 1943100"/>
                    <a:gd name="connsiteX6" fmla="*/ 4733925 w 6372225"/>
                    <a:gd name="connsiteY6" fmla="*/ 504825 h 1943100"/>
                    <a:gd name="connsiteX7" fmla="*/ 4467225 w 6372225"/>
                    <a:gd name="connsiteY7" fmla="*/ 0 h 1943100"/>
                    <a:gd name="connsiteX8" fmla="*/ 4324350 w 6372225"/>
                    <a:gd name="connsiteY8" fmla="*/ 0 h 1943100"/>
                    <a:gd name="connsiteX9" fmla="*/ 4029075 w 6372225"/>
                    <a:gd name="connsiteY9" fmla="*/ 1314450 h 1943100"/>
                    <a:gd name="connsiteX10" fmla="*/ 3876675 w 6372225"/>
                    <a:gd name="connsiteY10" fmla="*/ 1809750 h 1943100"/>
                    <a:gd name="connsiteX11" fmla="*/ 3600450 w 6372225"/>
                    <a:gd name="connsiteY11" fmla="*/ 1600200 h 1943100"/>
                    <a:gd name="connsiteX12" fmla="*/ 3124200 w 6372225"/>
                    <a:gd name="connsiteY12" fmla="*/ 1228725 h 1943100"/>
                    <a:gd name="connsiteX13" fmla="*/ 2695575 w 6372225"/>
                    <a:gd name="connsiteY13" fmla="*/ 885825 h 1943100"/>
                    <a:gd name="connsiteX14" fmla="*/ 2114550 w 6372225"/>
                    <a:gd name="connsiteY14" fmla="*/ 857250 h 1943100"/>
                    <a:gd name="connsiteX15" fmla="*/ 1428750 w 6372225"/>
                    <a:gd name="connsiteY15" fmla="*/ 1362075 h 1943100"/>
                    <a:gd name="connsiteX16" fmla="*/ 998042 w 6372225"/>
                    <a:gd name="connsiteY16" fmla="*/ 1678781 h 1943100"/>
                    <a:gd name="connsiteX17" fmla="*/ 594036 w 6372225"/>
                    <a:gd name="connsiteY17" fmla="*/ 1504950 h 1943100"/>
                    <a:gd name="connsiteX18" fmla="*/ 385889 w 6372225"/>
                    <a:gd name="connsiteY18" fmla="*/ 1504950 h 1943100"/>
                    <a:gd name="connsiteX19" fmla="*/ 85725 w 6372225"/>
                    <a:gd name="connsiteY19" fmla="*/ 1781175 h 1943100"/>
                    <a:gd name="connsiteX20" fmla="*/ 0 w 6372225"/>
                    <a:gd name="connsiteY20" fmla="*/ 1914525 h 1943100"/>
                    <a:gd name="connsiteX0" fmla="*/ 0 w 6372225"/>
                    <a:gd name="connsiteY0" fmla="*/ 1914525 h 1943100"/>
                    <a:gd name="connsiteX1" fmla="*/ 6372225 w 6372225"/>
                    <a:gd name="connsiteY1" fmla="*/ 1943100 h 1943100"/>
                    <a:gd name="connsiteX2" fmla="*/ 6372225 w 6372225"/>
                    <a:gd name="connsiteY2" fmla="*/ 1543050 h 1943100"/>
                    <a:gd name="connsiteX3" fmla="*/ 5810250 w 6372225"/>
                    <a:gd name="connsiteY3" fmla="*/ 1543050 h 1943100"/>
                    <a:gd name="connsiteX4" fmla="*/ 5343525 w 6372225"/>
                    <a:gd name="connsiteY4" fmla="*/ 1752600 h 1943100"/>
                    <a:gd name="connsiteX5" fmla="*/ 5133975 w 6372225"/>
                    <a:gd name="connsiteY5" fmla="*/ 1743075 h 1943100"/>
                    <a:gd name="connsiteX6" fmla="*/ 4733925 w 6372225"/>
                    <a:gd name="connsiteY6" fmla="*/ 504825 h 1943100"/>
                    <a:gd name="connsiteX7" fmla="*/ 4467225 w 6372225"/>
                    <a:gd name="connsiteY7" fmla="*/ 0 h 1943100"/>
                    <a:gd name="connsiteX8" fmla="*/ 4324350 w 6372225"/>
                    <a:gd name="connsiteY8" fmla="*/ 0 h 1943100"/>
                    <a:gd name="connsiteX9" fmla="*/ 4029075 w 6372225"/>
                    <a:gd name="connsiteY9" fmla="*/ 1314450 h 1943100"/>
                    <a:gd name="connsiteX10" fmla="*/ 3876675 w 6372225"/>
                    <a:gd name="connsiteY10" fmla="*/ 1809750 h 1943100"/>
                    <a:gd name="connsiteX11" fmla="*/ 3600450 w 6372225"/>
                    <a:gd name="connsiteY11" fmla="*/ 1600200 h 1943100"/>
                    <a:gd name="connsiteX12" fmla="*/ 3124200 w 6372225"/>
                    <a:gd name="connsiteY12" fmla="*/ 1228725 h 1943100"/>
                    <a:gd name="connsiteX13" fmla="*/ 2695575 w 6372225"/>
                    <a:gd name="connsiteY13" fmla="*/ 885825 h 1943100"/>
                    <a:gd name="connsiteX14" fmla="*/ 2114550 w 6372225"/>
                    <a:gd name="connsiteY14" fmla="*/ 857250 h 1943100"/>
                    <a:gd name="connsiteX15" fmla="*/ 1428750 w 6372225"/>
                    <a:gd name="connsiteY15" fmla="*/ 1362075 h 1943100"/>
                    <a:gd name="connsiteX16" fmla="*/ 998042 w 6372225"/>
                    <a:gd name="connsiteY16" fmla="*/ 1678781 h 1943100"/>
                    <a:gd name="connsiteX17" fmla="*/ 594036 w 6372225"/>
                    <a:gd name="connsiteY17" fmla="*/ 1504950 h 1943100"/>
                    <a:gd name="connsiteX18" fmla="*/ 385889 w 6372225"/>
                    <a:gd name="connsiteY18" fmla="*/ 1504950 h 1943100"/>
                    <a:gd name="connsiteX19" fmla="*/ 85725 w 6372225"/>
                    <a:gd name="connsiteY19" fmla="*/ 1781175 h 1943100"/>
                    <a:gd name="connsiteX20" fmla="*/ 0 w 6372225"/>
                    <a:gd name="connsiteY20" fmla="*/ 1914525 h 1943100"/>
                    <a:gd name="connsiteX0" fmla="*/ 0 w 6372225"/>
                    <a:gd name="connsiteY0" fmla="*/ 1914525 h 1943100"/>
                    <a:gd name="connsiteX1" fmla="*/ 6372225 w 6372225"/>
                    <a:gd name="connsiteY1" fmla="*/ 1943100 h 1943100"/>
                    <a:gd name="connsiteX2" fmla="*/ 6372225 w 6372225"/>
                    <a:gd name="connsiteY2" fmla="*/ 1543050 h 1943100"/>
                    <a:gd name="connsiteX3" fmla="*/ 5810250 w 6372225"/>
                    <a:gd name="connsiteY3" fmla="*/ 1543050 h 1943100"/>
                    <a:gd name="connsiteX4" fmla="*/ 5343525 w 6372225"/>
                    <a:gd name="connsiteY4" fmla="*/ 1752600 h 1943100"/>
                    <a:gd name="connsiteX5" fmla="*/ 5133975 w 6372225"/>
                    <a:gd name="connsiteY5" fmla="*/ 1743075 h 1943100"/>
                    <a:gd name="connsiteX6" fmla="*/ 4733925 w 6372225"/>
                    <a:gd name="connsiteY6" fmla="*/ 504825 h 1943100"/>
                    <a:gd name="connsiteX7" fmla="*/ 4467225 w 6372225"/>
                    <a:gd name="connsiteY7" fmla="*/ 0 h 1943100"/>
                    <a:gd name="connsiteX8" fmla="*/ 4324350 w 6372225"/>
                    <a:gd name="connsiteY8" fmla="*/ 0 h 1943100"/>
                    <a:gd name="connsiteX9" fmla="*/ 4029075 w 6372225"/>
                    <a:gd name="connsiteY9" fmla="*/ 1314450 h 1943100"/>
                    <a:gd name="connsiteX10" fmla="*/ 3876675 w 6372225"/>
                    <a:gd name="connsiteY10" fmla="*/ 1809750 h 1943100"/>
                    <a:gd name="connsiteX11" fmla="*/ 3600450 w 6372225"/>
                    <a:gd name="connsiteY11" fmla="*/ 1600200 h 1943100"/>
                    <a:gd name="connsiteX12" fmla="*/ 3124200 w 6372225"/>
                    <a:gd name="connsiteY12" fmla="*/ 1228725 h 1943100"/>
                    <a:gd name="connsiteX13" fmla="*/ 2695575 w 6372225"/>
                    <a:gd name="connsiteY13" fmla="*/ 885825 h 1943100"/>
                    <a:gd name="connsiteX14" fmla="*/ 2114550 w 6372225"/>
                    <a:gd name="connsiteY14" fmla="*/ 857250 h 1943100"/>
                    <a:gd name="connsiteX15" fmla="*/ 1428750 w 6372225"/>
                    <a:gd name="connsiteY15" fmla="*/ 1362075 h 1943100"/>
                    <a:gd name="connsiteX16" fmla="*/ 998042 w 6372225"/>
                    <a:gd name="connsiteY16" fmla="*/ 1678781 h 1943100"/>
                    <a:gd name="connsiteX17" fmla="*/ 594036 w 6372225"/>
                    <a:gd name="connsiteY17" fmla="*/ 1504950 h 1943100"/>
                    <a:gd name="connsiteX18" fmla="*/ 385889 w 6372225"/>
                    <a:gd name="connsiteY18" fmla="*/ 1504950 h 1943100"/>
                    <a:gd name="connsiteX19" fmla="*/ 85725 w 6372225"/>
                    <a:gd name="connsiteY19" fmla="*/ 1781175 h 1943100"/>
                    <a:gd name="connsiteX20" fmla="*/ 0 w 6372225"/>
                    <a:gd name="connsiteY20" fmla="*/ 1914525 h 1943100"/>
                    <a:gd name="connsiteX0" fmla="*/ 0 w 6372225"/>
                    <a:gd name="connsiteY0" fmla="*/ 1914525 h 1943100"/>
                    <a:gd name="connsiteX1" fmla="*/ 6372225 w 6372225"/>
                    <a:gd name="connsiteY1" fmla="*/ 1943100 h 1943100"/>
                    <a:gd name="connsiteX2" fmla="*/ 6372225 w 6372225"/>
                    <a:gd name="connsiteY2" fmla="*/ 1543050 h 1943100"/>
                    <a:gd name="connsiteX3" fmla="*/ 5810250 w 6372225"/>
                    <a:gd name="connsiteY3" fmla="*/ 1543050 h 1943100"/>
                    <a:gd name="connsiteX4" fmla="*/ 5343525 w 6372225"/>
                    <a:gd name="connsiteY4" fmla="*/ 1752600 h 1943100"/>
                    <a:gd name="connsiteX5" fmla="*/ 5133975 w 6372225"/>
                    <a:gd name="connsiteY5" fmla="*/ 1743075 h 1943100"/>
                    <a:gd name="connsiteX6" fmla="*/ 4733925 w 6372225"/>
                    <a:gd name="connsiteY6" fmla="*/ 504825 h 1943100"/>
                    <a:gd name="connsiteX7" fmla="*/ 4467225 w 6372225"/>
                    <a:gd name="connsiteY7" fmla="*/ 0 h 1943100"/>
                    <a:gd name="connsiteX8" fmla="*/ 4324350 w 6372225"/>
                    <a:gd name="connsiteY8" fmla="*/ 0 h 1943100"/>
                    <a:gd name="connsiteX9" fmla="*/ 4029075 w 6372225"/>
                    <a:gd name="connsiteY9" fmla="*/ 1314450 h 1943100"/>
                    <a:gd name="connsiteX10" fmla="*/ 3876675 w 6372225"/>
                    <a:gd name="connsiteY10" fmla="*/ 1809750 h 1943100"/>
                    <a:gd name="connsiteX11" fmla="*/ 3600450 w 6372225"/>
                    <a:gd name="connsiteY11" fmla="*/ 1600200 h 1943100"/>
                    <a:gd name="connsiteX12" fmla="*/ 3124200 w 6372225"/>
                    <a:gd name="connsiteY12" fmla="*/ 1228725 h 1943100"/>
                    <a:gd name="connsiteX13" fmla="*/ 2695575 w 6372225"/>
                    <a:gd name="connsiteY13" fmla="*/ 885825 h 1943100"/>
                    <a:gd name="connsiteX14" fmla="*/ 2114550 w 6372225"/>
                    <a:gd name="connsiteY14" fmla="*/ 857250 h 1943100"/>
                    <a:gd name="connsiteX15" fmla="*/ 1461961 w 6372225"/>
                    <a:gd name="connsiteY15" fmla="*/ 1376362 h 1943100"/>
                    <a:gd name="connsiteX16" fmla="*/ 998042 w 6372225"/>
                    <a:gd name="connsiteY16" fmla="*/ 1678781 h 1943100"/>
                    <a:gd name="connsiteX17" fmla="*/ 594036 w 6372225"/>
                    <a:gd name="connsiteY17" fmla="*/ 1504950 h 1943100"/>
                    <a:gd name="connsiteX18" fmla="*/ 385889 w 6372225"/>
                    <a:gd name="connsiteY18" fmla="*/ 1504950 h 1943100"/>
                    <a:gd name="connsiteX19" fmla="*/ 85725 w 6372225"/>
                    <a:gd name="connsiteY19" fmla="*/ 1781175 h 1943100"/>
                    <a:gd name="connsiteX20" fmla="*/ 0 w 6372225"/>
                    <a:gd name="connsiteY20" fmla="*/ 1914525 h 1943100"/>
                    <a:gd name="connsiteX0" fmla="*/ 0 w 6372225"/>
                    <a:gd name="connsiteY0" fmla="*/ 1914525 h 1943100"/>
                    <a:gd name="connsiteX1" fmla="*/ 6372225 w 6372225"/>
                    <a:gd name="connsiteY1" fmla="*/ 1943100 h 1943100"/>
                    <a:gd name="connsiteX2" fmla="*/ 6372225 w 6372225"/>
                    <a:gd name="connsiteY2" fmla="*/ 1543050 h 1943100"/>
                    <a:gd name="connsiteX3" fmla="*/ 5810250 w 6372225"/>
                    <a:gd name="connsiteY3" fmla="*/ 1543050 h 1943100"/>
                    <a:gd name="connsiteX4" fmla="*/ 5343525 w 6372225"/>
                    <a:gd name="connsiteY4" fmla="*/ 1752600 h 1943100"/>
                    <a:gd name="connsiteX5" fmla="*/ 5133975 w 6372225"/>
                    <a:gd name="connsiteY5" fmla="*/ 1743075 h 1943100"/>
                    <a:gd name="connsiteX6" fmla="*/ 4733925 w 6372225"/>
                    <a:gd name="connsiteY6" fmla="*/ 504825 h 1943100"/>
                    <a:gd name="connsiteX7" fmla="*/ 4467225 w 6372225"/>
                    <a:gd name="connsiteY7" fmla="*/ 0 h 1943100"/>
                    <a:gd name="connsiteX8" fmla="*/ 4324350 w 6372225"/>
                    <a:gd name="connsiteY8" fmla="*/ 0 h 1943100"/>
                    <a:gd name="connsiteX9" fmla="*/ 4029075 w 6372225"/>
                    <a:gd name="connsiteY9" fmla="*/ 1314450 h 1943100"/>
                    <a:gd name="connsiteX10" fmla="*/ 3876675 w 6372225"/>
                    <a:gd name="connsiteY10" fmla="*/ 1809750 h 1943100"/>
                    <a:gd name="connsiteX11" fmla="*/ 3600450 w 6372225"/>
                    <a:gd name="connsiteY11" fmla="*/ 1600200 h 1943100"/>
                    <a:gd name="connsiteX12" fmla="*/ 3124200 w 6372225"/>
                    <a:gd name="connsiteY12" fmla="*/ 1228725 h 1943100"/>
                    <a:gd name="connsiteX13" fmla="*/ 2695575 w 6372225"/>
                    <a:gd name="connsiteY13" fmla="*/ 885825 h 1943100"/>
                    <a:gd name="connsiteX14" fmla="*/ 2114550 w 6372225"/>
                    <a:gd name="connsiteY14" fmla="*/ 857250 h 1943100"/>
                    <a:gd name="connsiteX15" fmla="*/ 1461961 w 6372225"/>
                    <a:gd name="connsiteY15" fmla="*/ 1376362 h 1943100"/>
                    <a:gd name="connsiteX16" fmla="*/ 998042 w 6372225"/>
                    <a:gd name="connsiteY16" fmla="*/ 1678781 h 1943100"/>
                    <a:gd name="connsiteX17" fmla="*/ 594036 w 6372225"/>
                    <a:gd name="connsiteY17" fmla="*/ 1504950 h 1943100"/>
                    <a:gd name="connsiteX18" fmla="*/ 385889 w 6372225"/>
                    <a:gd name="connsiteY18" fmla="*/ 1504950 h 1943100"/>
                    <a:gd name="connsiteX19" fmla="*/ 85725 w 6372225"/>
                    <a:gd name="connsiteY19" fmla="*/ 1781175 h 1943100"/>
                    <a:gd name="connsiteX20" fmla="*/ 0 w 6372225"/>
                    <a:gd name="connsiteY20" fmla="*/ 1914525 h 1943100"/>
                    <a:gd name="connsiteX0" fmla="*/ 0 w 6372225"/>
                    <a:gd name="connsiteY0" fmla="*/ 1914525 h 1943100"/>
                    <a:gd name="connsiteX1" fmla="*/ 6372225 w 6372225"/>
                    <a:gd name="connsiteY1" fmla="*/ 1943100 h 1943100"/>
                    <a:gd name="connsiteX2" fmla="*/ 6372225 w 6372225"/>
                    <a:gd name="connsiteY2" fmla="*/ 1543050 h 1943100"/>
                    <a:gd name="connsiteX3" fmla="*/ 5810250 w 6372225"/>
                    <a:gd name="connsiteY3" fmla="*/ 1543050 h 1943100"/>
                    <a:gd name="connsiteX4" fmla="*/ 5343525 w 6372225"/>
                    <a:gd name="connsiteY4" fmla="*/ 1752600 h 1943100"/>
                    <a:gd name="connsiteX5" fmla="*/ 5133975 w 6372225"/>
                    <a:gd name="connsiteY5" fmla="*/ 1743075 h 1943100"/>
                    <a:gd name="connsiteX6" fmla="*/ 4733925 w 6372225"/>
                    <a:gd name="connsiteY6" fmla="*/ 504825 h 1943100"/>
                    <a:gd name="connsiteX7" fmla="*/ 4467225 w 6372225"/>
                    <a:gd name="connsiteY7" fmla="*/ 0 h 1943100"/>
                    <a:gd name="connsiteX8" fmla="*/ 4324350 w 6372225"/>
                    <a:gd name="connsiteY8" fmla="*/ 0 h 1943100"/>
                    <a:gd name="connsiteX9" fmla="*/ 4029075 w 6372225"/>
                    <a:gd name="connsiteY9" fmla="*/ 1314450 h 1943100"/>
                    <a:gd name="connsiteX10" fmla="*/ 3876675 w 6372225"/>
                    <a:gd name="connsiteY10" fmla="*/ 1809750 h 1943100"/>
                    <a:gd name="connsiteX11" fmla="*/ 3600450 w 6372225"/>
                    <a:gd name="connsiteY11" fmla="*/ 1600200 h 1943100"/>
                    <a:gd name="connsiteX12" fmla="*/ 3124200 w 6372225"/>
                    <a:gd name="connsiteY12" fmla="*/ 1228725 h 1943100"/>
                    <a:gd name="connsiteX13" fmla="*/ 2665385 w 6372225"/>
                    <a:gd name="connsiteY13" fmla="*/ 859631 h 1943100"/>
                    <a:gd name="connsiteX14" fmla="*/ 2114550 w 6372225"/>
                    <a:gd name="connsiteY14" fmla="*/ 857250 h 1943100"/>
                    <a:gd name="connsiteX15" fmla="*/ 1461961 w 6372225"/>
                    <a:gd name="connsiteY15" fmla="*/ 1376362 h 1943100"/>
                    <a:gd name="connsiteX16" fmla="*/ 998042 w 6372225"/>
                    <a:gd name="connsiteY16" fmla="*/ 1678781 h 1943100"/>
                    <a:gd name="connsiteX17" fmla="*/ 594036 w 6372225"/>
                    <a:gd name="connsiteY17" fmla="*/ 1504950 h 1943100"/>
                    <a:gd name="connsiteX18" fmla="*/ 385889 w 6372225"/>
                    <a:gd name="connsiteY18" fmla="*/ 1504950 h 1943100"/>
                    <a:gd name="connsiteX19" fmla="*/ 85725 w 6372225"/>
                    <a:gd name="connsiteY19" fmla="*/ 1781175 h 1943100"/>
                    <a:gd name="connsiteX20" fmla="*/ 0 w 6372225"/>
                    <a:gd name="connsiteY20" fmla="*/ 1914525 h 1943100"/>
                    <a:gd name="connsiteX0" fmla="*/ 0 w 6372225"/>
                    <a:gd name="connsiteY0" fmla="*/ 1914525 h 1943100"/>
                    <a:gd name="connsiteX1" fmla="*/ 6372225 w 6372225"/>
                    <a:gd name="connsiteY1" fmla="*/ 1943100 h 1943100"/>
                    <a:gd name="connsiteX2" fmla="*/ 6372225 w 6372225"/>
                    <a:gd name="connsiteY2" fmla="*/ 1543050 h 1943100"/>
                    <a:gd name="connsiteX3" fmla="*/ 5810250 w 6372225"/>
                    <a:gd name="connsiteY3" fmla="*/ 1543050 h 1943100"/>
                    <a:gd name="connsiteX4" fmla="*/ 5343525 w 6372225"/>
                    <a:gd name="connsiteY4" fmla="*/ 1752600 h 1943100"/>
                    <a:gd name="connsiteX5" fmla="*/ 5133975 w 6372225"/>
                    <a:gd name="connsiteY5" fmla="*/ 1743075 h 1943100"/>
                    <a:gd name="connsiteX6" fmla="*/ 4733925 w 6372225"/>
                    <a:gd name="connsiteY6" fmla="*/ 504825 h 1943100"/>
                    <a:gd name="connsiteX7" fmla="*/ 4467225 w 6372225"/>
                    <a:gd name="connsiteY7" fmla="*/ 0 h 1943100"/>
                    <a:gd name="connsiteX8" fmla="*/ 4324350 w 6372225"/>
                    <a:gd name="connsiteY8" fmla="*/ 0 h 1943100"/>
                    <a:gd name="connsiteX9" fmla="*/ 4029075 w 6372225"/>
                    <a:gd name="connsiteY9" fmla="*/ 1314450 h 1943100"/>
                    <a:gd name="connsiteX10" fmla="*/ 3876675 w 6372225"/>
                    <a:gd name="connsiteY10" fmla="*/ 1809750 h 1943100"/>
                    <a:gd name="connsiteX11" fmla="*/ 3600450 w 6372225"/>
                    <a:gd name="connsiteY11" fmla="*/ 1600200 h 1943100"/>
                    <a:gd name="connsiteX12" fmla="*/ 3124200 w 6372225"/>
                    <a:gd name="connsiteY12" fmla="*/ 1228725 h 1943100"/>
                    <a:gd name="connsiteX13" fmla="*/ 2662366 w 6372225"/>
                    <a:gd name="connsiteY13" fmla="*/ 866775 h 1943100"/>
                    <a:gd name="connsiteX14" fmla="*/ 2114550 w 6372225"/>
                    <a:gd name="connsiteY14" fmla="*/ 857250 h 1943100"/>
                    <a:gd name="connsiteX15" fmla="*/ 1461961 w 6372225"/>
                    <a:gd name="connsiteY15" fmla="*/ 1376362 h 1943100"/>
                    <a:gd name="connsiteX16" fmla="*/ 998042 w 6372225"/>
                    <a:gd name="connsiteY16" fmla="*/ 1678781 h 1943100"/>
                    <a:gd name="connsiteX17" fmla="*/ 594036 w 6372225"/>
                    <a:gd name="connsiteY17" fmla="*/ 1504950 h 1943100"/>
                    <a:gd name="connsiteX18" fmla="*/ 385889 w 6372225"/>
                    <a:gd name="connsiteY18" fmla="*/ 1504950 h 1943100"/>
                    <a:gd name="connsiteX19" fmla="*/ 85725 w 6372225"/>
                    <a:gd name="connsiteY19" fmla="*/ 1781175 h 1943100"/>
                    <a:gd name="connsiteX20" fmla="*/ 0 w 6372225"/>
                    <a:gd name="connsiteY20" fmla="*/ 1914525 h 1943100"/>
                    <a:gd name="connsiteX0" fmla="*/ 0 w 6372225"/>
                    <a:gd name="connsiteY0" fmla="*/ 1914525 h 1943100"/>
                    <a:gd name="connsiteX1" fmla="*/ 6372225 w 6372225"/>
                    <a:gd name="connsiteY1" fmla="*/ 1943100 h 1943100"/>
                    <a:gd name="connsiteX2" fmla="*/ 6372225 w 6372225"/>
                    <a:gd name="connsiteY2" fmla="*/ 1543050 h 1943100"/>
                    <a:gd name="connsiteX3" fmla="*/ 5810250 w 6372225"/>
                    <a:gd name="connsiteY3" fmla="*/ 1543050 h 1943100"/>
                    <a:gd name="connsiteX4" fmla="*/ 5343525 w 6372225"/>
                    <a:gd name="connsiteY4" fmla="*/ 1752600 h 1943100"/>
                    <a:gd name="connsiteX5" fmla="*/ 5133975 w 6372225"/>
                    <a:gd name="connsiteY5" fmla="*/ 1743075 h 1943100"/>
                    <a:gd name="connsiteX6" fmla="*/ 4733925 w 6372225"/>
                    <a:gd name="connsiteY6" fmla="*/ 504825 h 1943100"/>
                    <a:gd name="connsiteX7" fmla="*/ 4467225 w 6372225"/>
                    <a:gd name="connsiteY7" fmla="*/ 0 h 1943100"/>
                    <a:gd name="connsiteX8" fmla="*/ 4300197 w 6372225"/>
                    <a:gd name="connsiteY8" fmla="*/ 69057 h 1943100"/>
                    <a:gd name="connsiteX9" fmla="*/ 4029075 w 6372225"/>
                    <a:gd name="connsiteY9" fmla="*/ 1314450 h 1943100"/>
                    <a:gd name="connsiteX10" fmla="*/ 3876675 w 6372225"/>
                    <a:gd name="connsiteY10" fmla="*/ 1809750 h 1943100"/>
                    <a:gd name="connsiteX11" fmla="*/ 3600450 w 6372225"/>
                    <a:gd name="connsiteY11" fmla="*/ 1600200 h 1943100"/>
                    <a:gd name="connsiteX12" fmla="*/ 3124200 w 6372225"/>
                    <a:gd name="connsiteY12" fmla="*/ 1228725 h 1943100"/>
                    <a:gd name="connsiteX13" fmla="*/ 2662366 w 6372225"/>
                    <a:gd name="connsiteY13" fmla="*/ 866775 h 1943100"/>
                    <a:gd name="connsiteX14" fmla="*/ 2114550 w 6372225"/>
                    <a:gd name="connsiteY14" fmla="*/ 857250 h 1943100"/>
                    <a:gd name="connsiteX15" fmla="*/ 1461961 w 6372225"/>
                    <a:gd name="connsiteY15" fmla="*/ 1376362 h 1943100"/>
                    <a:gd name="connsiteX16" fmla="*/ 998042 w 6372225"/>
                    <a:gd name="connsiteY16" fmla="*/ 1678781 h 1943100"/>
                    <a:gd name="connsiteX17" fmla="*/ 594036 w 6372225"/>
                    <a:gd name="connsiteY17" fmla="*/ 1504950 h 1943100"/>
                    <a:gd name="connsiteX18" fmla="*/ 385889 w 6372225"/>
                    <a:gd name="connsiteY18" fmla="*/ 1504950 h 1943100"/>
                    <a:gd name="connsiteX19" fmla="*/ 85725 w 6372225"/>
                    <a:gd name="connsiteY19" fmla="*/ 1781175 h 1943100"/>
                    <a:gd name="connsiteX20" fmla="*/ 0 w 6372225"/>
                    <a:gd name="connsiteY20" fmla="*/ 1914525 h 1943100"/>
                    <a:gd name="connsiteX0" fmla="*/ 0 w 6372225"/>
                    <a:gd name="connsiteY0" fmla="*/ 1914525 h 1943100"/>
                    <a:gd name="connsiteX1" fmla="*/ 6372225 w 6372225"/>
                    <a:gd name="connsiteY1" fmla="*/ 1943100 h 1943100"/>
                    <a:gd name="connsiteX2" fmla="*/ 6372225 w 6372225"/>
                    <a:gd name="connsiteY2" fmla="*/ 1543050 h 1943100"/>
                    <a:gd name="connsiteX3" fmla="*/ 5810250 w 6372225"/>
                    <a:gd name="connsiteY3" fmla="*/ 1543050 h 1943100"/>
                    <a:gd name="connsiteX4" fmla="*/ 5343525 w 6372225"/>
                    <a:gd name="connsiteY4" fmla="*/ 1752600 h 1943100"/>
                    <a:gd name="connsiteX5" fmla="*/ 5133975 w 6372225"/>
                    <a:gd name="connsiteY5" fmla="*/ 1743075 h 1943100"/>
                    <a:gd name="connsiteX6" fmla="*/ 4733925 w 6372225"/>
                    <a:gd name="connsiteY6" fmla="*/ 504825 h 1943100"/>
                    <a:gd name="connsiteX7" fmla="*/ 4467225 w 6372225"/>
                    <a:gd name="connsiteY7" fmla="*/ 0 h 1943100"/>
                    <a:gd name="connsiteX8" fmla="*/ 4361948 w 6372225"/>
                    <a:gd name="connsiteY8" fmla="*/ 5050 h 1943100"/>
                    <a:gd name="connsiteX9" fmla="*/ 4300197 w 6372225"/>
                    <a:gd name="connsiteY9" fmla="*/ 69057 h 1943100"/>
                    <a:gd name="connsiteX10" fmla="*/ 4029075 w 6372225"/>
                    <a:gd name="connsiteY10" fmla="*/ 1314450 h 1943100"/>
                    <a:gd name="connsiteX11" fmla="*/ 3876675 w 6372225"/>
                    <a:gd name="connsiteY11" fmla="*/ 1809750 h 1943100"/>
                    <a:gd name="connsiteX12" fmla="*/ 3600450 w 6372225"/>
                    <a:gd name="connsiteY12" fmla="*/ 1600200 h 1943100"/>
                    <a:gd name="connsiteX13" fmla="*/ 3124200 w 6372225"/>
                    <a:gd name="connsiteY13" fmla="*/ 1228725 h 1943100"/>
                    <a:gd name="connsiteX14" fmla="*/ 2662366 w 6372225"/>
                    <a:gd name="connsiteY14" fmla="*/ 866775 h 1943100"/>
                    <a:gd name="connsiteX15" fmla="*/ 2114550 w 6372225"/>
                    <a:gd name="connsiteY15" fmla="*/ 857250 h 1943100"/>
                    <a:gd name="connsiteX16" fmla="*/ 1461961 w 6372225"/>
                    <a:gd name="connsiteY16" fmla="*/ 1376362 h 1943100"/>
                    <a:gd name="connsiteX17" fmla="*/ 998042 w 6372225"/>
                    <a:gd name="connsiteY17" fmla="*/ 1678781 h 1943100"/>
                    <a:gd name="connsiteX18" fmla="*/ 594036 w 6372225"/>
                    <a:gd name="connsiteY18" fmla="*/ 1504950 h 1943100"/>
                    <a:gd name="connsiteX19" fmla="*/ 385889 w 6372225"/>
                    <a:gd name="connsiteY19" fmla="*/ 1504950 h 1943100"/>
                    <a:gd name="connsiteX20" fmla="*/ 85725 w 6372225"/>
                    <a:gd name="connsiteY20" fmla="*/ 1781175 h 1943100"/>
                    <a:gd name="connsiteX21" fmla="*/ 0 w 6372225"/>
                    <a:gd name="connsiteY21" fmla="*/ 1914525 h 1943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372225" h="1943100">
                      <a:moveTo>
                        <a:pt x="0" y="1914525"/>
                      </a:moveTo>
                      <a:lnTo>
                        <a:pt x="6372225" y="1943100"/>
                      </a:lnTo>
                      <a:lnTo>
                        <a:pt x="6372225" y="1543050"/>
                      </a:lnTo>
                      <a:lnTo>
                        <a:pt x="5810250" y="1543050"/>
                      </a:lnTo>
                      <a:lnTo>
                        <a:pt x="5343525" y="1752600"/>
                      </a:lnTo>
                      <a:lnTo>
                        <a:pt x="5133975" y="1743075"/>
                      </a:lnTo>
                      <a:lnTo>
                        <a:pt x="4733925" y="504825"/>
                      </a:lnTo>
                      <a:lnTo>
                        <a:pt x="4467225" y="0"/>
                      </a:lnTo>
                      <a:cubicBezTo>
                        <a:pt x="4434145" y="12796"/>
                        <a:pt x="4395028" y="-7746"/>
                        <a:pt x="4361948" y="5050"/>
                      </a:cubicBezTo>
                      <a:lnTo>
                        <a:pt x="4300197" y="69057"/>
                      </a:lnTo>
                      <a:lnTo>
                        <a:pt x="4029075" y="1314450"/>
                      </a:lnTo>
                      <a:lnTo>
                        <a:pt x="3876675" y="1809750"/>
                      </a:lnTo>
                      <a:cubicBezTo>
                        <a:pt x="3787775" y="1762125"/>
                        <a:pt x="3698875" y="1704975"/>
                        <a:pt x="3600450" y="1600200"/>
                      </a:cubicBezTo>
                      <a:lnTo>
                        <a:pt x="3124200" y="1228725"/>
                      </a:lnTo>
                      <a:lnTo>
                        <a:pt x="2662366" y="866775"/>
                      </a:lnTo>
                      <a:cubicBezTo>
                        <a:pt x="2490916" y="857250"/>
                        <a:pt x="2447925" y="733425"/>
                        <a:pt x="2114550" y="857250"/>
                      </a:cubicBezTo>
                      <a:cubicBezTo>
                        <a:pt x="1897020" y="1030287"/>
                        <a:pt x="1745913" y="1127125"/>
                        <a:pt x="1461961" y="1376362"/>
                      </a:cubicBezTo>
                      <a:cubicBezTo>
                        <a:pt x="1318392" y="1481931"/>
                        <a:pt x="1205013" y="1585119"/>
                        <a:pt x="998042" y="1678781"/>
                      </a:cubicBezTo>
                      <a:cubicBezTo>
                        <a:pt x="867399" y="1670844"/>
                        <a:pt x="833835" y="1660525"/>
                        <a:pt x="594036" y="1504950"/>
                      </a:cubicBezTo>
                      <a:cubicBezTo>
                        <a:pt x="522641" y="1501775"/>
                        <a:pt x="508608" y="1467643"/>
                        <a:pt x="385889" y="1504950"/>
                      </a:cubicBezTo>
                      <a:lnTo>
                        <a:pt x="85725" y="1781175"/>
                      </a:lnTo>
                      <a:lnTo>
                        <a:pt x="0" y="1914525"/>
                      </a:lnTo>
                      <a:close/>
                    </a:path>
                  </a:pathLst>
                </a:custGeom>
                <a:solidFill>
                  <a:srgbClr val="00AEEF"/>
                </a:solidFill>
              </p:spPr>
              <p:style>
                <a:lnRef idx="1">
                  <a:schemeClr val="accent3"/>
                </a:lnRef>
                <a:fillRef idx="3">
                  <a:schemeClr val="accent3"/>
                </a:fillRef>
                <a:effectRef idx="2">
                  <a:schemeClr val="accent3"/>
                </a:effectRef>
                <a:fontRef idx="minor">
                  <a:schemeClr val="lt1"/>
                </a:fontRef>
              </p:style>
              <p:txBody>
                <a:bodyPr vert="horz" wrap="square" lIns="51451" tIns="25726" rIns="51451" bIns="25726" numCol="1" rtlCol="0" anchor="ctr" anchorCtr="0" compatLnSpc="1">
                  <a:prstTxWarp prst="textNoShape">
                    <a:avLst/>
                  </a:prstTxWarp>
                </a:bodyPr>
                <a:lstStyle/>
                <a:p>
                  <a:pPr marL="0" marR="0" lvl="0" indent="0" algn="ctr" defTabSz="685472" rtl="0" eaLnBrk="1" fontAlgn="base" latinLnBrk="0" hangingPunct="1">
                    <a:lnSpc>
                      <a:spcPct val="100000"/>
                    </a:lnSpc>
                    <a:spcBef>
                      <a:spcPct val="0"/>
                    </a:spcBef>
                    <a:spcAft>
                      <a:spcPct val="0"/>
                    </a:spcAft>
                    <a:buClrTx/>
                    <a:buSzTx/>
                    <a:buFontTx/>
                    <a:buNone/>
                    <a:tabLst/>
                    <a:defRPr/>
                  </a:pPr>
                  <a:endParaRPr kumimoji="0" lang="en-US" sz="1725" b="0" i="0" u="none" strike="noStrike" kern="120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mn-ea"/>
                    <a:cs typeface="+mn-cs"/>
                  </a:endParaRPr>
                </a:p>
              </p:txBody>
            </p:sp>
            <p:sp>
              <p:nvSpPr>
                <p:cNvPr id="52" name="Freeform 71">
                  <a:extLst>
                    <a:ext uri="{FF2B5EF4-FFF2-40B4-BE49-F238E27FC236}">
                      <a16:creationId xmlns:a16="http://schemas.microsoft.com/office/drawing/2014/main" id="{FD151890-589E-47B7-9763-F48167C4C938}"/>
                    </a:ext>
                  </a:extLst>
                </p:cNvPr>
                <p:cNvSpPr/>
                <p:nvPr/>
              </p:nvSpPr>
              <p:spPr>
                <a:xfrm>
                  <a:off x="6533190" y="3766653"/>
                  <a:ext cx="5033406" cy="1943101"/>
                </a:xfrm>
                <a:custGeom>
                  <a:avLst/>
                  <a:gdLst>
                    <a:gd name="connsiteX0" fmla="*/ 0 w 6381750"/>
                    <a:gd name="connsiteY0" fmla="*/ 2479798 h 2479798"/>
                    <a:gd name="connsiteX1" fmla="*/ 476250 w 6381750"/>
                    <a:gd name="connsiteY1" fmla="*/ 1898773 h 2479798"/>
                    <a:gd name="connsiteX2" fmla="*/ 1085850 w 6381750"/>
                    <a:gd name="connsiteY2" fmla="*/ 2117848 h 2479798"/>
                    <a:gd name="connsiteX3" fmla="*/ 2324100 w 6381750"/>
                    <a:gd name="connsiteY3" fmla="*/ 1022473 h 2479798"/>
                    <a:gd name="connsiteX4" fmla="*/ 3371850 w 6381750"/>
                    <a:gd name="connsiteY4" fmla="*/ 1765423 h 2479798"/>
                    <a:gd name="connsiteX5" fmla="*/ 3905250 w 6381750"/>
                    <a:gd name="connsiteY5" fmla="*/ 2232148 h 2479798"/>
                    <a:gd name="connsiteX6" fmla="*/ 4362450 w 6381750"/>
                    <a:gd name="connsiteY6" fmla="*/ 31873 h 2479798"/>
                    <a:gd name="connsiteX7" fmla="*/ 4867275 w 6381750"/>
                    <a:gd name="connsiteY7" fmla="*/ 1012948 h 2479798"/>
                    <a:gd name="connsiteX8" fmla="*/ 5172075 w 6381750"/>
                    <a:gd name="connsiteY8" fmla="*/ 2213098 h 2479798"/>
                    <a:gd name="connsiteX9" fmla="*/ 5791200 w 6381750"/>
                    <a:gd name="connsiteY9" fmla="*/ 1984498 h 2479798"/>
                    <a:gd name="connsiteX10" fmla="*/ 6381750 w 6381750"/>
                    <a:gd name="connsiteY10" fmla="*/ 1955923 h 2479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381750" h="2479798">
                      <a:moveTo>
                        <a:pt x="0" y="2479798"/>
                      </a:moveTo>
                      <a:cubicBezTo>
                        <a:pt x="147637" y="2219448"/>
                        <a:pt x="295275" y="1959098"/>
                        <a:pt x="476250" y="1898773"/>
                      </a:cubicBezTo>
                      <a:cubicBezTo>
                        <a:pt x="657225" y="1838448"/>
                        <a:pt x="777875" y="2263898"/>
                        <a:pt x="1085850" y="2117848"/>
                      </a:cubicBezTo>
                      <a:cubicBezTo>
                        <a:pt x="1393825" y="1971798"/>
                        <a:pt x="1943100" y="1081210"/>
                        <a:pt x="2324100" y="1022473"/>
                      </a:cubicBezTo>
                      <a:cubicBezTo>
                        <a:pt x="2705100" y="963736"/>
                        <a:pt x="3108325" y="1563811"/>
                        <a:pt x="3371850" y="1765423"/>
                      </a:cubicBezTo>
                      <a:cubicBezTo>
                        <a:pt x="3635375" y="1967035"/>
                        <a:pt x="3740150" y="2521073"/>
                        <a:pt x="3905250" y="2232148"/>
                      </a:cubicBezTo>
                      <a:cubicBezTo>
                        <a:pt x="4070350" y="1943223"/>
                        <a:pt x="4202113" y="235073"/>
                        <a:pt x="4362450" y="31873"/>
                      </a:cubicBezTo>
                      <a:cubicBezTo>
                        <a:pt x="4522787" y="-171327"/>
                        <a:pt x="4732337" y="649410"/>
                        <a:pt x="4867275" y="1012948"/>
                      </a:cubicBezTo>
                      <a:cubicBezTo>
                        <a:pt x="5002213" y="1376486"/>
                        <a:pt x="5018088" y="2051173"/>
                        <a:pt x="5172075" y="2213098"/>
                      </a:cubicBezTo>
                      <a:cubicBezTo>
                        <a:pt x="5326062" y="2375023"/>
                        <a:pt x="5589588" y="2027360"/>
                        <a:pt x="5791200" y="1984498"/>
                      </a:cubicBezTo>
                      <a:cubicBezTo>
                        <a:pt x="5992812" y="1941636"/>
                        <a:pt x="6187281" y="1948779"/>
                        <a:pt x="6381750" y="1955923"/>
                      </a:cubicBezTo>
                    </a:path>
                  </a:pathLst>
                </a:custGeom>
                <a:ln w="50800">
                  <a:solidFill>
                    <a:srgbClr val="FF0000"/>
                  </a:solidFill>
                </a:ln>
              </p:spPr>
              <p:style>
                <a:lnRef idx="2">
                  <a:schemeClr val="accent3"/>
                </a:lnRef>
                <a:fillRef idx="0">
                  <a:schemeClr val="accent3"/>
                </a:fillRef>
                <a:effectRef idx="1">
                  <a:schemeClr val="accent3"/>
                </a:effectRef>
                <a:fontRef idx="minor">
                  <a:schemeClr val="tx1"/>
                </a:fontRef>
              </p:style>
              <p:txBody>
                <a:bodyPr lIns="51453" tIns="25727" rIns="51453" bIns="25727" rtlCol="0" anchor="ctr"/>
                <a:lstStyle/>
                <a:p>
                  <a:pPr marL="0" marR="0" lvl="0" indent="0" algn="ctr" defTabSz="685670" rtl="0" eaLnBrk="1" fontAlgn="auto" latinLnBrk="0" hangingPunct="1">
                    <a:lnSpc>
                      <a:spcPct val="100000"/>
                    </a:lnSpc>
                    <a:spcBef>
                      <a:spcPts val="0"/>
                    </a:spcBef>
                    <a:spcAft>
                      <a:spcPts val="0"/>
                    </a:spcAft>
                    <a:buClrTx/>
                    <a:buSzTx/>
                    <a:buFontTx/>
                    <a:buNone/>
                    <a:tabLst/>
                    <a:defRPr/>
                  </a:pPr>
                  <a:endParaRPr kumimoji="0" lang="en-US" sz="1425"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grpSp>
          <p:cxnSp>
            <p:nvCxnSpPr>
              <p:cNvPr id="47" name="Straight Connector 46">
                <a:extLst>
                  <a:ext uri="{FF2B5EF4-FFF2-40B4-BE49-F238E27FC236}">
                    <a16:creationId xmlns:a16="http://schemas.microsoft.com/office/drawing/2014/main" id="{D637A9B6-EF8D-48E0-875D-255ABA00C0C0}"/>
                  </a:ext>
                </a:extLst>
              </p:cNvPr>
              <p:cNvCxnSpPr/>
              <p:nvPr/>
            </p:nvCxnSpPr>
            <p:spPr>
              <a:xfrm flipH="1">
                <a:off x="803202" y="4466170"/>
                <a:ext cx="11093" cy="1312856"/>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29" name="Group 28">
              <a:extLst>
                <a:ext uri="{FF2B5EF4-FFF2-40B4-BE49-F238E27FC236}">
                  <a16:creationId xmlns:a16="http://schemas.microsoft.com/office/drawing/2014/main" id="{A6B1E701-642C-432C-AFC1-1BC1EEA1EF8C}"/>
                </a:ext>
              </a:extLst>
            </p:cNvPr>
            <p:cNvGrpSpPr/>
            <p:nvPr/>
          </p:nvGrpSpPr>
          <p:grpSpPr>
            <a:xfrm>
              <a:off x="786552" y="3354842"/>
              <a:ext cx="3707279" cy="1021636"/>
              <a:chOff x="735450" y="3963024"/>
              <a:chExt cx="5038901" cy="1656628"/>
            </a:xfrm>
          </p:grpSpPr>
          <p:cxnSp>
            <p:nvCxnSpPr>
              <p:cNvPr id="36" name="Straight Connector 35">
                <a:extLst>
                  <a:ext uri="{FF2B5EF4-FFF2-40B4-BE49-F238E27FC236}">
                    <a16:creationId xmlns:a16="http://schemas.microsoft.com/office/drawing/2014/main" id="{83538266-DABE-408F-A627-DC8226E519F0}"/>
                  </a:ext>
                </a:extLst>
              </p:cNvPr>
              <p:cNvCxnSpPr/>
              <p:nvPr/>
            </p:nvCxnSpPr>
            <p:spPr>
              <a:xfrm flipV="1">
                <a:off x="735450" y="5145496"/>
                <a:ext cx="868599" cy="474156"/>
              </a:xfrm>
              <a:prstGeom prst="line">
                <a:avLst/>
              </a:prstGeom>
              <a:ln w="508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F4A8B676-4295-4425-AC03-53536B794564}"/>
                  </a:ext>
                </a:extLst>
              </p:cNvPr>
              <p:cNvCxnSpPr/>
              <p:nvPr/>
            </p:nvCxnSpPr>
            <p:spPr>
              <a:xfrm>
                <a:off x="1592807" y="5155121"/>
                <a:ext cx="742950" cy="0"/>
              </a:xfrm>
              <a:prstGeom prst="line">
                <a:avLst/>
              </a:prstGeom>
              <a:ln w="508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8B05C20A-2F93-4C4E-A9AC-9D4624AD18F5}"/>
                  </a:ext>
                </a:extLst>
              </p:cNvPr>
              <p:cNvCxnSpPr>
                <a:endCxn id="58" idx="15"/>
              </p:cNvCxnSpPr>
              <p:nvPr/>
            </p:nvCxnSpPr>
            <p:spPr>
              <a:xfrm flipV="1">
                <a:off x="2326132" y="4606878"/>
                <a:ext cx="999027" cy="557870"/>
              </a:xfrm>
              <a:prstGeom prst="line">
                <a:avLst/>
              </a:prstGeom>
              <a:ln w="508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C47E7CE-0370-4933-A42D-FD39D6280647}"/>
                  </a:ext>
                </a:extLst>
              </p:cNvPr>
              <p:cNvCxnSpPr/>
              <p:nvPr/>
            </p:nvCxnSpPr>
            <p:spPr>
              <a:xfrm flipV="1">
                <a:off x="3323926" y="4597019"/>
                <a:ext cx="840030" cy="2671"/>
              </a:xfrm>
              <a:prstGeom prst="line">
                <a:avLst/>
              </a:prstGeom>
              <a:ln w="508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0F7C340A-9078-44AC-8101-58C24A946F66}"/>
                  </a:ext>
                </a:extLst>
              </p:cNvPr>
              <p:cNvCxnSpPr>
                <a:stCxn id="56" idx="5"/>
                <a:endCxn id="60" idx="16"/>
              </p:cNvCxnSpPr>
              <p:nvPr/>
            </p:nvCxnSpPr>
            <p:spPr>
              <a:xfrm flipV="1">
                <a:off x="4168110" y="4005919"/>
                <a:ext cx="781930" cy="598799"/>
              </a:xfrm>
              <a:prstGeom prst="line">
                <a:avLst/>
              </a:prstGeom>
              <a:ln w="508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26622306-125B-4A4E-8F97-06AF75FC5322}"/>
                  </a:ext>
                </a:extLst>
              </p:cNvPr>
              <p:cNvCxnSpPr/>
              <p:nvPr/>
            </p:nvCxnSpPr>
            <p:spPr>
              <a:xfrm flipV="1">
                <a:off x="4911739" y="3963024"/>
                <a:ext cx="862612" cy="14488"/>
              </a:xfrm>
              <a:prstGeom prst="line">
                <a:avLst/>
              </a:prstGeom>
              <a:ln w="50800">
                <a:solidFill>
                  <a:srgbClr val="FFFF00"/>
                </a:solidFill>
              </a:ln>
            </p:spPr>
            <p:style>
              <a:lnRef idx="1">
                <a:schemeClr val="accent1"/>
              </a:lnRef>
              <a:fillRef idx="0">
                <a:schemeClr val="accent1"/>
              </a:fillRef>
              <a:effectRef idx="0">
                <a:schemeClr val="accent1"/>
              </a:effectRef>
              <a:fontRef idx="minor">
                <a:schemeClr val="tx1"/>
              </a:fontRef>
            </p:style>
          </p:cxnSp>
        </p:grpSp>
        <p:grpSp>
          <p:nvGrpSpPr>
            <p:cNvPr id="30" name="Group 29">
              <a:extLst>
                <a:ext uri="{FF2B5EF4-FFF2-40B4-BE49-F238E27FC236}">
                  <a16:creationId xmlns:a16="http://schemas.microsoft.com/office/drawing/2014/main" id="{1520DE26-7C6D-4D46-919A-78B0F373866E}"/>
                </a:ext>
              </a:extLst>
            </p:cNvPr>
            <p:cNvGrpSpPr/>
            <p:nvPr/>
          </p:nvGrpSpPr>
          <p:grpSpPr>
            <a:xfrm>
              <a:off x="817735" y="4577866"/>
              <a:ext cx="3653406" cy="1100433"/>
              <a:chOff x="753844" y="3748168"/>
              <a:chExt cx="4965677" cy="1784401"/>
            </a:xfrm>
          </p:grpSpPr>
          <p:cxnSp>
            <p:nvCxnSpPr>
              <p:cNvPr id="31" name="Straight Connector 30">
                <a:extLst>
                  <a:ext uri="{FF2B5EF4-FFF2-40B4-BE49-F238E27FC236}">
                    <a16:creationId xmlns:a16="http://schemas.microsoft.com/office/drawing/2014/main" id="{3B6B9217-EBBF-4326-A1E4-92FB4A7D5D24}"/>
                  </a:ext>
                </a:extLst>
              </p:cNvPr>
              <p:cNvCxnSpPr>
                <a:stCxn id="50" idx="1"/>
                <a:endCxn id="50" idx="2"/>
              </p:cNvCxnSpPr>
              <p:nvPr/>
            </p:nvCxnSpPr>
            <p:spPr>
              <a:xfrm>
                <a:off x="753844" y="5532569"/>
                <a:ext cx="498347" cy="0"/>
              </a:xfrm>
              <a:prstGeom prst="line">
                <a:avLst/>
              </a:prstGeom>
              <a:ln w="508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C7B82CF2-C4BC-4304-AEBA-0F5C0F2C7AF1}"/>
                  </a:ext>
                </a:extLst>
              </p:cNvPr>
              <p:cNvCxnSpPr>
                <a:stCxn id="50" idx="2"/>
                <a:endCxn id="50" idx="3"/>
              </p:cNvCxnSpPr>
              <p:nvPr/>
            </p:nvCxnSpPr>
            <p:spPr>
              <a:xfrm flipV="1">
                <a:off x="1252191" y="4619620"/>
                <a:ext cx="711925" cy="912949"/>
              </a:xfrm>
              <a:prstGeom prst="line">
                <a:avLst/>
              </a:prstGeom>
              <a:ln w="508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FC36897E-9846-4EF9-944B-1CDBFA5C886F}"/>
                  </a:ext>
                </a:extLst>
              </p:cNvPr>
              <p:cNvCxnSpPr>
                <a:stCxn id="50" idx="3"/>
                <a:endCxn id="50" idx="4"/>
              </p:cNvCxnSpPr>
              <p:nvPr/>
            </p:nvCxnSpPr>
            <p:spPr>
              <a:xfrm flipV="1">
                <a:off x="1964117" y="4609245"/>
                <a:ext cx="1094585" cy="10375"/>
              </a:xfrm>
              <a:prstGeom prst="line">
                <a:avLst/>
              </a:prstGeom>
              <a:ln w="508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F2AD92FB-2DBE-420A-899C-CF1C5EA2F980}"/>
                  </a:ext>
                </a:extLst>
              </p:cNvPr>
              <p:cNvCxnSpPr>
                <a:stCxn id="50" idx="4"/>
                <a:endCxn id="50" idx="5"/>
              </p:cNvCxnSpPr>
              <p:nvPr/>
            </p:nvCxnSpPr>
            <p:spPr>
              <a:xfrm flipV="1">
                <a:off x="3058702" y="3748168"/>
                <a:ext cx="569539" cy="861077"/>
              </a:xfrm>
              <a:prstGeom prst="line">
                <a:avLst/>
              </a:prstGeom>
              <a:ln w="508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AFD3E011-AB1D-4686-9E66-F751ECC4B3FF}"/>
                  </a:ext>
                </a:extLst>
              </p:cNvPr>
              <p:cNvCxnSpPr>
                <a:stCxn id="50" idx="5"/>
                <a:endCxn id="50" idx="6"/>
              </p:cNvCxnSpPr>
              <p:nvPr/>
            </p:nvCxnSpPr>
            <p:spPr>
              <a:xfrm>
                <a:off x="3628241" y="3748168"/>
                <a:ext cx="2091280" cy="10373"/>
              </a:xfrm>
              <a:prstGeom prst="line">
                <a:avLst/>
              </a:prstGeom>
              <a:ln w="50800">
                <a:solidFill>
                  <a:srgbClr val="FFFF00"/>
                </a:solidFill>
              </a:ln>
            </p:spPr>
            <p:style>
              <a:lnRef idx="1">
                <a:schemeClr val="accent1"/>
              </a:lnRef>
              <a:fillRef idx="0">
                <a:schemeClr val="accent1"/>
              </a:fillRef>
              <a:effectRef idx="0">
                <a:schemeClr val="accent1"/>
              </a:effectRef>
              <a:fontRef idx="minor">
                <a:schemeClr val="tx1"/>
              </a:fontRef>
            </p:style>
          </p:cxnSp>
        </p:grpSp>
      </p:grpSp>
      <p:sp>
        <p:nvSpPr>
          <p:cNvPr id="62" name="Freeform 81">
            <a:extLst>
              <a:ext uri="{FF2B5EF4-FFF2-40B4-BE49-F238E27FC236}">
                <a16:creationId xmlns:a16="http://schemas.microsoft.com/office/drawing/2014/main" id="{8E9C06CA-B344-4900-AE84-5F5ACB8BB7F4}"/>
              </a:ext>
            </a:extLst>
          </p:cNvPr>
          <p:cNvSpPr/>
          <p:nvPr/>
        </p:nvSpPr>
        <p:spPr>
          <a:xfrm>
            <a:off x="6735399" y="4134819"/>
            <a:ext cx="3776039" cy="1457704"/>
          </a:xfrm>
          <a:custGeom>
            <a:avLst/>
            <a:gdLst>
              <a:gd name="connsiteX0" fmla="*/ 0 w 6381750"/>
              <a:gd name="connsiteY0" fmla="*/ 2479798 h 2479798"/>
              <a:gd name="connsiteX1" fmla="*/ 476250 w 6381750"/>
              <a:gd name="connsiteY1" fmla="*/ 1898773 h 2479798"/>
              <a:gd name="connsiteX2" fmla="*/ 1085850 w 6381750"/>
              <a:gd name="connsiteY2" fmla="*/ 2117848 h 2479798"/>
              <a:gd name="connsiteX3" fmla="*/ 2324100 w 6381750"/>
              <a:gd name="connsiteY3" fmla="*/ 1022473 h 2479798"/>
              <a:gd name="connsiteX4" fmla="*/ 3371850 w 6381750"/>
              <a:gd name="connsiteY4" fmla="*/ 1765423 h 2479798"/>
              <a:gd name="connsiteX5" fmla="*/ 3905250 w 6381750"/>
              <a:gd name="connsiteY5" fmla="*/ 2232148 h 2479798"/>
              <a:gd name="connsiteX6" fmla="*/ 4362450 w 6381750"/>
              <a:gd name="connsiteY6" fmla="*/ 31873 h 2479798"/>
              <a:gd name="connsiteX7" fmla="*/ 4867275 w 6381750"/>
              <a:gd name="connsiteY7" fmla="*/ 1012948 h 2479798"/>
              <a:gd name="connsiteX8" fmla="*/ 5172075 w 6381750"/>
              <a:gd name="connsiteY8" fmla="*/ 2213098 h 2479798"/>
              <a:gd name="connsiteX9" fmla="*/ 5791200 w 6381750"/>
              <a:gd name="connsiteY9" fmla="*/ 1984498 h 2479798"/>
              <a:gd name="connsiteX10" fmla="*/ 6381750 w 6381750"/>
              <a:gd name="connsiteY10" fmla="*/ 1955923 h 2479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381750" h="2479798">
                <a:moveTo>
                  <a:pt x="0" y="2479798"/>
                </a:moveTo>
                <a:cubicBezTo>
                  <a:pt x="147637" y="2219448"/>
                  <a:pt x="295275" y="1959098"/>
                  <a:pt x="476250" y="1898773"/>
                </a:cubicBezTo>
                <a:cubicBezTo>
                  <a:pt x="657225" y="1838448"/>
                  <a:pt x="777875" y="2263898"/>
                  <a:pt x="1085850" y="2117848"/>
                </a:cubicBezTo>
                <a:cubicBezTo>
                  <a:pt x="1393825" y="1971798"/>
                  <a:pt x="1943100" y="1081210"/>
                  <a:pt x="2324100" y="1022473"/>
                </a:cubicBezTo>
                <a:cubicBezTo>
                  <a:pt x="2705100" y="963736"/>
                  <a:pt x="3108325" y="1563811"/>
                  <a:pt x="3371850" y="1765423"/>
                </a:cubicBezTo>
                <a:cubicBezTo>
                  <a:pt x="3635375" y="1967035"/>
                  <a:pt x="3740150" y="2521073"/>
                  <a:pt x="3905250" y="2232148"/>
                </a:cubicBezTo>
                <a:cubicBezTo>
                  <a:pt x="4070350" y="1943223"/>
                  <a:pt x="4202113" y="235073"/>
                  <a:pt x="4362450" y="31873"/>
                </a:cubicBezTo>
                <a:cubicBezTo>
                  <a:pt x="4522787" y="-171327"/>
                  <a:pt x="4732337" y="649410"/>
                  <a:pt x="4867275" y="1012948"/>
                </a:cubicBezTo>
                <a:cubicBezTo>
                  <a:pt x="5002213" y="1376486"/>
                  <a:pt x="5018088" y="2051173"/>
                  <a:pt x="5172075" y="2213098"/>
                </a:cubicBezTo>
                <a:cubicBezTo>
                  <a:pt x="5326062" y="2375023"/>
                  <a:pt x="5589588" y="2027360"/>
                  <a:pt x="5791200" y="1984498"/>
                </a:cubicBezTo>
                <a:cubicBezTo>
                  <a:pt x="5992812" y="1941636"/>
                  <a:pt x="6187281" y="1948779"/>
                  <a:pt x="6381750" y="1955923"/>
                </a:cubicBezTo>
              </a:path>
            </a:pathLst>
          </a:custGeom>
          <a:ln w="63500">
            <a:solidFill>
              <a:srgbClr val="FF0000"/>
            </a:solidFill>
          </a:ln>
        </p:spPr>
        <p:style>
          <a:lnRef idx="3">
            <a:schemeClr val="accent3"/>
          </a:lnRef>
          <a:fillRef idx="0">
            <a:schemeClr val="accent3"/>
          </a:fillRef>
          <a:effectRef idx="2">
            <a:schemeClr val="accent3"/>
          </a:effectRef>
          <a:fontRef idx="minor">
            <a:schemeClr val="tx1"/>
          </a:fontRef>
        </p:style>
        <p:txBody>
          <a:bodyPr rtlCol="0" anchor="ctr"/>
          <a:lstStyle/>
          <a:p>
            <a:pPr marL="0" marR="0" lvl="0" indent="0" algn="ctr" defTabSz="685670" rtl="0" eaLnBrk="1" fontAlgn="auto" latinLnBrk="0" hangingPunct="1">
              <a:lnSpc>
                <a:spcPct val="100000"/>
              </a:lnSpc>
              <a:spcBef>
                <a:spcPts val="0"/>
              </a:spcBef>
              <a:spcAft>
                <a:spcPts val="0"/>
              </a:spcAft>
              <a:buClrTx/>
              <a:buSzTx/>
              <a:buFontTx/>
              <a:buNone/>
              <a:tabLst/>
              <a:defRPr/>
            </a:pPr>
            <a:endParaRPr kumimoji="0" lang="en-US" sz="1425"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63" name="Freeform 82">
            <a:extLst>
              <a:ext uri="{FF2B5EF4-FFF2-40B4-BE49-F238E27FC236}">
                <a16:creationId xmlns:a16="http://schemas.microsoft.com/office/drawing/2014/main" id="{F29D99BC-3FB5-458D-9644-F11D2222234E}"/>
              </a:ext>
            </a:extLst>
          </p:cNvPr>
          <p:cNvSpPr/>
          <p:nvPr/>
        </p:nvSpPr>
        <p:spPr>
          <a:xfrm>
            <a:off x="6726593" y="3959019"/>
            <a:ext cx="3781675" cy="1618912"/>
          </a:xfrm>
          <a:custGeom>
            <a:avLst/>
            <a:gdLst>
              <a:gd name="connsiteX0" fmla="*/ 0 w 6391275"/>
              <a:gd name="connsiteY0" fmla="*/ 2157988 h 2157988"/>
              <a:gd name="connsiteX1" fmla="*/ 381000 w 6391275"/>
              <a:gd name="connsiteY1" fmla="*/ 1691263 h 2157988"/>
              <a:gd name="connsiteX2" fmla="*/ 733425 w 6391275"/>
              <a:gd name="connsiteY2" fmla="*/ 1643638 h 2157988"/>
              <a:gd name="connsiteX3" fmla="*/ 971550 w 6391275"/>
              <a:gd name="connsiteY3" fmla="*/ 1796038 h 2157988"/>
              <a:gd name="connsiteX4" fmla="*/ 1343025 w 6391275"/>
              <a:gd name="connsiteY4" fmla="*/ 1853188 h 2157988"/>
              <a:gd name="connsiteX5" fmla="*/ 2000250 w 6391275"/>
              <a:gd name="connsiteY5" fmla="*/ 1034038 h 2157988"/>
              <a:gd name="connsiteX6" fmla="*/ 2466975 w 6391275"/>
              <a:gd name="connsiteY6" fmla="*/ 881638 h 2157988"/>
              <a:gd name="connsiteX7" fmla="*/ 2981325 w 6391275"/>
              <a:gd name="connsiteY7" fmla="*/ 1186438 h 2157988"/>
              <a:gd name="connsiteX8" fmla="*/ 3762375 w 6391275"/>
              <a:gd name="connsiteY8" fmla="*/ 1738888 h 2157988"/>
              <a:gd name="connsiteX9" fmla="*/ 4086225 w 6391275"/>
              <a:gd name="connsiteY9" fmla="*/ 1538863 h 2157988"/>
              <a:gd name="connsiteX10" fmla="*/ 4267200 w 6391275"/>
              <a:gd name="connsiteY10" fmla="*/ 81538 h 2157988"/>
              <a:gd name="connsiteX11" fmla="*/ 4648200 w 6391275"/>
              <a:gd name="connsiteY11" fmla="*/ 252988 h 2157988"/>
              <a:gd name="connsiteX12" fmla="*/ 5029200 w 6391275"/>
              <a:gd name="connsiteY12" fmla="*/ 824488 h 2157988"/>
              <a:gd name="connsiteX13" fmla="*/ 5372100 w 6391275"/>
              <a:gd name="connsiteY13" fmla="*/ 1738888 h 2157988"/>
              <a:gd name="connsiteX14" fmla="*/ 5810250 w 6391275"/>
              <a:gd name="connsiteY14" fmla="*/ 1643638 h 2157988"/>
              <a:gd name="connsiteX15" fmla="*/ 6391275 w 6391275"/>
              <a:gd name="connsiteY15" fmla="*/ 1615063 h 2157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391275" h="2157988">
                <a:moveTo>
                  <a:pt x="0" y="2157988"/>
                </a:moveTo>
                <a:cubicBezTo>
                  <a:pt x="129381" y="1967488"/>
                  <a:pt x="258763" y="1776988"/>
                  <a:pt x="381000" y="1691263"/>
                </a:cubicBezTo>
                <a:cubicBezTo>
                  <a:pt x="503238" y="1605538"/>
                  <a:pt x="635000" y="1626175"/>
                  <a:pt x="733425" y="1643638"/>
                </a:cubicBezTo>
                <a:cubicBezTo>
                  <a:pt x="831850" y="1661100"/>
                  <a:pt x="869950" y="1761113"/>
                  <a:pt x="971550" y="1796038"/>
                </a:cubicBezTo>
                <a:cubicBezTo>
                  <a:pt x="1073150" y="1830963"/>
                  <a:pt x="1171575" y="1980188"/>
                  <a:pt x="1343025" y="1853188"/>
                </a:cubicBezTo>
                <a:cubicBezTo>
                  <a:pt x="1514475" y="1726188"/>
                  <a:pt x="1812925" y="1195963"/>
                  <a:pt x="2000250" y="1034038"/>
                </a:cubicBezTo>
                <a:cubicBezTo>
                  <a:pt x="2187575" y="872113"/>
                  <a:pt x="2303463" y="856238"/>
                  <a:pt x="2466975" y="881638"/>
                </a:cubicBezTo>
                <a:cubicBezTo>
                  <a:pt x="2630488" y="907038"/>
                  <a:pt x="2765425" y="1043563"/>
                  <a:pt x="2981325" y="1186438"/>
                </a:cubicBezTo>
                <a:cubicBezTo>
                  <a:pt x="3197225" y="1329313"/>
                  <a:pt x="3578225" y="1680150"/>
                  <a:pt x="3762375" y="1738888"/>
                </a:cubicBezTo>
                <a:cubicBezTo>
                  <a:pt x="3946525" y="1797625"/>
                  <a:pt x="4002088" y="1815088"/>
                  <a:pt x="4086225" y="1538863"/>
                </a:cubicBezTo>
                <a:cubicBezTo>
                  <a:pt x="4170362" y="1262638"/>
                  <a:pt x="4173538" y="295850"/>
                  <a:pt x="4267200" y="81538"/>
                </a:cubicBezTo>
                <a:cubicBezTo>
                  <a:pt x="4360862" y="-132774"/>
                  <a:pt x="4521200" y="129163"/>
                  <a:pt x="4648200" y="252988"/>
                </a:cubicBezTo>
                <a:cubicBezTo>
                  <a:pt x="4775200" y="376813"/>
                  <a:pt x="4908550" y="576838"/>
                  <a:pt x="5029200" y="824488"/>
                </a:cubicBezTo>
                <a:cubicBezTo>
                  <a:pt x="5149850" y="1072138"/>
                  <a:pt x="5241925" y="1602363"/>
                  <a:pt x="5372100" y="1738888"/>
                </a:cubicBezTo>
                <a:cubicBezTo>
                  <a:pt x="5502275" y="1875413"/>
                  <a:pt x="5640388" y="1664275"/>
                  <a:pt x="5810250" y="1643638"/>
                </a:cubicBezTo>
                <a:cubicBezTo>
                  <a:pt x="5980112" y="1623001"/>
                  <a:pt x="6185693" y="1619032"/>
                  <a:pt x="6391275" y="1615063"/>
                </a:cubicBezTo>
              </a:path>
            </a:pathLst>
          </a:custGeom>
          <a:ln w="63500">
            <a:solidFill>
              <a:srgbClr val="FFFF00"/>
            </a:solidFill>
          </a:ln>
        </p:spPr>
        <p:style>
          <a:lnRef idx="2">
            <a:schemeClr val="accent2"/>
          </a:lnRef>
          <a:fillRef idx="0">
            <a:schemeClr val="accent2"/>
          </a:fillRef>
          <a:effectRef idx="1">
            <a:schemeClr val="accent2"/>
          </a:effectRef>
          <a:fontRef idx="minor">
            <a:schemeClr val="tx1"/>
          </a:fontRef>
        </p:style>
        <p:txBody>
          <a:bodyPr rtlCol="0" anchor="ctr"/>
          <a:lstStyle/>
          <a:p>
            <a:pPr marL="0" marR="0" lvl="0" indent="0" algn="ctr" defTabSz="685670" rtl="0" eaLnBrk="1" fontAlgn="auto" latinLnBrk="0" hangingPunct="1">
              <a:lnSpc>
                <a:spcPct val="100000"/>
              </a:lnSpc>
              <a:spcBef>
                <a:spcPts val="0"/>
              </a:spcBef>
              <a:spcAft>
                <a:spcPts val="0"/>
              </a:spcAft>
              <a:buClrTx/>
              <a:buSzTx/>
              <a:buFontTx/>
              <a:buNone/>
              <a:tabLst/>
              <a:defRPr/>
            </a:pPr>
            <a:endParaRPr kumimoji="0" lang="en-US" sz="1425"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64" name="Title 2">
            <a:extLst>
              <a:ext uri="{FF2B5EF4-FFF2-40B4-BE49-F238E27FC236}">
                <a16:creationId xmlns:a16="http://schemas.microsoft.com/office/drawing/2014/main" id="{6EC7B117-EE58-4E56-82F4-2122D0C6CB1D}"/>
              </a:ext>
            </a:extLst>
          </p:cNvPr>
          <p:cNvSpPr txBox="1">
            <a:spLocks/>
          </p:cNvSpPr>
          <p:nvPr/>
        </p:nvSpPr>
        <p:spPr>
          <a:xfrm>
            <a:off x="2804160" y="129134"/>
            <a:ext cx="7467600" cy="563562"/>
          </a:xfrm>
          <a:prstGeom prst="rect">
            <a:avLst/>
          </a:prstGeom>
        </p:spPr>
        <p:txBody>
          <a:bodyPr vert="horz" lIns="91440" tIns="45720" rIns="91440" bIns="45720" rtlCol="0" anchor="ctr">
            <a:normAutofit fontScale="97500" lnSpcReduction="10000"/>
          </a:bodyPr>
          <a:lstStyle>
            <a:lvl1pPr>
              <a:defRPr lang="en-US" sz="3200" b="0" dirty="0" smtClean="0">
                <a:solidFill>
                  <a:schemeClr val="bg1"/>
                </a:solidFill>
                <a:latin typeface="Segoe UI Symbol" panose="020B0502040204020203" pitchFamily="34" charset="0"/>
                <a:ea typeface="Segoe UI Symbol" panose="020B0502040204020203" pitchFamily="34" charset="0"/>
                <a:cs typeface="+mj-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Segoe UI Symbol" panose="020B0502040204020203" pitchFamily="34" charset="0"/>
                <a:ea typeface="Segoe UI Symbol" panose="020B0502040204020203" pitchFamily="34" charset="0"/>
                <a:cs typeface="+mj-cs"/>
              </a:rPr>
              <a:t>Elasticity-Provision Vs Workload</a:t>
            </a:r>
          </a:p>
        </p:txBody>
      </p:sp>
    </p:spTree>
    <p:extLst>
      <p:ext uri="{BB962C8B-B14F-4D97-AF65-F5344CB8AC3E}">
        <p14:creationId xmlns:p14="http://schemas.microsoft.com/office/powerpoint/2010/main" val="3424902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par>
                          <p:cTn id="13" fill="hold">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62"/>
                                        </p:tgtEl>
                                        <p:attrNameLst>
                                          <p:attrName>style.visibility</p:attrName>
                                        </p:attrNameLst>
                                      </p:cBhvr>
                                      <p:to>
                                        <p:strVal val="visible"/>
                                      </p:to>
                                    </p:set>
                                    <p:animEffect transition="in" filter="wipe(left)">
                                      <p:cBhvr>
                                        <p:cTn id="16" dur="3000"/>
                                        <p:tgtEl>
                                          <p:spTgt spid="62"/>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63"/>
                                        </p:tgtEl>
                                        <p:attrNameLst>
                                          <p:attrName>style.visibility</p:attrName>
                                        </p:attrNameLst>
                                      </p:cBhvr>
                                      <p:to>
                                        <p:strVal val="visible"/>
                                      </p:to>
                                    </p:set>
                                    <p:animEffect transition="in" filter="wipe(left)">
                                      <p:cBhvr>
                                        <p:cTn id="21" dur="3000"/>
                                        <p:tgtEl>
                                          <p:spTgt spid="63"/>
                                        </p:tgtEl>
                                      </p:cBhvr>
                                    </p:animEffect>
                                  </p:childTnLst>
                                </p:cTn>
                              </p:par>
                            </p:childTnLst>
                          </p:cTn>
                        </p:par>
                        <p:par>
                          <p:cTn id="22" fill="hold">
                            <p:stCondLst>
                              <p:cond delay="3000"/>
                            </p:stCondLst>
                            <p:childTnLst>
                              <p:par>
                                <p:cTn id="23" presetID="22" presetClass="entr" presetSubtype="8" fill="hold" nodeType="after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wipe(left)">
                                      <p:cBhvr>
                                        <p:cTn id="25"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animBg="1"/>
      <p:bldP spid="63"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59016" y="2308326"/>
            <a:ext cx="11473970" cy="2353766"/>
          </a:xfrm>
        </p:spPr>
        <p:txBody>
          <a:bodyPr/>
          <a:lstStyle/>
          <a:p>
            <a:r>
              <a:rPr lang="en-US" dirty="0"/>
              <a:t>Azure Resource Manager Resource Locks</a:t>
            </a:r>
          </a:p>
        </p:txBody>
      </p:sp>
    </p:spTree>
    <p:extLst>
      <p:ext uri="{BB962C8B-B14F-4D97-AF65-F5344CB8AC3E}">
        <p14:creationId xmlns:p14="http://schemas.microsoft.com/office/powerpoint/2010/main" val="3924503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Resource Locks</a:t>
            </a:r>
          </a:p>
        </p:txBody>
      </p:sp>
      <p:sp>
        <p:nvSpPr>
          <p:cNvPr id="3" name="Content Placeholder 2"/>
          <p:cNvSpPr>
            <a:spLocks noGrp="1"/>
          </p:cNvSpPr>
          <p:nvPr>
            <p:ph idx="4294967295"/>
          </p:nvPr>
        </p:nvSpPr>
        <p:spPr>
          <a:xfrm>
            <a:off x="560799" y="1483088"/>
            <a:ext cx="11079822" cy="4381626"/>
          </a:xfrm>
          <a:prstGeom prst="rect">
            <a:avLst/>
          </a:prstGeom>
        </p:spPr>
        <p:txBody>
          <a:bodyPr/>
          <a:lstStyle/>
          <a:p>
            <a:r>
              <a:rPr lang="en-US" dirty="0">
                <a:solidFill>
                  <a:schemeClr val="tx2"/>
                </a:solidFill>
              </a:rPr>
              <a:t>Accidents happen.  Resource locks help prevent them :) </a:t>
            </a:r>
          </a:p>
          <a:p>
            <a:endParaRPr lang="en-US" dirty="0">
              <a:solidFill>
                <a:schemeClr val="tx2"/>
              </a:solidFill>
            </a:endParaRPr>
          </a:p>
          <a:p>
            <a:r>
              <a:rPr lang="en-US" dirty="0">
                <a:solidFill>
                  <a:schemeClr val="tx2"/>
                </a:solidFill>
              </a:rPr>
              <a:t>Resource locks allow administrators to create policies which prevent write actions or prevent accidental deletion.</a:t>
            </a:r>
          </a:p>
        </p:txBody>
      </p:sp>
    </p:spTree>
    <p:extLst>
      <p:ext uri="{BB962C8B-B14F-4D97-AF65-F5344CB8AC3E}">
        <p14:creationId xmlns:p14="http://schemas.microsoft.com/office/powerpoint/2010/main" val="39051306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Key Concepts</a:t>
            </a:r>
          </a:p>
        </p:txBody>
      </p:sp>
      <p:sp>
        <p:nvSpPr>
          <p:cNvPr id="3" name="Content Placeholder 2"/>
          <p:cNvSpPr>
            <a:spLocks noGrp="1"/>
          </p:cNvSpPr>
          <p:nvPr>
            <p:ph idx="4294967295"/>
          </p:nvPr>
        </p:nvSpPr>
        <p:spPr>
          <a:xfrm>
            <a:off x="560799" y="1483090"/>
            <a:ext cx="11079822" cy="5323132"/>
          </a:xfrm>
          <a:prstGeom prst="rect">
            <a:avLst/>
          </a:prstGeom>
        </p:spPr>
        <p:txBody>
          <a:bodyPr/>
          <a:lstStyle/>
          <a:p>
            <a:r>
              <a:rPr lang="en-US" dirty="0">
                <a:solidFill>
                  <a:schemeClr val="tx2"/>
                </a:solidFill>
              </a:rPr>
              <a:t>Resource lock</a:t>
            </a:r>
          </a:p>
          <a:p>
            <a:pPr lvl="1"/>
            <a:r>
              <a:rPr lang="en-US" dirty="0">
                <a:solidFill>
                  <a:schemeClr val="tx2"/>
                </a:solidFill>
              </a:rPr>
              <a:t>Policy which enforces a "lock level" at a particular scope</a:t>
            </a:r>
          </a:p>
          <a:p>
            <a:r>
              <a:rPr lang="en-US" dirty="0">
                <a:solidFill>
                  <a:schemeClr val="tx2"/>
                </a:solidFill>
              </a:rPr>
              <a:t>Lock level</a:t>
            </a:r>
          </a:p>
          <a:p>
            <a:pPr lvl="1"/>
            <a:r>
              <a:rPr lang="en-US" dirty="0">
                <a:solidFill>
                  <a:schemeClr val="tx2"/>
                </a:solidFill>
              </a:rPr>
              <a:t>Type of enforcement; current values include </a:t>
            </a:r>
            <a:r>
              <a:rPr lang="en-US" dirty="0" err="1">
                <a:solidFill>
                  <a:schemeClr val="tx2"/>
                </a:solidFill>
              </a:rPr>
              <a:t>CanNotDelete</a:t>
            </a:r>
            <a:r>
              <a:rPr lang="en-US" dirty="0">
                <a:solidFill>
                  <a:schemeClr val="tx2"/>
                </a:solidFill>
              </a:rPr>
              <a:t> and </a:t>
            </a:r>
            <a:r>
              <a:rPr lang="en-US" dirty="0" err="1">
                <a:solidFill>
                  <a:schemeClr val="tx2"/>
                </a:solidFill>
              </a:rPr>
              <a:t>ReadOnly</a:t>
            </a:r>
            <a:endParaRPr lang="en-US" dirty="0">
              <a:solidFill>
                <a:schemeClr val="tx2"/>
              </a:solidFill>
            </a:endParaRPr>
          </a:p>
          <a:p>
            <a:r>
              <a:rPr lang="en-US" dirty="0">
                <a:solidFill>
                  <a:schemeClr val="tx2"/>
                </a:solidFill>
              </a:rPr>
              <a:t>Scope: </a:t>
            </a:r>
          </a:p>
          <a:p>
            <a:pPr lvl="1"/>
            <a:r>
              <a:rPr lang="en-US" dirty="0">
                <a:solidFill>
                  <a:schemeClr val="tx2"/>
                </a:solidFill>
              </a:rPr>
              <a:t>The realm to which the lock level is applied.  Expressed as a URI; can be set at the resource group, or resource scope.</a:t>
            </a:r>
          </a:p>
        </p:txBody>
      </p:sp>
    </p:spTree>
    <p:extLst>
      <p:ext uri="{BB962C8B-B14F-4D97-AF65-F5344CB8AC3E}">
        <p14:creationId xmlns:p14="http://schemas.microsoft.com/office/powerpoint/2010/main" val="41049558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F495F20-7124-4B76-AB38-3B92DF6F8417}"/>
              </a:ext>
            </a:extLst>
          </p:cNvPr>
          <p:cNvSpPr/>
          <p:nvPr/>
        </p:nvSpPr>
        <p:spPr>
          <a:xfrm>
            <a:off x="289249" y="266543"/>
            <a:ext cx="7697755"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102"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rPr>
              <a:t>Module 1 – Lesson 3 – Managing Azure with the Azure portal</a:t>
            </a:r>
          </a:p>
        </p:txBody>
      </p:sp>
      <p:sp>
        <p:nvSpPr>
          <p:cNvPr id="4" name="Rectangle 3">
            <a:extLst>
              <a:ext uri="{FF2B5EF4-FFF2-40B4-BE49-F238E27FC236}">
                <a16:creationId xmlns:a16="http://schemas.microsoft.com/office/drawing/2014/main" id="{EA3C7FE0-D97C-49D8-A89E-19049FFDAB33}"/>
              </a:ext>
            </a:extLst>
          </p:cNvPr>
          <p:cNvSpPr/>
          <p:nvPr/>
        </p:nvSpPr>
        <p:spPr>
          <a:xfrm>
            <a:off x="354564" y="1708943"/>
            <a:ext cx="8780106" cy="317009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102"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rPr>
              <a:t>Microsoft Azure Portal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102"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rPr>
              <a:t>• Browser based administration (https://portal.azure.com)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102"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rPr>
              <a:t>• Current portal that supports all Azure services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102"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rPr>
              <a:t>• Full support of ARM (Azure Resource Manager) resources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102"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rPr>
              <a:t>• Centralize view in one portal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102"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rPr>
              <a:t>• Personalize experience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102"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rPr>
              <a:t>• Fine grained access control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102"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rPr>
              <a:t>• Billing visibility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102"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rPr>
              <a:t>Azure’s old/classic portal (ASM – Azure Service Manager) was located at: https://manage.windowsazure.com</a:t>
            </a:r>
          </a:p>
        </p:txBody>
      </p:sp>
    </p:spTree>
    <p:extLst>
      <p:ext uri="{BB962C8B-B14F-4D97-AF65-F5344CB8AC3E}">
        <p14:creationId xmlns:p14="http://schemas.microsoft.com/office/powerpoint/2010/main" val="263068301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D9B038F-93BF-4E45-8382-A367D2FA2FD3}"/>
              </a:ext>
            </a:extLst>
          </p:cNvPr>
          <p:cNvSpPr/>
          <p:nvPr/>
        </p:nvSpPr>
        <p:spPr>
          <a:xfrm>
            <a:off x="205273" y="285204"/>
            <a:ext cx="8070980"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102"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rPr>
              <a:t>Module 1 – Lesson 4 - Managing Azure with Windows PowerShell</a:t>
            </a:r>
          </a:p>
        </p:txBody>
      </p:sp>
      <p:sp>
        <p:nvSpPr>
          <p:cNvPr id="3" name="Rectangle 2">
            <a:extLst>
              <a:ext uri="{FF2B5EF4-FFF2-40B4-BE49-F238E27FC236}">
                <a16:creationId xmlns:a16="http://schemas.microsoft.com/office/drawing/2014/main" id="{5E100839-31C4-44BB-8E91-9C322F5CDF9C}"/>
              </a:ext>
            </a:extLst>
          </p:cNvPr>
          <p:cNvSpPr/>
          <p:nvPr/>
        </p:nvSpPr>
        <p:spPr>
          <a:xfrm>
            <a:off x="270588" y="1742155"/>
            <a:ext cx="8864082" cy="329320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102"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rPr>
              <a:t>Azure PowerShell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102"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102"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rPr>
              <a:t>• Windows PowerShell is a scripting platform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102"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rPr>
              <a:t>• Azure has PS modules for Azure cmdlets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102"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rPr>
              <a:t>• Automating IT processes with Scripts (Reusability)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102"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rPr>
              <a:t>• Part of larger deployments (Devops?)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102"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rPr>
              <a:t>• There are various PowerShell modules for Azure (we will focus on the AzureRM module)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102"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rPr>
              <a:t>Azure PowerShell module browser: https://docs.microsoft.com/en-us/powershell/module/ (look for AzureRM PowerShell)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102"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rPr>
              <a:t>Azure PS is an open-source project: https://github.com/Azure/azure-powershell/</a:t>
            </a:r>
          </a:p>
        </p:txBody>
      </p:sp>
    </p:spTree>
    <p:extLst>
      <p:ext uri="{BB962C8B-B14F-4D97-AF65-F5344CB8AC3E}">
        <p14:creationId xmlns:p14="http://schemas.microsoft.com/office/powerpoint/2010/main" val="61121820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4EC4A8F-23AF-4A57-B518-10D2DECA2ADA}"/>
              </a:ext>
            </a:extLst>
          </p:cNvPr>
          <p:cNvSpPr/>
          <p:nvPr/>
        </p:nvSpPr>
        <p:spPr>
          <a:xfrm>
            <a:off x="83975" y="783771"/>
            <a:ext cx="11896531" cy="390876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102"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rPr>
              <a:t>How to get Azure PowerShell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102"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102"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rPr>
              <a:t>1. Web platform installer - https://azure.microsoft.com/en-us/downloads/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102"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rPr>
              <a:t>a) Will get the latest version for you</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102"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rPr>
              <a:t>b) It will take care of all the prerequisites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102"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rPr>
              <a:t>2. The PowerShell Gallery – depends on </a:t>
            </a:r>
            <a:r>
              <a:rPr kumimoji="0" lang="en-US" sz="2000" b="0" i="0" u="none" strike="noStrike" kern="1200" cap="none" spc="-102" normalizeH="0" baseline="0" noProof="0" dirty="0" err="1">
                <a:ln w="3175">
                  <a:noFill/>
                </a:ln>
                <a:gradFill>
                  <a:gsLst>
                    <a:gs pos="1250">
                      <a:srgbClr val="353535"/>
                    </a:gs>
                    <a:gs pos="100000">
                      <a:srgbClr val="353535"/>
                    </a:gs>
                  </a:gsLst>
                  <a:lin ang="5400000" scaled="0"/>
                </a:gradFill>
                <a:effectLst/>
                <a:uLnTx/>
                <a:uFillTx/>
                <a:latin typeface="Segoe UI Light"/>
                <a:ea typeface="+mn-ea"/>
                <a:cs typeface="Segoe UI" pitchFamily="34" charset="0"/>
              </a:rPr>
              <a:t>PowerShellGet</a:t>
            </a:r>
            <a:r>
              <a:rPr kumimoji="0" lang="en-US" sz="2000" b="0" i="0" u="none" strike="noStrike" kern="1200" cap="none" spc="-102"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rPr>
              <a:t> module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102"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rPr>
              <a:t>a) Depends on the Windows Management Framework (WMP) : https://www.microsoft.com/enus/download/details.aspx?id=54616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102"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rPr>
              <a:t>b) If you are on Windows 10, you are all set to do this. If you are not then download the WMP.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102"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rPr>
              <a:t>c) For all other editions download WMP and take it from there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102"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rPr>
              <a:t>3. Microsoft Windows Installer package (MSI)</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102"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rPr>
              <a:t>4. Azure Cloud Shell on the Azure Portal (the easiest!)</a:t>
            </a:r>
          </a:p>
        </p:txBody>
      </p:sp>
    </p:spTree>
    <p:extLst>
      <p:ext uri="{BB962C8B-B14F-4D97-AF65-F5344CB8AC3E}">
        <p14:creationId xmlns:p14="http://schemas.microsoft.com/office/powerpoint/2010/main" val="263165859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8922BD9-E562-4078-AC4C-C0D26EAE1702}"/>
              </a:ext>
            </a:extLst>
          </p:cNvPr>
          <p:cNvSpPr/>
          <p:nvPr/>
        </p:nvSpPr>
        <p:spPr>
          <a:xfrm>
            <a:off x="130630" y="67595"/>
            <a:ext cx="8686800" cy="320087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102"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rPr>
              <a:t>Azure PowerShell Installation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2476B7"/>
              </a:solidFill>
              <a:effectLst/>
              <a:uLnTx/>
              <a:uFillTx/>
              <a:latin typeface="SegoeUI-Bold"/>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102"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rPr>
              <a:t>We will be using The PowerShell gallery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102"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rPr>
              <a:t>Check if it is already installed and if it is then which version it is: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102" normalizeH="0" baseline="0" noProof="0" dirty="0">
                <a:ln w="3175">
                  <a:noFill/>
                </a:ln>
                <a:solidFill>
                  <a:srgbClr val="FF0000"/>
                </a:solidFill>
                <a:effectLst/>
                <a:uLnTx/>
                <a:uFillTx/>
                <a:latin typeface="Segoe UI Light"/>
                <a:ea typeface="+mn-ea"/>
                <a:cs typeface="Segoe UI" pitchFamily="34" charset="0"/>
              </a:rPr>
              <a:t>Get-Module AzureRM -</a:t>
            </a:r>
            <a:r>
              <a:rPr kumimoji="0" lang="en-US" sz="2000" b="0" i="0" u="none" strike="noStrike" kern="1200" cap="none" spc="-102" normalizeH="0" baseline="0" noProof="0" dirty="0" err="1">
                <a:ln w="3175">
                  <a:noFill/>
                </a:ln>
                <a:solidFill>
                  <a:srgbClr val="FF0000"/>
                </a:solidFill>
                <a:effectLst/>
                <a:uLnTx/>
                <a:uFillTx/>
                <a:latin typeface="Segoe UI Light"/>
                <a:ea typeface="+mn-ea"/>
                <a:cs typeface="Segoe UI" pitchFamily="34" charset="0"/>
              </a:rPr>
              <a:t>ListAvailable</a:t>
            </a:r>
            <a:r>
              <a:rPr kumimoji="0" lang="en-US" sz="2000" b="0" i="0" u="none" strike="noStrike" kern="1200" cap="none" spc="-102" normalizeH="0" baseline="0" noProof="0" dirty="0">
                <a:ln w="3175">
                  <a:noFill/>
                </a:ln>
                <a:solidFill>
                  <a:srgbClr val="FF0000"/>
                </a:solidFill>
                <a:effectLst/>
                <a:uLnTx/>
                <a:uFillTx/>
                <a:latin typeface="Segoe UI Light"/>
                <a:ea typeface="+mn-ea"/>
                <a:cs typeface="Segoe UI" pitchFamily="34" charset="0"/>
              </a:rPr>
              <a:t> | Select-Object -Property </a:t>
            </a:r>
            <a:r>
              <a:rPr kumimoji="0" lang="en-US" sz="2000" b="0" i="0" u="none" strike="noStrike" kern="1200" cap="none" spc="-102" normalizeH="0" baseline="0" noProof="0" dirty="0" err="1">
                <a:ln w="3175">
                  <a:noFill/>
                </a:ln>
                <a:solidFill>
                  <a:srgbClr val="FF0000"/>
                </a:solidFill>
                <a:effectLst/>
                <a:uLnTx/>
                <a:uFillTx/>
                <a:latin typeface="Segoe UI Light"/>
                <a:ea typeface="+mn-ea"/>
                <a:cs typeface="Segoe UI" pitchFamily="34" charset="0"/>
              </a:rPr>
              <a:t>Name,Version,Path</a:t>
            </a:r>
            <a:endParaRPr kumimoji="0" lang="en-US" sz="2000" b="0" i="0" u="none" strike="noStrike" kern="1200" cap="none" spc="-102" normalizeH="0" baseline="0" noProof="0" dirty="0">
              <a:ln w="3175">
                <a:noFill/>
              </a:ln>
              <a:solidFill>
                <a:srgbClr val="FF0000"/>
              </a:solidFill>
              <a:effectLst/>
              <a:uLnTx/>
              <a:uFillTx/>
              <a:latin typeface="Segoe UI Light"/>
              <a:ea typeface="+mn-ea"/>
              <a:cs typeface="Segoe UI"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102"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rPr>
              <a:t>Install it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102" normalizeH="0" baseline="0" noProof="0" dirty="0">
                <a:ln w="3175">
                  <a:noFill/>
                </a:ln>
                <a:solidFill>
                  <a:srgbClr val="FF0000"/>
                </a:solidFill>
                <a:effectLst/>
                <a:uLnTx/>
                <a:uFillTx/>
                <a:latin typeface="Segoe UI Light"/>
                <a:ea typeface="+mn-ea"/>
                <a:cs typeface="Segoe UI" pitchFamily="34" charset="0"/>
              </a:rPr>
              <a:t>Install-Module -Name AzureRM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102"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rPr>
              <a:t>Update it (if you need to in future):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102" normalizeH="0" baseline="0" noProof="0" dirty="0">
                <a:ln w="3175">
                  <a:noFill/>
                </a:ln>
                <a:solidFill>
                  <a:srgbClr val="FF0000"/>
                </a:solidFill>
                <a:effectLst/>
                <a:uLnTx/>
                <a:uFillTx/>
                <a:latin typeface="Segoe UI Light"/>
                <a:ea typeface="+mn-ea"/>
                <a:cs typeface="Segoe UI" pitchFamily="34" charset="0"/>
              </a:rPr>
              <a:t>Update-Module -Name AzureRM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102"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rPr>
              <a:t>Modules will be located at: C:\Program Files\</a:t>
            </a:r>
            <a:r>
              <a:rPr kumimoji="0" lang="en-US" sz="2000" b="0" i="0" u="none" strike="noStrike" kern="1200" cap="none" spc="-102" normalizeH="0" baseline="0" noProof="0" dirty="0" err="1">
                <a:ln w="3175">
                  <a:noFill/>
                </a:ln>
                <a:gradFill>
                  <a:gsLst>
                    <a:gs pos="1250">
                      <a:srgbClr val="353535"/>
                    </a:gs>
                    <a:gs pos="100000">
                      <a:srgbClr val="353535"/>
                    </a:gs>
                  </a:gsLst>
                  <a:lin ang="5400000" scaled="0"/>
                </a:gradFill>
                <a:effectLst/>
                <a:uLnTx/>
                <a:uFillTx/>
                <a:latin typeface="Segoe UI Light"/>
                <a:ea typeface="+mn-ea"/>
                <a:cs typeface="Segoe UI" pitchFamily="34" charset="0"/>
              </a:rPr>
              <a:t>WindowsPowerShell</a:t>
            </a:r>
            <a:r>
              <a:rPr kumimoji="0" lang="en-US" sz="2000" b="0" i="0" u="none" strike="noStrike" kern="1200" cap="none" spc="-102"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rPr>
              <a:t>\Modules</a:t>
            </a:r>
          </a:p>
        </p:txBody>
      </p:sp>
      <p:sp>
        <p:nvSpPr>
          <p:cNvPr id="3" name="Rectangle 2">
            <a:extLst>
              <a:ext uri="{FF2B5EF4-FFF2-40B4-BE49-F238E27FC236}">
                <a16:creationId xmlns:a16="http://schemas.microsoft.com/office/drawing/2014/main" id="{69360DBB-E8E3-4E39-831A-CAFF0984B724}"/>
              </a:ext>
            </a:extLst>
          </p:cNvPr>
          <p:cNvSpPr/>
          <p:nvPr/>
        </p:nvSpPr>
        <p:spPr>
          <a:xfrm>
            <a:off x="130630" y="3268471"/>
            <a:ext cx="11563738" cy="3508653"/>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102"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rPr>
              <a:t>Azure PowerShell Login and subscription access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2476B7"/>
              </a:solidFill>
              <a:effectLst/>
              <a:uLnTx/>
              <a:uFillTx/>
              <a:latin typeface="SegoeUI-Bold"/>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102"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rPr>
              <a:t>You must Authenticate to access the Azure Subscriptions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102"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rPr>
              <a:t>1. AD Authentication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102"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rPr>
              <a:t>2. Certificate based authentication </a:t>
            </a:r>
            <a:r>
              <a:rPr kumimoji="0" lang="en-US" sz="2000" b="0" i="0" u="none" strike="noStrike" kern="1200" cap="none" spc="-102" normalizeH="0" baseline="0" noProof="0" dirty="0">
                <a:ln w="3175">
                  <a:noFill/>
                </a:ln>
                <a:solidFill>
                  <a:srgbClr val="0070C0"/>
                </a:solidFill>
                <a:effectLst/>
                <a:uLnTx/>
                <a:uFillTx/>
                <a:latin typeface="Segoe UI Light"/>
                <a:ea typeface="+mn-ea"/>
                <a:cs typeface="Segoe UI" pitchFamily="34" charset="0"/>
              </a:rPr>
              <a:t>(https://docs.microsoft.com/en-us/azure/azure-resource-manager/resourcegroup-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102" normalizeH="0" baseline="0" noProof="0" dirty="0">
                <a:ln w="3175">
                  <a:noFill/>
                </a:ln>
                <a:solidFill>
                  <a:srgbClr val="0070C0"/>
                </a:solidFill>
                <a:effectLst/>
                <a:uLnTx/>
                <a:uFillTx/>
                <a:latin typeface="Segoe UI Light"/>
                <a:ea typeface="+mn-ea"/>
                <a:cs typeface="Segoe UI" pitchFamily="34" charset="0"/>
              </a:rPr>
              <a:t>authenticate-service-principal)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102"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rPr>
              <a:t>Using AD authentication: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102"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rPr>
              <a:t>Connect to Azure with an authenticated account: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102" normalizeH="0" baseline="0" noProof="0" dirty="0">
                <a:ln w="3175">
                  <a:noFill/>
                </a:ln>
                <a:solidFill>
                  <a:srgbClr val="FF0000"/>
                </a:solidFill>
                <a:effectLst/>
                <a:uLnTx/>
                <a:uFillTx/>
                <a:latin typeface="Segoe UI Light"/>
                <a:ea typeface="+mn-ea"/>
                <a:cs typeface="Segoe UI" pitchFamily="34" charset="0"/>
              </a:rPr>
              <a:t>Add-</a:t>
            </a:r>
            <a:r>
              <a:rPr kumimoji="0" lang="en-US" sz="2000" b="0" i="0" u="none" strike="noStrike" kern="1200" cap="none" spc="-102" normalizeH="0" baseline="0" noProof="0" dirty="0" err="1">
                <a:ln w="3175">
                  <a:noFill/>
                </a:ln>
                <a:solidFill>
                  <a:srgbClr val="FF0000"/>
                </a:solidFill>
                <a:effectLst/>
                <a:uLnTx/>
                <a:uFillTx/>
                <a:latin typeface="Segoe UI Light"/>
                <a:ea typeface="+mn-ea"/>
                <a:cs typeface="Segoe UI" pitchFamily="34" charset="0"/>
              </a:rPr>
              <a:t>AzureRmAccount</a:t>
            </a:r>
            <a:endParaRPr kumimoji="0" lang="en-US" sz="2000" b="0" i="0" u="none" strike="noStrike" kern="1200" cap="none" spc="-102" normalizeH="0" baseline="0" noProof="0" dirty="0">
              <a:ln w="3175">
                <a:noFill/>
              </a:ln>
              <a:solidFill>
                <a:srgbClr val="FF0000"/>
              </a:solidFill>
              <a:effectLst/>
              <a:uLnTx/>
              <a:uFillTx/>
              <a:latin typeface="Segoe UI Light"/>
              <a:ea typeface="+mn-ea"/>
              <a:cs typeface="Segoe UI"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102"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rPr>
              <a:t>Get the current context: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102" normalizeH="0" baseline="0" noProof="0" dirty="0">
                <a:ln w="3175">
                  <a:noFill/>
                </a:ln>
                <a:solidFill>
                  <a:srgbClr val="FF0000"/>
                </a:solidFill>
                <a:effectLst/>
                <a:uLnTx/>
                <a:uFillTx/>
                <a:latin typeface="Segoe UI Light"/>
                <a:ea typeface="+mn-ea"/>
                <a:cs typeface="Segoe UI" pitchFamily="34" charset="0"/>
              </a:rPr>
              <a:t>Get-</a:t>
            </a:r>
            <a:r>
              <a:rPr kumimoji="0" lang="en-US" sz="2000" b="0" i="0" u="none" strike="noStrike" kern="1200" cap="none" spc="-102" normalizeH="0" baseline="0" noProof="0" dirty="0" err="1">
                <a:ln w="3175">
                  <a:noFill/>
                </a:ln>
                <a:solidFill>
                  <a:srgbClr val="FF0000"/>
                </a:solidFill>
                <a:effectLst/>
                <a:uLnTx/>
                <a:uFillTx/>
                <a:latin typeface="Segoe UI Light"/>
                <a:ea typeface="+mn-ea"/>
                <a:cs typeface="Segoe UI" pitchFamily="34" charset="0"/>
              </a:rPr>
              <a:t>AzureRmContext</a:t>
            </a:r>
            <a:endParaRPr kumimoji="0" lang="en-US" sz="2000" b="0" i="0" u="none" strike="noStrike" kern="1200" cap="none" spc="-102" normalizeH="0" baseline="0" noProof="0" dirty="0">
              <a:ln w="3175">
                <a:noFill/>
              </a:ln>
              <a:solidFill>
                <a:srgbClr val="FF0000"/>
              </a:solidFill>
              <a:effectLst/>
              <a:uLnTx/>
              <a:uFillTx/>
              <a:latin typeface="Segoe UI Light"/>
              <a:ea typeface="+mn-ea"/>
              <a:cs typeface="Segoe UI" pitchFamily="34" charset="0"/>
            </a:endParaRPr>
          </a:p>
        </p:txBody>
      </p:sp>
    </p:spTree>
    <p:extLst>
      <p:ext uri="{BB962C8B-B14F-4D97-AF65-F5344CB8AC3E}">
        <p14:creationId xmlns:p14="http://schemas.microsoft.com/office/powerpoint/2010/main" val="25332869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B92F896-0FD7-4D17-8E5C-5748FC9EB2A3}"/>
              </a:ext>
            </a:extLst>
          </p:cNvPr>
          <p:cNvPicPr>
            <a:picLocks noChangeAspect="1"/>
          </p:cNvPicPr>
          <p:nvPr/>
        </p:nvPicPr>
        <p:blipFill>
          <a:blip r:embed="rId3"/>
          <a:stretch>
            <a:fillRect/>
          </a:stretch>
        </p:blipFill>
        <p:spPr>
          <a:xfrm>
            <a:off x="71536" y="664061"/>
            <a:ext cx="12039600" cy="6086948"/>
          </a:xfrm>
          <a:prstGeom prst="rect">
            <a:avLst/>
          </a:prstGeom>
        </p:spPr>
      </p:pic>
      <p:sp>
        <p:nvSpPr>
          <p:cNvPr id="3" name="Rectangle 2">
            <a:extLst>
              <a:ext uri="{FF2B5EF4-FFF2-40B4-BE49-F238E27FC236}">
                <a16:creationId xmlns:a16="http://schemas.microsoft.com/office/drawing/2014/main" id="{1AA6C7F2-CEDF-4F30-8395-F63B0276E21B}"/>
              </a:ext>
            </a:extLst>
          </p:cNvPr>
          <p:cNvSpPr/>
          <p:nvPr/>
        </p:nvSpPr>
        <p:spPr>
          <a:xfrm>
            <a:off x="71536" y="130629"/>
            <a:ext cx="11470433" cy="40011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102"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rPr>
              <a:t>Search for PowerShell on search tab as below and you will get below options</a:t>
            </a:r>
          </a:p>
        </p:txBody>
      </p:sp>
    </p:spTree>
    <p:extLst>
      <p:ext uri="{BB962C8B-B14F-4D97-AF65-F5344CB8AC3E}">
        <p14:creationId xmlns:p14="http://schemas.microsoft.com/office/powerpoint/2010/main" val="44217703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E8BAF79-F15B-412C-B81E-318D19DFCE51}"/>
              </a:ext>
            </a:extLst>
          </p:cNvPr>
          <p:cNvPicPr>
            <a:picLocks noChangeAspect="1"/>
          </p:cNvPicPr>
          <p:nvPr/>
        </p:nvPicPr>
        <p:blipFill>
          <a:blip r:embed="rId3"/>
          <a:stretch>
            <a:fillRect/>
          </a:stretch>
        </p:blipFill>
        <p:spPr>
          <a:xfrm>
            <a:off x="158620" y="508033"/>
            <a:ext cx="11812556" cy="6101080"/>
          </a:xfrm>
          <a:prstGeom prst="rect">
            <a:avLst/>
          </a:prstGeom>
        </p:spPr>
      </p:pic>
      <p:sp>
        <p:nvSpPr>
          <p:cNvPr id="3" name="Rectangle 2">
            <a:extLst>
              <a:ext uri="{FF2B5EF4-FFF2-40B4-BE49-F238E27FC236}">
                <a16:creationId xmlns:a16="http://schemas.microsoft.com/office/drawing/2014/main" id="{6F6EFD49-8CEB-4610-AAA9-D1F84910A9C0}"/>
              </a:ext>
            </a:extLst>
          </p:cNvPr>
          <p:cNvSpPr/>
          <p:nvPr/>
        </p:nvSpPr>
        <p:spPr>
          <a:xfrm>
            <a:off x="158620" y="138701"/>
            <a:ext cx="7775510" cy="40011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102"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rPr>
              <a:t>Choose Windows PowerShell ISE and right click to </a:t>
            </a:r>
            <a:r>
              <a:rPr kumimoji="0" lang="en-US" sz="2000" b="1" i="0" u="none" strike="noStrike" kern="1200" cap="none" spc="-102"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rPr>
              <a:t>Run as administrator </a:t>
            </a:r>
          </a:p>
        </p:txBody>
      </p:sp>
    </p:spTree>
    <p:extLst>
      <p:ext uri="{BB962C8B-B14F-4D97-AF65-F5344CB8AC3E}">
        <p14:creationId xmlns:p14="http://schemas.microsoft.com/office/powerpoint/2010/main" val="107372828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A6D85C2-50EB-4F90-B2BF-94B8EFF07224}"/>
              </a:ext>
            </a:extLst>
          </p:cNvPr>
          <p:cNvPicPr>
            <a:picLocks noChangeAspect="1"/>
          </p:cNvPicPr>
          <p:nvPr/>
        </p:nvPicPr>
        <p:blipFill>
          <a:blip r:embed="rId3"/>
          <a:stretch>
            <a:fillRect/>
          </a:stretch>
        </p:blipFill>
        <p:spPr>
          <a:xfrm>
            <a:off x="143068" y="698651"/>
            <a:ext cx="11905861" cy="5963406"/>
          </a:xfrm>
          <a:prstGeom prst="rect">
            <a:avLst/>
          </a:prstGeom>
        </p:spPr>
      </p:pic>
      <p:sp>
        <p:nvSpPr>
          <p:cNvPr id="5" name="Rectangle 4">
            <a:extLst>
              <a:ext uri="{FF2B5EF4-FFF2-40B4-BE49-F238E27FC236}">
                <a16:creationId xmlns:a16="http://schemas.microsoft.com/office/drawing/2014/main" id="{7A3FB827-138C-464D-BD22-D8E35AE70A4E}"/>
              </a:ext>
            </a:extLst>
          </p:cNvPr>
          <p:cNvSpPr/>
          <p:nvPr/>
        </p:nvSpPr>
        <p:spPr>
          <a:xfrm>
            <a:off x="0" y="127910"/>
            <a:ext cx="6181051" cy="4001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102"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rPr>
              <a:t>The PowerShell ISE will look like below after run as administrator</a:t>
            </a:r>
          </a:p>
        </p:txBody>
      </p:sp>
    </p:spTree>
    <p:extLst>
      <p:ext uri="{BB962C8B-B14F-4D97-AF65-F5344CB8AC3E}">
        <p14:creationId xmlns:p14="http://schemas.microsoft.com/office/powerpoint/2010/main" val="38025338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www.opengroup.org/cloud/cloud_sme/i13-1.gif">
            <a:extLst>
              <a:ext uri="{FF2B5EF4-FFF2-40B4-BE49-F238E27FC236}">
                <a16:creationId xmlns:a16="http://schemas.microsoft.com/office/drawing/2014/main" id="{0D017F39-EED1-4BF0-8603-2B080567E1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81541" y="1796664"/>
            <a:ext cx="5136288" cy="4414202"/>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DF0BCF28-8A7A-4023-8864-534EE345BF87}"/>
              </a:ext>
            </a:extLst>
          </p:cNvPr>
          <p:cNvSpPr/>
          <p:nvPr/>
        </p:nvSpPr>
        <p:spPr>
          <a:xfrm>
            <a:off x="123183" y="91831"/>
            <a:ext cx="2961323"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102"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rPr>
              <a:t>Essential</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2400" b="1" i="0" u="none" strike="noStrike" kern="1200" cap="none" spc="-102"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rPr>
              <a:t>Characteristics: </a:t>
            </a:r>
          </a:p>
        </p:txBody>
      </p:sp>
      <p:pic>
        <p:nvPicPr>
          <p:cNvPr id="5124" name="Picture 4" descr="Image result for essential characteristics of cloud computing">
            <a:extLst>
              <a:ext uri="{FF2B5EF4-FFF2-40B4-BE49-F238E27FC236}">
                <a16:creationId xmlns:a16="http://schemas.microsoft.com/office/drawing/2014/main" id="{A78E7340-7FBC-48E6-B354-72E8982AA3F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6101" y="1785257"/>
            <a:ext cx="5916023" cy="4437017"/>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184A070A-3C55-46D6-8AE6-DF130BB07BF1}"/>
              </a:ext>
            </a:extLst>
          </p:cNvPr>
          <p:cNvSpPr/>
          <p:nvPr/>
        </p:nvSpPr>
        <p:spPr>
          <a:xfrm>
            <a:off x="123183" y="615378"/>
            <a:ext cx="11107143" cy="64633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02"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rPr>
              <a:t>Cloud have five types of essential characteristics: On-demand self-service, Broad network access, Resource pooling, Rapid elasticity,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02"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rPr>
              <a:t>Measured service. </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8170470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4D5AD36-F2B3-497A-9231-85C5A956BD38}"/>
              </a:ext>
            </a:extLst>
          </p:cNvPr>
          <p:cNvPicPr>
            <a:picLocks noChangeAspect="1"/>
          </p:cNvPicPr>
          <p:nvPr/>
        </p:nvPicPr>
        <p:blipFill>
          <a:blip r:embed="rId3"/>
          <a:stretch>
            <a:fillRect/>
          </a:stretch>
        </p:blipFill>
        <p:spPr>
          <a:xfrm>
            <a:off x="121299" y="567875"/>
            <a:ext cx="11924522" cy="6091581"/>
          </a:xfrm>
          <a:prstGeom prst="rect">
            <a:avLst/>
          </a:prstGeom>
        </p:spPr>
      </p:pic>
      <p:sp>
        <p:nvSpPr>
          <p:cNvPr id="4" name="Rectangle 3">
            <a:extLst>
              <a:ext uri="{FF2B5EF4-FFF2-40B4-BE49-F238E27FC236}">
                <a16:creationId xmlns:a16="http://schemas.microsoft.com/office/drawing/2014/main" id="{73B2BFBC-CE07-4641-B93A-140AE38CBC28}"/>
              </a:ext>
            </a:extLst>
          </p:cNvPr>
          <p:cNvSpPr/>
          <p:nvPr/>
        </p:nvSpPr>
        <p:spPr>
          <a:xfrm>
            <a:off x="0" y="111967"/>
            <a:ext cx="11961845" cy="40011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102"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rPr>
              <a:t>This PowerShell is not having azure modules to run azure commands, so we need to install azure module in the PowerShell.</a:t>
            </a:r>
          </a:p>
        </p:txBody>
      </p:sp>
    </p:spTree>
    <p:extLst>
      <p:ext uri="{BB962C8B-B14F-4D97-AF65-F5344CB8AC3E}">
        <p14:creationId xmlns:p14="http://schemas.microsoft.com/office/powerpoint/2010/main" val="279430851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5EE6522-9668-42C8-9451-DB81351B1D51}"/>
              </a:ext>
            </a:extLst>
          </p:cNvPr>
          <p:cNvPicPr>
            <a:picLocks noChangeAspect="1"/>
          </p:cNvPicPr>
          <p:nvPr/>
        </p:nvPicPr>
        <p:blipFill>
          <a:blip r:embed="rId3"/>
          <a:stretch>
            <a:fillRect/>
          </a:stretch>
        </p:blipFill>
        <p:spPr>
          <a:xfrm>
            <a:off x="49763" y="1954956"/>
            <a:ext cx="12092473" cy="4466559"/>
          </a:xfrm>
          <a:prstGeom prst="rect">
            <a:avLst/>
          </a:prstGeom>
        </p:spPr>
      </p:pic>
      <p:sp>
        <p:nvSpPr>
          <p:cNvPr id="3" name="Rectangle 2">
            <a:extLst>
              <a:ext uri="{FF2B5EF4-FFF2-40B4-BE49-F238E27FC236}">
                <a16:creationId xmlns:a16="http://schemas.microsoft.com/office/drawing/2014/main" id="{E02F9FA5-ED93-4A46-9085-FA090676C7EB}"/>
              </a:ext>
            </a:extLst>
          </p:cNvPr>
          <p:cNvSpPr/>
          <p:nvPr/>
        </p:nvSpPr>
        <p:spPr>
          <a:xfrm>
            <a:off x="189722" y="227054"/>
            <a:ext cx="11812556" cy="132343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102"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rPr>
              <a:t>While installing Azure Module in PowerShell, </a:t>
            </a:r>
            <a:r>
              <a:rPr kumimoji="0" lang="en-US" sz="2000" b="0" i="0" u="none" strike="noStrike" kern="1200" cap="none" spc="-102" normalizeH="0" baseline="0" noProof="0" dirty="0" err="1">
                <a:ln w="3175">
                  <a:noFill/>
                </a:ln>
                <a:gradFill>
                  <a:gsLst>
                    <a:gs pos="1250">
                      <a:srgbClr val="353535"/>
                    </a:gs>
                    <a:gs pos="100000">
                      <a:srgbClr val="353535"/>
                    </a:gs>
                  </a:gsLst>
                  <a:lin ang="5400000" scaled="0"/>
                </a:gradFill>
                <a:effectLst/>
                <a:uLnTx/>
                <a:uFillTx/>
                <a:latin typeface="Segoe UI Light"/>
                <a:ea typeface="+mn-ea"/>
                <a:cs typeface="Segoe UI" pitchFamily="34" charset="0"/>
              </a:rPr>
              <a:t>Pls</a:t>
            </a:r>
            <a:r>
              <a:rPr kumimoji="0" lang="en-US" sz="2000" b="0" i="0" u="none" strike="noStrike" kern="1200" cap="none" spc="-102"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rPr>
              <a:t> type all below commands shown in pic and click on </a:t>
            </a:r>
            <a:r>
              <a:rPr kumimoji="0" lang="en-US" sz="2000" b="1" i="0" u="none" strike="noStrike" kern="1200" cap="none" spc="-102"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rPr>
              <a:t>yes</a:t>
            </a:r>
            <a:r>
              <a:rPr kumimoji="0" lang="en-US" sz="2000" b="0" i="0" u="none" strike="noStrike" kern="1200" cap="none" spc="-102"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rPr>
              <a:t> button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2"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rPr>
              <a:t>get-module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2"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rPr>
              <a:t>$</a:t>
            </a:r>
            <a:r>
              <a:rPr kumimoji="0" lang="en-US" sz="2000" b="1" i="0" u="none" strike="noStrike" kern="1200" cap="none" spc="-102" normalizeH="0" baseline="0" noProof="0" dirty="0" err="1">
                <a:ln w="3175">
                  <a:noFill/>
                </a:ln>
                <a:gradFill>
                  <a:gsLst>
                    <a:gs pos="1250">
                      <a:srgbClr val="353535"/>
                    </a:gs>
                    <a:gs pos="100000">
                      <a:srgbClr val="353535"/>
                    </a:gs>
                  </a:gsLst>
                  <a:lin ang="5400000" scaled="0"/>
                </a:gradFill>
                <a:effectLst/>
                <a:uLnTx/>
                <a:uFillTx/>
                <a:latin typeface="Segoe UI Light"/>
                <a:ea typeface="+mn-ea"/>
                <a:cs typeface="Segoe UI" pitchFamily="34" charset="0"/>
              </a:rPr>
              <a:t>psversiontable.psversion</a:t>
            </a:r>
            <a:endParaRPr kumimoji="0" lang="en-US" sz="2000" b="1" i="0" u="none" strike="noStrike" kern="1200" cap="none" spc="-102"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2"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rPr>
              <a:t>Install-Module -Name AzureRM</a:t>
            </a:r>
          </a:p>
        </p:txBody>
      </p:sp>
    </p:spTree>
    <p:extLst>
      <p:ext uri="{BB962C8B-B14F-4D97-AF65-F5344CB8AC3E}">
        <p14:creationId xmlns:p14="http://schemas.microsoft.com/office/powerpoint/2010/main" val="194674423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BFA424D-E10B-4432-A20C-A786BF69C591}"/>
              </a:ext>
            </a:extLst>
          </p:cNvPr>
          <p:cNvPicPr>
            <a:picLocks noChangeAspect="1"/>
          </p:cNvPicPr>
          <p:nvPr/>
        </p:nvPicPr>
        <p:blipFill>
          <a:blip r:embed="rId3"/>
          <a:stretch>
            <a:fillRect/>
          </a:stretch>
        </p:blipFill>
        <p:spPr>
          <a:xfrm>
            <a:off x="90310" y="755779"/>
            <a:ext cx="12000089" cy="5895087"/>
          </a:xfrm>
          <a:prstGeom prst="rect">
            <a:avLst/>
          </a:prstGeom>
        </p:spPr>
      </p:pic>
      <p:sp>
        <p:nvSpPr>
          <p:cNvPr id="3" name="Rectangle 2">
            <a:extLst>
              <a:ext uri="{FF2B5EF4-FFF2-40B4-BE49-F238E27FC236}">
                <a16:creationId xmlns:a16="http://schemas.microsoft.com/office/drawing/2014/main" id="{82E7DE7E-7212-445B-B2AB-C5A6A069861F}"/>
              </a:ext>
            </a:extLst>
          </p:cNvPr>
          <p:cNvSpPr/>
          <p:nvPr/>
        </p:nvSpPr>
        <p:spPr>
          <a:xfrm>
            <a:off x="90311" y="0"/>
            <a:ext cx="11815550" cy="70788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102"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rPr>
              <a:t>After "Install-Module -Name AzureRM" command it will download the Azure Module from internet and we need to select </a:t>
            </a:r>
            <a:r>
              <a:rPr kumimoji="0" lang="en-US" sz="2000" b="1" i="0" u="none" strike="noStrike" kern="1200" cap="none" spc="-102"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rPr>
              <a:t>"Yes to all" </a:t>
            </a:r>
            <a:r>
              <a:rPr kumimoji="0" lang="en-US" sz="2000" b="0" i="0" u="none" strike="noStrike" kern="1200" cap="none" spc="-102"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rPr>
              <a:t>button</a:t>
            </a:r>
          </a:p>
        </p:txBody>
      </p:sp>
    </p:spTree>
    <p:extLst>
      <p:ext uri="{BB962C8B-B14F-4D97-AF65-F5344CB8AC3E}">
        <p14:creationId xmlns:p14="http://schemas.microsoft.com/office/powerpoint/2010/main" val="428742704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4CF0EF2-614C-43DC-A04B-3FFFDF52F34B}"/>
              </a:ext>
            </a:extLst>
          </p:cNvPr>
          <p:cNvPicPr>
            <a:picLocks noChangeAspect="1"/>
          </p:cNvPicPr>
          <p:nvPr/>
        </p:nvPicPr>
        <p:blipFill>
          <a:blip r:embed="rId3"/>
          <a:stretch>
            <a:fillRect/>
          </a:stretch>
        </p:blipFill>
        <p:spPr>
          <a:xfrm>
            <a:off x="135466" y="428977"/>
            <a:ext cx="11954933" cy="6262511"/>
          </a:xfrm>
          <a:prstGeom prst="rect">
            <a:avLst/>
          </a:prstGeom>
        </p:spPr>
      </p:pic>
      <p:sp>
        <p:nvSpPr>
          <p:cNvPr id="3" name="Rectangle 2">
            <a:extLst>
              <a:ext uri="{FF2B5EF4-FFF2-40B4-BE49-F238E27FC236}">
                <a16:creationId xmlns:a16="http://schemas.microsoft.com/office/drawing/2014/main" id="{0E1F6615-5FD8-4543-9100-F2105C898686}"/>
              </a:ext>
            </a:extLst>
          </p:cNvPr>
          <p:cNvSpPr/>
          <p:nvPr/>
        </p:nvSpPr>
        <p:spPr>
          <a:xfrm>
            <a:off x="135466" y="-292128"/>
            <a:ext cx="11954932" cy="677108"/>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102"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rPr>
              <a:t>After clicking "yes to all" it will install all the packages of Azure Module on PowerShell as shown below</a:t>
            </a:r>
          </a:p>
        </p:txBody>
      </p:sp>
    </p:spTree>
    <p:extLst>
      <p:ext uri="{BB962C8B-B14F-4D97-AF65-F5344CB8AC3E}">
        <p14:creationId xmlns:p14="http://schemas.microsoft.com/office/powerpoint/2010/main" val="126151503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356C09C-9CBD-4EC2-8B08-BF2EFA1C3407}"/>
              </a:ext>
            </a:extLst>
          </p:cNvPr>
          <p:cNvPicPr>
            <a:picLocks noChangeAspect="1"/>
          </p:cNvPicPr>
          <p:nvPr/>
        </p:nvPicPr>
        <p:blipFill>
          <a:blip r:embed="rId3"/>
          <a:stretch>
            <a:fillRect/>
          </a:stretch>
        </p:blipFill>
        <p:spPr>
          <a:xfrm>
            <a:off x="182581" y="646331"/>
            <a:ext cx="11900562" cy="5941081"/>
          </a:xfrm>
          <a:prstGeom prst="rect">
            <a:avLst/>
          </a:prstGeom>
        </p:spPr>
      </p:pic>
      <p:sp>
        <p:nvSpPr>
          <p:cNvPr id="3" name="Rectangle 2">
            <a:extLst>
              <a:ext uri="{FF2B5EF4-FFF2-40B4-BE49-F238E27FC236}">
                <a16:creationId xmlns:a16="http://schemas.microsoft.com/office/drawing/2014/main" id="{579DB2EB-D0D6-415C-940E-CD8AE3BE4673}"/>
              </a:ext>
            </a:extLst>
          </p:cNvPr>
          <p:cNvSpPr/>
          <p:nvPr/>
        </p:nvSpPr>
        <p:spPr>
          <a:xfrm>
            <a:off x="182582" y="0"/>
            <a:ext cx="11900562" cy="70788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102"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rPr>
              <a:t>Check if it is already installed and if it is then which version it is: </a:t>
            </a:r>
            <a:r>
              <a:rPr kumimoji="0" lang="en-US" sz="2000" b="1" i="0" u="none" strike="noStrike" kern="1200" cap="none" spc="-102"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rPr>
              <a:t>get-module </a:t>
            </a:r>
            <a:r>
              <a:rPr kumimoji="0" lang="en-US" sz="2000" b="1" i="0" u="none" strike="noStrike" kern="1200" cap="none" spc="-102" normalizeH="0" baseline="0" noProof="0" dirty="0" err="1">
                <a:ln w="3175">
                  <a:noFill/>
                </a:ln>
                <a:gradFill>
                  <a:gsLst>
                    <a:gs pos="1250">
                      <a:srgbClr val="353535"/>
                    </a:gs>
                    <a:gs pos="100000">
                      <a:srgbClr val="353535"/>
                    </a:gs>
                  </a:gsLst>
                  <a:lin ang="5400000" scaled="0"/>
                </a:gradFill>
                <a:effectLst/>
                <a:uLnTx/>
                <a:uFillTx/>
                <a:latin typeface="Segoe UI Light"/>
                <a:ea typeface="+mn-ea"/>
                <a:cs typeface="Segoe UI" pitchFamily="34" charset="0"/>
              </a:rPr>
              <a:t>powershellget</a:t>
            </a:r>
            <a:r>
              <a:rPr kumimoji="0" lang="en-US" sz="2000" b="1" i="0" u="none" strike="noStrike" kern="1200" cap="none" spc="-102"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rPr>
              <a:t> -list | select-object </a:t>
            </a:r>
            <a:r>
              <a:rPr kumimoji="0" lang="en-US" sz="2000" b="1" i="0" u="none" strike="noStrike" kern="1200" cap="none" spc="-102" normalizeH="0" baseline="0" noProof="0" dirty="0" err="1">
                <a:ln w="3175">
                  <a:noFill/>
                </a:ln>
                <a:gradFill>
                  <a:gsLst>
                    <a:gs pos="1250">
                      <a:srgbClr val="353535"/>
                    </a:gs>
                    <a:gs pos="100000">
                      <a:srgbClr val="353535"/>
                    </a:gs>
                  </a:gsLst>
                  <a:lin ang="5400000" scaled="0"/>
                </a:gradFill>
                <a:effectLst/>
                <a:uLnTx/>
                <a:uFillTx/>
                <a:latin typeface="Segoe UI Light"/>
                <a:ea typeface="+mn-ea"/>
                <a:cs typeface="Segoe UI" pitchFamily="34" charset="0"/>
              </a:rPr>
              <a:t>name,version,path</a:t>
            </a:r>
            <a:endParaRPr kumimoji="0" lang="en-US" sz="2000" b="1" i="0" u="none" strike="noStrike" kern="1200" cap="none" spc="-102"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endParaRPr>
          </a:p>
        </p:txBody>
      </p:sp>
    </p:spTree>
    <p:extLst>
      <p:ext uri="{BB962C8B-B14F-4D97-AF65-F5344CB8AC3E}">
        <p14:creationId xmlns:p14="http://schemas.microsoft.com/office/powerpoint/2010/main" val="62066171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B391507-6AD1-4BBF-B054-20EB62938B4C}"/>
              </a:ext>
            </a:extLst>
          </p:cNvPr>
          <p:cNvSpPr/>
          <p:nvPr/>
        </p:nvSpPr>
        <p:spPr>
          <a:xfrm>
            <a:off x="0" y="93507"/>
            <a:ext cx="11933853" cy="70788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102"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rPr>
              <a:t>Set the permission for </a:t>
            </a:r>
            <a:r>
              <a:rPr kumimoji="0" lang="en-US" sz="2000" b="0" i="0" u="none" strike="noStrike" kern="1200" cap="none" spc="-102" normalizeH="0" baseline="0" noProof="0" dirty="0" err="1">
                <a:ln w="3175">
                  <a:noFill/>
                </a:ln>
                <a:gradFill>
                  <a:gsLst>
                    <a:gs pos="1250">
                      <a:srgbClr val="353535"/>
                    </a:gs>
                    <a:gs pos="100000">
                      <a:srgbClr val="353535"/>
                    </a:gs>
                  </a:gsLst>
                  <a:lin ang="5400000" scaled="0"/>
                </a:gradFill>
                <a:effectLst/>
                <a:uLnTx/>
                <a:uFillTx/>
                <a:latin typeface="Segoe UI Light"/>
                <a:ea typeface="+mn-ea"/>
                <a:cs typeface="Segoe UI" pitchFamily="34" charset="0"/>
              </a:rPr>
              <a:t>powershell</a:t>
            </a:r>
            <a:r>
              <a:rPr kumimoji="0" lang="en-US" sz="2000" b="0" i="0" u="none" strike="noStrike" kern="1200" cap="none" spc="-102"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rPr>
              <a:t> command to run locally : </a:t>
            </a:r>
            <a:r>
              <a:rPr kumimoji="0" lang="en-US" sz="2000" b="1" i="0" u="none" strike="noStrike" kern="1200" cap="none" spc="-102"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rPr>
              <a:t>set-</a:t>
            </a:r>
            <a:r>
              <a:rPr kumimoji="0" lang="en-US" sz="2000" b="1" i="0" u="none" strike="noStrike" kern="1200" cap="none" spc="-102" normalizeH="0" baseline="0" noProof="0" dirty="0" err="1">
                <a:ln w="3175">
                  <a:noFill/>
                </a:ln>
                <a:gradFill>
                  <a:gsLst>
                    <a:gs pos="1250">
                      <a:srgbClr val="353535"/>
                    </a:gs>
                    <a:gs pos="100000">
                      <a:srgbClr val="353535"/>
                    </a:gs>
                  </a:gsLst>
                  <a:lin ang="5400000" scaled="0"/>
                </a:gradFill>
                <a:effectLst/>
                <a:uLnTx/>
                <a:uFillTx/>
                <a:latin typeface="Segoe UI Light"/>
                <a:ea typeface="+mn-ea"/>
                <a:cs typeface="Segoe UI" pitchFamily="34" charset="0"/>
              </a:rPr>
              <a:t>executionpolicy</a:t>
            </a:r>
            <a:r>
              <a:rPr kumimoji="0" lang="en-US" sz="2000" b="1" i="0" u="none" strike="noStrike" kern="1200" cap="none" spc="-102"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rPr>
              <a:t> -</a:t>
            </a:r>
            <a:r>
              <a:rPr kumimoji="0" lang="en-US" sz="2000" b="1" i="0" u="none" strike="noStrike" kern="1200" cap="none" spc="-102" normalizeH="0" baseline="0" noProof="0" dirty="0" err="1">
                <a:ln w="3175">
                  <a:noFill/>
                </a:ln>
                <a:gradFill>
                  <a:gsLst>
                    <a:gs pos="1250">
                      <a:srgbClr val="353535"/>
                    </a:gs>
                    <a:gs pos="100000">
                      <a:srgbClr val="353535"/>
                    </a:gs>
                  </a:gsLst>
                  <a:lin ang="5400000" scaled="0"/>
                </a:gradFill>
                <a:effectLst/>
                <a:uLnTx/>
                <a:uFillTx/>
                <a:latin typeface="Segoe UI Light"/>
                <a:ea typeface="+mn-ea"/>
                <a:cs typeface="Segoe UI" pitchFamily="34" charset="0"/>
              </a:rPr>
              <a:t>ExecutionPolicy</a:t>
            </a:r>
            <a:r>
              <a:rPr kumimoji="0" lang="en-US" sz="2000" b="1" i="0" u="none" strike="noStrike" kern="1200" cap="none" spc="-102"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rPr>
              <a:t> </a:t>
            </a:r>
            <a:r>
              <a:rPr kumimoji="0" lang="en-US" sz="2000" b="1" i="0" u="none" strike="noStrike" kern="1200" cap="none" spc="-102" normalizeH="0" baseline="0" noProof="0" dirty="0" err="1">
                <a:ln w="3175">
                  <a:noFill/>
                </a:ln>
                <a:gradFill>
                  <a:gsLst>
                    <a:gs pos="1250">
                      <a:srgbClr val="353535"/>
                    </a:gs>
                    <a:gs pos="100000">
                      <a:srgbClr val="353535"/>
                    </a:gs>
                  </a:gsLst>
                  <a:lin ang="5400000" scaled="0"/>
                </a:gradFill>
                <a:effectLst/>
                <a:uLnTx/>
                <a:uFillTx/>
                <a:latin typeface="Segoe UI Light"/>
                <a:ea typeface="+mn-ea"/>
                <a:cs typeface="Segoe UI" pitchFamily="34" charset="0"/>
              </a:rPr>
              <a:t>RemoteSigned</a:t>
            </a:r>
            <a:endParaRPr kumimoji="0" lang="en-US" sz="2000" b="1" i="0" u="none" strike="noStrike" kern="1200" cap="none" spc="-102"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102"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rPr>
              <a:t>And then select </a:t>
            </a:r>
            <a:r>
              <a:rPr kumimoji="0" lang="en-US" sz="2000" b="1" i="0" u="none" strike="noStrike" kern="1200" cap="none" spc="-102"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rPr>
              <a:t>“yes for all”</a:t>
            </a:r>
          </a:p>
        </p:txBody>
      </p:sp>
      <p:pic>
        <p:nvPicPr>
          <p:cNvPr id="3" name="Picture 2">
            <a:extLst>
              <a:ext uri="{FF2B5EF4-FFF2-40B4-BE49-F238E27FC236}">
                <a16:creationId xmlns:a16="http://schemas.microsoft.com/office/drawing/2014/main" id="{AA4DC409-F149-4496-B56A-EDA2DE7C97F6}"/>
              </a:ext>
            </a:extLst>
          </p:cNvPr>
          <p:cNvPicPr>
            <a:picLocks noChangeAspect="1"/>
          </p:cNvPicPr>
          <p:nvPr/>
        </p:nvPicPr>
        <p:blipFill>
          <a:blip r:embed="rId3"/>
          <a:stretch>
            <a:fillRect/>
          </a:stretch>
        </p:blipFill>
        <p:spPr>
          <a:xfrm>
            <a:off x="0" y="801393"/>
            <a:ext cx="12192000" cy="5834338"/>
          </a:xfrm>
          <a:prstGeom prst="rect">
            <a:avLst/>
          </a:prstGeom>
        </p:spPr>
      </p:pic>
    </p:spTree>
    <p:extLst>
      <p:ext uri="{BB962C8B-B14F-4D97-AF65-F5344CB8AC3E}">
        <p14:creationId xmlns:p14="http://schemas.microsoft.com/office/powerpoint/2010/main" val="364172556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00C26E0-9A05-4569-A158-AF48645638B1}"/>
              </a:ext>
            </a:extLst>
          </p:cNvPr>
          <p:cNvSpPr/>
          <p:nvPr/>
        </p:nvSpPr>
        <p:spPr>
          <a:xfrm>
            <a:off x="0" y="0"/>
            <a:ext cx="11859208" cy="70788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102"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rPr>
              <a:t>Then type </a:t>
            </a:r>
            <a:r>
              <a:rPr kumimoji="0" lang="en-US" sz="2000" b="1" i="0" u="none" strike="noStrike" kern="1200" cap="none" spc="-102"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rPr>
              <a:t>"import-module azurerm" </a:t>
            </a:r>
            <a:r>
              <a:rPr kumimoji="0" lang="en-US" sz="2000" b="0" i="0" u="none" strike="noStrike" kern="1200" cap="none" spc="-102"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rPr>
              <a:t>command to use azure commands on this PowerShell and after which search for azure command which will show on right hand side of PowerShell</a:t>
            </a:r>
          </a:p>
        </p:txBody>
      </p:sp>
      <p:pic>
        <p:nvPicPr>
          <p:cNvPr id="3" name="Picture 2">
            <a:extLst>
              <a:ext uri="{FF2B5EF4-FFF2-40B4-BE49-F238E27FC236}">
                <a16:creationId xmlns:a16="http://schemas.microsoft.com/office/drawing/2014/main" id="{6A283E76-0D57-4889-A7CE-90EBFDF85FE0}"/>
              </a:ext>
            </a:extLst>
          </p:cNvPr>
          <p:cNvPicPr>
            <a:picLocks noChangeAspect="1"/>
          </p:cNvPicPr>
          <p:nvPr/>
        </p:nvPicPr>
        <p:blipFill>
          <a:blip r:embed="rId3"/>
          <a:stretch>
            <a:fillRect/>
          </a:stretch>
        </p:blipFill>
        <p:spPr>
          <a:xfrm>
            <a:off x="130628" y="718457"/>
            <a:ext cx="11933853" cy="5826635"/>
          </a:xfrm>
          <a:prstGeom prst="rect">
            <a:avLst/>
          </a:prstGeom>
        </p:spPr>
      </p:pic>
    </p:spTree>
    <p:extLst>
      <p:ext uri="{BB962C8B-B14F-4D97-AF65-F5344CB8AC3E}">
        <p14:creationId xmlns:p14="http://schemas.microsoft.com/office/powerpoint/2010/main" val="57989421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6B93C5F-941B-47B1-B46E-E069E316D40A}"/>
              </a:ext>
            </a:extLst>
          </p:cNvPr>
          <p:cNvSpPr/>
          <p:nvPr/>
        </p:nvSpPr>
        <p:spPr>
          <a:xfrm>
            <a:off x="130628" y="-391886"/>
            <a:ext cx="8350898" cy="95410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102"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rPr>
              <a:t>Connect to Azure with an authenticated account: </a:t>
            </a:r>
            <a:r>
              <a:rPr kumimoji="0" lang="en-US" sz="2000" b="1" i="0" u="none" strike="noStrike" kern="1200" cap="none" spc="-102"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rPr>
              <a:t>Add-</a:t>
            </a:r>
            <a:r>
              <a:rPr kumimoji="0" lang="en-US" sz="2000" b="1" i="0" u="none" strike="noStrike" kern="1200" cap="none" spc="-102" normalizeH="0" baseline="0" noProof="0" dirty="0" err="1">
                <a:ln w="3175">
                  <a:noFill/>
                </a:ln>
                <a:gradFill>
                  <a:gsLst>
                    <a:gs pos="1250">
                      <a:srgbClr val="353535"/>
                    </a:gs>
                    <a:gs pos="100000">
                      <a:srgbClr val="353535"/>
                    </a:gs>
                  </a:gsLst>
                  <a:lin ang="5400000" scaled="0"/>
                </a:gradFill>
                <a:effectLst/>
                <a:uLnTx/>
                <a:uFillTx/>
                <a:latin typeface="Segoe UI Light"/>
                <a:ea typeface="+mn-ea"/>
                <a:cs typeface="Segoe UI" pitchFamily="34" charset="0"/>
              </a:rPr>
              <a:t>AzureRmAccount</a:t>
            </a:r>
            <a:endParaRPr kumimoji="0" lang="en-US" sz="2000" b="1" i="0" u="none" strike="noStrike" kern="1200" cap="none" spc="-102"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endParaRPr>
          </a:p>
        </p:txBody>
      </p:sp>
      <p:pic>
        <p:nvPicPr>
          <p:cNvPr id="3" name="Picture 2">
            <a:extLst>
              <a:ext uri="{FF2B5EF4-FFF2-40B4-BE49-F238E27FC236}">
                <a16:creationId xmlns:a16="http://schemas.microsoft.com/office/drawing/2014/main" id="{2A474D4E-B6A9-4D44-A9B5-57D74E5F91F1}"/>
              </a:ext>
            </a:extLst>
          </p:cNvPr>
          <p:cNvPicPr>
            <a:picLocks noChangeAspect="1"/>
          </p:cNvPicPr>
          <p:nvPr/>
        </p:nvPicPr>
        <p:blipFill>
          <a:blip r:embed="rId3"/>
          <a:stretch>
            <a:fillRect/>
          </a:stretch>
        </p:blipFill>
        <p:spPr>
          <a:xfrm>
            <a:off x="195942" y="562221"/>
            <a:ext cx="11887201" cy="6100154"/>
          </a:xfrm>
          <a:prstGeom prst="rect">
            <a:avLst/>
          </a:prstGeom>
        </p:spPr>
      </p:pic>
    </p:spTree>
    <p:extLst>
      <p:ext uri="{BB962C8B-B14F-4D97-AF65-F5344CB8AC3E}">
        <p14:creationId xmlns:p14="http://schemas.microsoft.com/office/powerpoint/2010/main" val="366608090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DCA873B-34D6-4379-BDCB-CE2B89D88753}"/>
              </a:ext>
            </a:extLst>
          </p:cNvPr>
          <p:cNvSpPr/>
          <p:nvPr/>
        </p:nvSpPr>
        <p:spPr>
          <a:xfrm>
            <a:off x="83976" y="166692"/>
            <a:ext cx="8220269" cy="40011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102"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rPr>
              <a:t>After successful login with authenticated account, we will get below details</a:t>
            </a:r>
          </a:p>
        </p:txBody>
      </p:sp>
      <p:pic>
        <p:nvPicPr>
          <p:cNvPr id="4" name="Picture 3">
            <a:extLst>
              <a:ext uri="{FF2B5EF4-FFF2-40B4-BE49-F238E27FC236}">
                <a16:creationId xmlns:a16="http://schemas.microsoft.com/office/drawing/2014/main" id="{ADD325A4-3786-408B-9EF1-609BDBABCC78}"/>
              </a:ext>
            </a:extLst>
          </p:cNvPr>
          <p:cNvPicPr>
            <a:picLocks noChangeAspect="1"/>
          </p:cNvPicPr>
          <p:nvPr/>
        </p:nvPicPr>
        <p:blipFill>
          <a:blip r:embed="rId3"/>
          <a:stretch>
            <a:fillRect/>
          </a:stretch>
        </p:blipFill>
        <p:spPr>
          <a:xfrm>
            <a:off x="220824" y="754637"/>
            <a:ext cx="11741021" cy="5759273"/>
          </a:xfrm>
          <a:prstGeom prst="rect">
            <a:avLst/>
          </a:prstGeom>
        </p:spPr>
      </p:pic>
    </p:spTree>
    <p:extLst>
      <p:ext uri="{BB962C8B-B14F-4D97-AF65-F5344CB8AC3E}">
        <p14:creationId xmlns:p14="http://schemas.microsoft.com/office/powerpoint/2010/main" val="111307101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4907E0-0B20-473F-B5C1-2F9566B729AF}"/>
              </a:ext>
            </a:extLst>
          </p:cNvPr>
          <p:cNvSpPr/>
          <p:nvPr/>
        </p:nvSpPr>
        <p:spPr>
          <a:xfrm>
            <a:off x="195943" y="123799"/>
            <a:ext cx="6774024"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102"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rPr>
              <a:t>Module 1 - Lesson 5 - Managing Azure with Azure CLI</a:t>
            </a:r>
          </a:p>
        </p:txBody>
      </p:sp>
      <p:sp>
        <p:nvSpPr>
          <p:cNvPr id="3" name="Rectangle 2">
            <a:extLst>
              <a:ext uri="{FF2B5EF4-FFF2-40B4-BE49-F238E27FC236}">
                <a16:creationId xmlns:a16="http://schemas.microsoft.com/office/drawing/2014/main" id="{F80FCA7D-E94F-4E2E-8B72-90B7F2166F67}"/>
              </a:ext>
            </a:extLst>
          </p:cNvPr>
          <p:cNvSpPr/>
          <p:nvPr/>
        </p:nvSpPr>
        <p:spPr>
          <a:xfrm>
            <a:off x="195943" y="1169361"/>
            <a:ext cx="11439331" cy="261610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102"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rPr>
              <a:t>Azure CLI</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102"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102"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rPr>
              <a:t>• From previous lesson we know that Azure PowerShell is available from Linux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102"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rPr>
              <a:t>• But you may prefer something more Linux native to harmonize with existing tools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102"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rPr>
              <a:t>• Azure CLI can be used both from Windows and Linux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102"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rPr>
              <a:t>• Azure first had CLI 1.0 (based on node.js). Also was known as XPLAT-CLI. It supports both Azure classic model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102"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rPr>
              <a:t>and ARM.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102"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rPr>
              <a:t>• Azure CLI 2.0 (based on Python) is the latest CLI and supports only ARM</a:t>
            </a:r>
          </a:p>
        </p:txBody>
      </p:sp>
      <p:sp>
        <p:nvSpPr>
          <p:cNvPr id="4" name="Rectangle 3">
            <a:extLst>
              <a:ext uri="{FF2B5EF4-FFF2-40B4-BE49-F238E27FC236}">
                <a16:creationId xmlns:a16="http://schemas.microsoft.com/office/drawing/2014/main" id="{FA80C5CC-AF1C-4E66-BE1C-4637845BDEF9}"/>
              </a:ext>
            </a:extLst>
          </p:cNvPr>
          <p:cNvSpPr/>
          <p:nvPr/>
        </p:nvSpPr>
        <p:spPr>
          <a:xfrm>
            <a:off x="295468" y="4518916"/>
            <a:ext cx="10005527" cy="135421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102"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rPr>
              <a:t>Getting Azure CLI 2.0</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2476B7"/>
              </a:solidFill>
              <a:effectLst/>
              <a:uLnTx/>
              <a:uFillTx/>
              <a:latin typeface="SegoeUI-Bold"/>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2000" b="0" i="0" u="none" strike="noStrike" kern="1200" cap="none" spc="-102"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rPr>
              <a:t>Linux: </a:t>
            </a:r>
            <a:r>
              <a:rPr kumimoji="0" lang="fr-FR" sz="2000" b="0" i="0" u="none" strike="noStrike" kern="1200" cap="none" spc="-102" normalizeH="0" baseline="0" noProof="0" dirty="0">
                <a:ln w="3175">
                  <a:noFill/>
                </a:ln>
                <a:solidFill>
                  <a:srgbClr val="0070C0"/>
                </a:solidFill>
                <a:effectLst/>
                <a:uLnTx/>
                <a:uFillTx/>
                <a:latin typeface="Segoe UI Light"/>
                <a:ea typeface="+mn-ea"/>
                <a:cs typeface="Segoe UI" pitchFamily="34" charset="0"/>
              </a:rPr>
              <a:t>https://docs.microsoft.com/en-us/cli/azure/install-azure-cli?view=azure-cli-latest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102"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rPr>
              <a:t>Windows: </a:t>
            </a:r>
            <a:r>
              <a:rPr kumimoji="0" lang="en-US" sz="2000" b="0" i="0" u="none" strike="noStrike" kern="1200" cap="none" spc="-102" normalizeH="0" baseline="0" noProof="0" dirty="0">
                <a:ln w="3175">
                  <a:noFill/>
                </a:ln>
                <a:solidFill>
                  <a:srgbClr val="0070C0"/>
                </a:solidFill>
                <a:effectLst/>
                <a:uLnTx/>
                <a:uFillTx/>
                <a:latin typeface="Segoe UI Light"/>
                <a:ea typeface="+mn-ea"/>
                <a:cs typeface="Segoe UI" pitchFamily="34" charset="0"/>
              </a:rPr>
              <a:t>https://azurecliprod.blob.core.windows.net/msi/azure-cli-latest.msi</a:t>
            </a:r>
          </a:p>
        </p:txBody>
      </p:sp>
    </p:spTree>
    <p:extLst>
      <p:ext uri="{BB962C8B-B14F-4D97-AF65-F5344CB8AC3E}">
        <p14:creationId xmlns:p14="http://schemas.microsoft.com/office/powerpoint/2010/main" val="316011190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WHITE TEMPLATE">
  <a:themeElements>
    <a:clrScheme name="MSVID White Brand template_10-14">
      <a:dk1>
        <a:srgbClr val="505050"/>
      </a:dk1>
      <a:lt1>
        <a:srgbClr val="FFFFFF"/>
      </a:lt1>
      <a:dk2>
        <a:srgbClr val="0078D7"/>
      </a:dk2>
      <a:lt2>
        <a:srgbClr val="00BCF2"/>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4-3_Business_BLUE_4.potx" id="{B9317E7A-7966-40DE-8E74-E9E00A42FB17}" vid="{04E2243D-3930-4B3C-B0FF-01FE84D1912F}"/>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TotalTime>
  <Words>8949</Words>
  <Application>Microsoft Office PowerPoint</Application>
  <PresentationFormat>Widescreen</PresentationFormat>
  <Paragraphs>1059</Paragraphs>
  <Slides>103</Slides>
  <Notes>103</Notes>
  <HiddenSlides>1</HiddenSlides>
  <MMClips>0</MMClips>
  <ScaleCrop>false</ScaleCrop>
  <HeadingPairs>
    <vt:vector size="8" baseType="variant">
      <vt:variant>
        <vt:lpstr>Fonts Used</vt:lpstr>
      </vt:variant>
      <vt:variant>
        <vt:i4>15</vt:i4>
      </vt:variant>
      <vt:variant>
        <vt:lpstr>Theme</vt:lpstr>
      </vt:variant>
      <vt:variant>
        <vt:i4>3</vt:i4>
      </vt:variant>
      <vt:variant>
        <vt:lpstr>Embedded OLE Servers</vt:lpstr>
      </vt:variant>
      <vt:variant>
        <vt:i4>1</vt:i4>
      </vt:variant>
      <vt:variant>
        <vt:lpstr>Slide Titles</vt:lpstr>
      </vt:variant>
      <vt:variant>
        <vt:i4>103</vt:i4>
      </vt:variant>
    </vt:vector>
  </HeadingPairs>
  <TitlesOfParts>
    <vt:vector size="122" baseType="lpstr">
      <vt:lpstr>Arial</vt:lpstr>
      <vt:lpstr>Calibri</vt:lpstr>
      <vt:lpstr>Calibri Light</vt:lpstr>
      <vt:lpstr>Consolas</vt:lpstr>
      <vt:lpstr>Kozuka Gothic Pro R</vt:lpstr>
      <vt:lpstr>Myriad Pro</vt:lpstr>
      <vt:lpstr>Segoe UI</vt:lpstr>
      <vt:lpstr>Segoe UI Light</vt:lpstr>
      <vt:lpstr>Segoe UI Semibold</vt:lpstr>
      <vt:lpstr>Segoe UI Semilight</vt:lpstr>
      <vt:lpstr>Segoe UI Symbol</vt:lpstr>
      <vt:lpstr>SegoeUI-Bold</vt:lpstr>
      <vt:lpstr>Symbol</vt:lpstr>
      <vt:lpstr>Times New Roman</vt:lpstr>
      <vt:lpstr>Wingdings</vt:lpstr>
      <vt:lpstr>1_Office Theme</vt:lpstr>
      <vt:lpstr>2_Office Theme</vt:lpstr>
      <vt:lpstr>WHITE TEMPLATE</vt:lpstr>
      <vt:lpstr>Visio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Overview of Azure services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Azure Subscription Overview</vt:lpstr>
      <vt:lpstr>PowerPoint Presentation</vt:lpstr>
      <vt:lpstr>PowerPoint Presentation</vt:lpstr>
      <vt:lpstr>PowerPoint Presentation</vt:lpstr>
      <vt:lpstr>Azure Governance Layers</vt:lpstr>
      <vt:lpstr>PowerPoint Presentation</vt:lpstr>
      <vt:lpstr>PowerPoint Presentation</vt:lpstr>
      <vt:lpstr>PowerPoint Presentation</vt:lpstr>
      <vt:lpstr>PowerPoint Presentation</vt:lpstr>
      <vt:lpstr>PowerPoint Presentation</vt:lpstr>
      <vt:lpstr>Subscription per Environment (Customer Managed)</vt:lpstr>
      <vt:lpstr>Subscription per Application (Customer Managed)</vt:lpstr>
      <vt:lpstr>PowerPoint Presentation</vt:lpstr>
      <vt:lpstr>PowerPoint Presentation</vt:lpstr>
      <vt:lpstr>Multiple Subscriptions = Complexity</vt:lpstr>
      <vt:lpstr>Azure Subscription Limits</vt:lpstr>
      <vt:lpstr>Azure Roles versus Management</vt:lpstr>
      <vt:lpstr>Resource Groups and Hierarchy</vt:lpstr>
      <vt:lpstr>Azure Resource Overview</vt:lpstr>
      <vt:lpstr>Role Considerations</vt:lpstr>
      <vt:lpstr>PowerPoint Presentation</vt:lpstr>
      <vt:lpstr>PowerPoint Presentation</vt:lpstr>
      <vt:lpstr>PowerPoint Presentation</vt:lpstr>
      <vt:lpstr>PowerPoint Presentation</vt:lpstr>
      <vt:lpstr>PowerPoint Presentation</vt:lpstr>
      <vt:lpstr>PowerPoint Presentation</vt:lpstr>
      <vt:lpstr>Azure RBAC Overview</vt:lpstr>
      <vt:lpstr>Least Privilege as a Model</vt:lpstr>
      <vt:lpstr>Role Based Access Control</vt:lpstr>
      <vt:lpstr>ARM Hierarchy and RBAC Roles</vt:lpstr>
      <vt:lpstr>Role Based Access Control</vt:lpstr>
      <vt:lpstr>Key RBAC Concepts</vt:lpstr>
      <vt:lpstr>RBAC - Granular Scopes</vt:lpstr>
      <vt:lpstr>Roles for Azure subscription resources</vt:lpstr>
      <vt:lpstr>Built-in Roles</vt:lpstr>
      <vt:lpstr>Virtual Machine Contributor</vt:lpstr>
      <vt:lpstr>Resource Groups and Access Management</vt:lpstr>
      <vt:lpstr>Assigning Resource-specific Roles</vt:lpstr>
      <vt:lpstr>Example RBAC Assignment</vt:lpstr>
      <vt:lpstr>Azure Active Directory Integration</vt:lpstr>
      <vt:lpstr>RBAC Audit Logs and Resource Management Locks</vt:lpstr>
      <vt:lpstr>Azure Resource Manager Resource Locks</vt:lpstr>
      <vt:lpstr>Resource Locks</vt:lpstr>
      <vt:lpstr>Key Concepts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Sethi Managobinda</dc:creator>
  <cp:lastModifiedBy>Sethi Managobinda</cp:lastModifiedBy>
  <cp:revision>4</cp:revision>
  <dcterms:created xsi:type="dcterms:W3CDTF">2018-05-07T15:49:57Z</dcterms:created>
  <dcterms:modified xsi:type="dcterms:W3CDTF">2018-05-07T17:09:17Z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25b55a0c-bcf3-45fe-8d6b-e30a646beadd_Enabled">
    <vt:lpwstr>True</vt:lpwstr>
  </property>
  <property fmtid="{D5CDD505-2E9C-101B-9397-08002B2CF9AE}" pid="3" name="MSIP_Label_25b55a0c-bcf3-45fe-8d6b-e30a646beadd_SiteId">
    <vt:lpwstr>d2d2794a-61cc-4823-9690-8e288fd554cc</vt:lpwstr>
  </property>
  <property fmtid="{D5CDD505-2E9C-101B-9397-08002B2CF9AE}" pid="4" name="MSIP_Label_25b55a0c-bcf3-45fe-8d6b-e30a646beadd_Ref">
    <vt:lpwstr>https://api.informationprotection.azure.com/api/d2d2794a-61cc-4823-9690-8e288fd554cc</vt:lpwstr>
  </property>
  <property fmtid="{D5CDD505-2E9C-101B-9397-08002B2CF9AE}" pid="5" name="MSIP_Label_25b55a0c-bcf3-45fe-8d6b-e30a646beadd_Owner">
    <vt:lpwstr>INSETHIM@tetrapak.com</vt:lpwstr>
  </property>
  <property fmtid="{D5CDD505-2E9C-101B-9397-08002B2CF9AE}" pid="6" name="MSIP_Label_25b55a0c-bcf3-45fe-8d6b-e30a646beadd_SetDate">
    <vt:lpwstr>2018-05-07T21:24:37.2129720+05:30</vt:lpwstr>
  </property>
  <property fmtid="{D5CDD505-2E9C-101B-9397-08002B2CF9AE}" pid="7" name="MSIP_Label_25b55a0c-bcf3-45fe-8d6b-e30a646beadd_Name">
    <vt:lpwstr>Internal</vt:lpwstr>
  </property>
  <property fmtid="{D5CDD505-2E9C-101B-9397-08002B2CF9AE}" pid="8" name="MSIP_Label_25b55a0c-bcf3-45fe-8d6b-e30a646beadd_Application">
    <vt:lpwstr>Microsoft Azure Information Protection</vt:lpwstr>
  </property>
  <property fmtid="{D5CDD505-2E9C-101B-9397-08002B2CF9AE}" pid="9" name="MSIP_Label_25b55a0c-bcf3-45fe-8d6b-e30a646beadd_Extended_MSFT_Method">
    <vt:lpwstr>Manual</vt:lpwstr>
  </property>
  <property fmtid="{D5CDD505-2E9C-101B-9397-08002B2CF9AE}" pid="10" name="Sensitivity">
    <vt:lpwstr>Internal</vt:lpwstr>
  </property>
</Properties>
</file>